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8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AD1FE4-36BB-444E-A2B8-EA9884BB9564}" v="1" dt="2024-08-07T18:00:53.8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90" y="1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ne" userId="485543f5-3459-4b2e-9af9-076552de1877" providerId="ADAL" clId="{AAAD1FE4-36BB-444E-A2B8-EA9884BB9564}"/>
    <pc:docChg chg="undo custSel addSld delSld modSld sldOrd">
      <pc:chgData name="Aline" userId="485543f5-3459-4b2e-9af9-076552de1877" providerId="ADAL" clId="{AAAD1FE4-36BB-444E-A2B8-EA9884BB9564}" dt="2024-08-07T18:15:27.742" v="2310"/>
      <pc:docMkLst>
        <pc:docMk/>
      </pc:docMkLst>
      <pc:sldChg chg="modSp mod ord">
        <pc:chgData name="Aline" userId="485543f5-3459-4b2e-9af9-076552de1877" providerId="ADAL" clId="{AAAD1FE4-36BB-444E-A2B8-EA9884BB9564}" dt="2024-08-07T18:15:27.742" v="2310"/>
        <pc:sldMkLst>
          <pc:docMk/>
          <pc:sldMk cId="1761733680" sldId="257"/>
        </pc:sldMkLst>
        <pc:spChg chg="mod">
          <ac:chgData name="Aline" userId="485543f5-3459-4b2e-9af9-076552de1877" providerId="ADAL" clId="{AAAD1FE4-36BB-444E-A2B8-EA9884BB9564}" dt="2024-08-07T17:41:32.400" v="158" actId="14100"/>
          <ac:spMkLst>
            <pc:docMk/>
            <pc:sldMk cId="1761733680" sldId="257"/>
            <ac:spMk id="8" creationId="{55938F38-4CC2-722E-8F5F-C7306FA0C418}"/>
          </ac:spMkLst>
        </pc:spChg>
      </pc:sldChg>
      <pc:sldChg chg="delSp modSp mod">
        <pc:chgData name="Aline" userId="485543f5-3459-4b2e-9af9-076552de1877" providerId="ADAL" clId="{AAAD1FE4-36BB-444E-A2B8-EA9884BB9564}" dt="2024-08-07T17:48:44.795" v="366" actId="478"/>
        <pc:sldMkLst>
          <pc:docMk/>
          <pc:sldMk cId="142495166" sldId="259"/>
        </pc:sldMkLst>
        <pc:spChg chg="mod">
          <ac:chgData name="Aline" userId="485543f5-3459-4b2e-9af9-076552de1877" providerId="ADAL" clId="{AAAD1FE4-36BB-444E-A2B8-EA9884BB9564}" dt="2024-08-07T17:38:20.088" v="73" actId="20577"/>
          <ac:spMkLst>
            <pc:docMk/>
            <pc:sldMk cId="142495166" sldId="259"/>
            <ac:spMk id="2" creationId="{E29242B2-1B91-1918-2B0F-15D492BECBFF}"/>
          </ac:spMkLst>
        </pc:spChg>
        <pc:spChg chg="mod">
          <ac:chgData name="Aline" userId="485543f5-3459-4b2e-9af9-076552de1877" providerId="ADAL" clId="{AAAD1FE4-36BB-444E-A2B8-EA9884BB9564}" dt="2024-08-07T17:48:36.087" v="364" actId="20577"/>
          <ac:spMkLst>
            <pc:docMk/>
            <pc:sldMk cId="142495166" sldId="259"/>
            <ac:spMk id="3" creationId="{0F8BE4A5-209F-69A1-2552-AAF5F2BD8DCF}"/>
          </ac:spMkLst>
        </pc:spChg>
        <pc:picChg chg="del mod">
          <ac:chgData name="Aline" userId="485543f5-3459-4b2e-9af9-076552de1877" providerId="ADAL" clId="{AAAD1FE4-36BB-444E-A2B8-EA9884BB9564}" dt="2024-08-07T17:48:44.795" v="366" actId="478"/>
          <ac:picMkLst>
            <pc:docMk/>
            <pc:sldMk cId="142495166" sldId="259"/>
            <ac:picMk id="7" creationId="{C0D98A28-9BB9-D3E1-A7C0-8A69245B9D6E}"/>
          </ac:picMkLst>
        </pc:picChg>
      </pc:sldChg>
      <pc:sldChg chg="modSp mod">
        <pc:chgData name="Aline" userId="485543f5-3459-4b2e-9af9-076552de1877" providerId="ADAL" clId="{AAAD1FE4-36BB-444E-A2B8-EA9884BB9564}" dt="2024-08-07T17:50:29.061" v="422" actId="313"/>
        <pc:sldMkLst>
          <pc:docMk/>
          <pc:sldMk cId="4267309744" sldId="260"/>
        </pc:sldMkLst>
        <pc:spChg chg="mod">
          <ac:chgData name="Aline" userId="485543f5-3459-4b2e-9af9-076552de1877" providerId="ADAL" clId="{AAAD1FE4-36BB-444E-A2B8-EA9884BB9564}" dt="2024-08-07T17:49:48.408" v="390" actId="1076"/>
          <ac:spMkLst>
            <pc:docMk/>
            <pc:sldMk cId="4267309744" sldId="260"/>
            <ac:spMk id="2" creationId="{165A8465-30F9-CA89-5F31-1643EB345CD6}"/>
          </ac:spMkLst>
        </pc:spChg>
        <pc:spChg chg="mod">
          <ac:chgData name="Aline" userId="485543f5-3459-4b2e-9af9-076552de1877" providerId="ADAL" clId="{AAAD1FE4-36BB-444E-A2B8-EA9884BB9564}" dt="2024-08-07T17:50:29.061" v="422" actId="313"/>
          <ac:spMkLst>
            <pc:docMk/>
            <pc:sldMk cId="4267309744" sldId="260"/>
            <ac:spMk id="3" creationId="{3F92F90C-AEFA-BC24-1D25-071AE3CD72E7}"/>
          </ac:spMkLst>
        </pc:spChg>
      </pc:sldChg>
      <pc:sldChg chg="modSp mod">
        <pc:chgData name="Aline" userId="485543f5-3459-4b2e-9af9-076552de1877" providerId="ADAL" clId="{AAAD1FE4-36BB-444E-A2B8-EA9884BB9564}" dt="2024-08-07T17:57:12.411" v="852" actId="122"/>
        <pc:sldMkLst>
          <pc:docMk/>
          <pc:sldMk cId="3811713059" sldId="261"/>
        </pc:sldMkLst>
        <pc:spChg chg="mod">
          <ac:chgData name="Aline" userId="485543f5-3459-4b2e-9af9-076552de1877" providerId="ADAL" clId="{AAAD1FE4-36BB-444E-A2B8-EA9884BB9564}" dt="2024-08-07T17:50:44.666" v="423" actId="1076"/>
          <ac:spMkLst>
            <pc:docMk/>
            <pc:sldMk cId="3811713059" sldId="261"/>
            <ac:spMk id="2" creationId="{B22DEF74-EB1A-A4EE-E013-2AA83C48BC29}"/>
          </ac:spMkLst>
        </pc:spChg>
        <pc:spChg chg="mod">
          <ac:chgData name="Aline" userId="485543f5-3459-4b2e-9af9-076552de1877" providerId="ADAL" clId="{AAAD1FE4-36BB-444E-A2B8-EA9884BB9564}" dt="2024-08-07T17:57:12.411" v="852" actId="122"/>
          <ac:spMkLst>
            <pc:docMk/>
            <pc:sldMk cId="3811713059" sldId="261"/>
            <ac:spMk id="3" creationId="{7F127705-CA8F-A521-FC09-96C77EEE8932}"/>
          </ac:spMkLst>
        </pc:spChg>
      </pc:sldChg>
      <pc:sldChg chg="modSp mod">
        <pc:chgData name="Aline" userId="485543f5-3459-4b2e-9af9-076552de1877" providerId="ADAL" clId="{AAAD1FE4-36BB-444E-A2B8-EA9884BB9564}" dt="2024-08-07T17:58:45.078" v="995" actId="20577"/>
        <pc:sldMkLst>
          <pc:docMk/>
          <pc:sldMk cId="1468229020" sldId="262"/>
        </pc:sldMkLst>
        <pc:spChg chg="mod">
          <ac:chgData name="Aline" userId="485543f5-3459-4b2e-9af9-076552de1877" providerId="ADAL" clId="{AAAD1FE4-36BB-444E-A2B8-EA9884BB9564}" dt="2024-08-07T17:50:50.368" v="424" actId="1076"/>
          <ac:spMkLst>
            <pc:docMk/>
            <pc:sldMk cId="1468229020" sldId="262"/>
            <ac:spMk id="2" creationId="{B01538EC-61EE-1AEA-B368-0D33230E2292}"/>
          </ac:spMkLst>
        </pc:spChg>
        <pc:spChg chg="mod">
          <ac:chgData name="Aline" userId="485543f5-3459-4b2e-9af9-076552de1877" providerId="ADAL" clId="{AAAD1FE4-36BB-444E-A2B8-EA9884BB9564}" dt="2024-08-07T17:58:45.078" v="995" actId="20577"/>
          <ac:spMkLst>
            <pc:docMk/>
            <pc:sldMk cId="1468229020" sldId="262"/>
            <ac:spMk id="3" creationId="{03249382-5ED4-B16B-045B-D3AC58B5E667}"/>
          </ac:spMkLst>
        </pc:spChg>
      </pc:sldChg>
      <pc:sldChg chg="modSp mod">
        <pc:chgData name="Aline" userId="485543f5-3459-4b2e-9af9-076552de1877" providerId="ADAL" clId="{AAAD1FE4-36BB-444E-A2B8-EA9884BB9564}" dt="2024-08-07T17:54:52.781" v="612" actId="20577"/>
        <pc:sldMkLst>
          <pc:docMk/>
          <pc:sldMk cId="1820519370" sldId="263"/>
        </pc:sldMkLst>
        <pc:spChg chg="mod">
          <ac:chgData name="Aline" userId="485543f5-3459-4b2e-9af9-076552de1877" providerId="ADAL" clId="{AAAD1FE4-36BB-444E-A2B8-EA9884BB9564}" dt="2024-08-07T17:51:05.135" v="425" actId="1076"/>
          <ac:spMkLst>
            <pc:docMk/>
            <pc:sldMk cId="1820519370" sldId="263"/>
            <ac:spMk id="2" creationId="{99D24B35-F557-7E3E-CE87-29B04FA7787B}"/>
          </ac:spMkLst>
        </pc:spChg>
        <pc:spChg chg="mod">
          <ac:chgData name="Aline" userId="485543f5-3459-4b2e-9af9-076552de1877" providerId="ADAL" clId="{AAAD1FE4-36BB-444E-A2B8-EA9884BB9564}" dt="2024-08-07T17:54:52.781" v="612" actId="20577"/>
          <ac:spMkLst>
            <pc:docMk/>
            <pc:sldMk cId="1820519370" sldId="263"/>
            <ac:spMk id="3" creationId="{1CFED82D-992F-AC2A-AB84-32C157DE4B88}"/>
          </ac:spMkLst>
        </pc:spChg>
      </pc:sldChg>
      <pc:sldChg chg="modSp mod">
        <pc:chgData name="Aline" userId="485543f5-3459-4b2e-9af9-076552de1877" providerId="ADAL" clId="{AAAD1FE4-36BB-444E-A2B8-EA9884BB9564}" dt="2024-08-07T18:15:09.076" v="2308" actId="1076"/>
        <pc:sldMkLst>
          <pc:docMk/>
          <pc:sldMk cId="3546863840" sldId="264"/>
        </pc:sldMkLst>
        <pc:spChg chg="mod">
          <ac:chgData name="Aline" userId="485543f5-3459-4b2e-9af9-076552de1877" providerId="ADAL" clId="{AAAD1FE4-36BB-444E-A2B8-EA9884BB9564}" dt="2024-08-07T18:15:09.076" v="2308" actId="1076"/>
          <ac:spMkLst>
            <pc:docMk/>
            <pc:sldMk cId="3546863840" sldId="264"/>
            <ac:spMk id="2" creationId="{142763DA-0983-DE91-1EC0-B4B8C15CA59A}"/>
          </ac:spMkLst>
        </pc:spChg>
        <pc:spChg chg="mod">
          <ac:chgData name="Aline" userId="485543f5-3459-4b2e-9af9-076552de1877" providerId="ADAL" clId="{AAAD1FE4-36BB-444E-A2B8-EA9884BB9564}" dt="2024-08-07T17:14:38.545" v="2" actId="11"/>
          <ac:spMkLst>
            <pc:docMk/>
            <pc:sldMk cId="3546863840" sldId="264"/>
            <ac:spMk id="3" creationId="{3ED77B3C-307A-7CA9-DB73-0D816F56E3C9}"/>
          </ac:spMkLst>
        </pc:spChg>
      </pc:sldChg>
      <pc:sldChg chg="addSp delSp modSp mod">
        <pc:chgData name="Aline" userId="485543f5-3459-4b2e-9af9-076552de1877" providerId="ADAL" clId="{AAAD1FE4-36BB-444E-A2B8-EA9884BB9564}" dt="2024-08-07T18:03:45.629" v="1208" actId="313"/>
        <pc:sldMkLst>
          <pc:docMk/>
          <pc:sldMk cId="4230053694" sldId="265"/>
        </pc:sldMkLst>
        <pc:spChg chg="mod">
          <ac:chgData name="Aline" userId="485543f5-3459-4b2e-9af9-076552de1877" providerId="ADAL" clId="{AAAD1FE4-36BB-444E-A2B8-EA9884BB9564}" dt="2024-08-07T18:03:45.629" v="1208" actId="313"/>
          <ac:spMkLst>
            <pc:docMk/>
            <pc:sldMk cId="4230053694" sldId="265"/>
            <ac:spMk id="3" creationId="{EEC226EF-CDCA-31DE-1273-DEB094C06B6B}"/>
          </ac:spMkLst>
        </pc:spChg>
        <pc:spChg chg="add mod">
          <ac:chgData name="Aline" userId="485543f5-3459-4b2e-9af9-076552de1877" providerId="ADAL" clId="{AAAD1FE4-36BB-444E-A2B8-EA9884BB9564}" dt="2024-08-07T18:01:54.965" v="1070" actId="115"/>
          <ac:spMkLst>
            <pc:docMk/>
            <pc:sldMk cId="4230053694" sldId="265"/>
            <ac:spMk id="4" creationId="{50ADE38B-CBF9-87C2-2ED4-002D5B02CC19}"/>
          </ac:spMkLst>
        </pc:spChg>
        <pc:spChg chg="del mod">
          <ac:chgData name="Aline" userId="485543f5-3459-4b2e-9af9-076552de1877" providerId="ADAL" clId="{AAAD1FE4-36BB-444E-A2B8-EA9884BB9564}" dt="2024-08-07T18:02:07.334" v="1072" actId="478"/>
          <ac:spMkLst>
            <pc:docMk/>
            <pc:sldMk cId="4230053694" sldId="265"/>
            <ac:spMk id="7" creationId="{136D2F74-D7A6-CFA6-5EC4-467814278556}"/>
          </ac:spMkLst>
        </pc:spChg>
        <pc:picChg chg="del mod">
          <ac:chgData name="Aline" userId="485543f5-3459-4b2e-9af9-076552de1877" providerId="ADAL" clId="{AAAD1FE4-36BB-444E-A2B8-EA9884BB9564}" dt="2024-08-07T17:59:40.919" v="997" actId="478"/>
          <ac:picMkLst>
            <pc:docMk/>
            <pc:sldMk cId="4230053694" sldId="265"/>
            <ac:picMk id="6" creationId="{968EB174-E456-CF69-9991-9C282FA22C3D}"/>
          </ac:picMkLst>
        </pc:picChg>
      </pc:sldChg>
      <pc:sldChg chg="modSp mod">
        <pc:chgData name="Aline" userId="485543f5-3459-4b2e-9af9-076552de1877" providerId="ADAL" clId="{AAAD1FE4-36BB-444E-A2B8-EA9884BB9564}" dt="2024-08-07T18:06:12.383" v="1297" actId="20577"/>
        <pc:sldMkLst>
          <pc:docMk/>
          <pc:sldMk cId="2703424565" sldId="266"/>
        </pc:sldMkLst>
        <pc:spChg chg="mod">
          <ac:chgData name="Aline" userId="485543f5-3459-4b2e-9af9-076552de1877" providerId="ADAL" clId="{AAAD1FE4-36BB-444E-A2B8-EA9884BB9564}" dt="2024-08-07T18:04:16.747" v="1209" actId="1076"/>
          <ac:spMkLst>
            <pc:docMk/>
            <pc:sldMk cId="2703424565" sldId="266"/>
            <ac:spMk id="2" creationId="{9EF60234-8D2C-9174-54B6-A8E7D01CC000}"/>
          </ac:spMkLst>
        </pc:spChg>
        <pc:spChg chg="mod">
          <ac:chgData name="Aline" userId="485543f5-3459-4b2e-9af9-076552de1877" providerId="ADAL" clId="{AAAD1FE4-36BB-444E-A2B8-EA9884BB9564}" dt="2024-08-07T18:06:12.383" v="1297" actId="20577"/>
          <ac:spMkLst>
            <pc:docMk/>
            <pc:sldMk cId="2703424565" sldId="266"/>
            <ac:spMk id="3" creationId="{1F343E93-9342-8A09-914C-5552E18AAD5C}"/>
          </ac:spMkLst>
        </pc:spChg>
      </pc:sldChg>
      <pc:sldChg chg="modSp mod">
        <pc:chgData name="Aline" userId="485543f5-3459-4b2e-9af9-076552de1877" providerId="ADAL" clId="{AAAD1FE4-36BB-444E-A2B8-EA9884BB9564}" dt="2024-08-07T18:12:15.421" v="1992" actId="1076"/>
        <pc:sldMkLst>
          <pc:docMk/>
          <pc:sldMk cId="3531845521" sldId="267"/>
        </pc:sldMkLst>
        <pc:spChg chg="mod">
          <ac:chgData name="Aline" userId="485543f5-3459-4b2e-9af9-076552de1877" providerId="ADAL" clId="{AAAD1FE4-36BB-444E-A2B8-EA9884BB9564}" dt="2024-08-07T18:12:15.421" v="1992" actId="1076"/>
          <ac:spMkLst>
            <pc:docMk/>
            <pc:sldMk cId="3531845521" sldId="267"/>
            <ac:spMk id="2" creationId="{F4D49649-B9F7-6FE6-4731-483196611F82}"/>
          </ac:spMkLst>
        </pc:spChg>
        <pc:spChg chg="mod">
          <ac:chgData name="Aline" userId="485543f5-3459-4b2e-9af9-076552de1877" providerId="ADAL" clId="{AAAD1FE4-36BB-444E-A2B8-EA9884BB9564}" dt="2024-08-07T18:10:27.719" v="1640" actId="20577"/>
          <ac:spMkLst>
            <pc:docMk/>
            <pc:sldMk cId="3531845521" sldId="267"/>
            <ac:spMk id="3" creationId="{049ACC1E-E0FA-A73F-0A10-AAD9B190CD7C}"/>
          </ac:spMkLst>
        </pc:spChg>
      </pc:sldChg>
      <pc:sldChg chg="modSp mod">
        <pc:chgData name="Aline" userId="485543f5-3459-4b2e-9af9-076552de1877" providerId="ADAL" clId="{AAAD1FE4-36BB-444E-A2B8-EA9884BB9564}" dt="2024-08-07T18:12:19.617" v="1993" actId="1076"/>
        <pc:sldMkLst>
          <pc:docMk/>
          <pc:sldMk cId="2195217694" sldId="268"/>
        </pc:sldMkLst>
        <pc:spChg chg="mod">
          <ac:chgData name="Aline" userId="485543f5-3459-4b2e-9af9-076552de1877" providerId="ADAL" clId="{AAAD1FE4-36BB-444E-A2B8-EA9884BB9564}" dt="2024-08-07T18:12:19.617" v="1993" actId="1076"/>
          <ac:spMkLst>
            <pc:docMk/>
            <pc:sldMk cId="2195217694" sldId="268"/>
            <ac:spMk id="2" creationId="{91263B9C-5B46-6E29-F066-37F7510F1D75}"/>
          </ac:spMkLst>
        </pc:spChg>
        <pc:spChg chg="mod">
          <ac:chgData name="Aline" userId="485543f5-3459-4b2e-9af9-076552de1877" providerId="ADAL" clId="{AAAD1FE4-36BB-444E-A2B8-EA9884BB9564}" dt="2024-08-07T18:11:54.098" v="1991" actId="20577"/>
          <ac:spMkLst>
            <pc:docMk/>
            <pc:sldMk cId="2195217694" sldId="268"/>
            <ac:spMk id="3" creationId="{A9718F4A-32E0-A7B9-CB78-1F34321FB309}"/>
          </ac:spMkLst>
        </pc:spChg>
      </pc:sldChg>
      <pc:sldChg chg="modSp mod">
        <pc:chgData name="Aline" userId="485543f5-3459-4b2e-9af9-076552de1877" providerId="ADAL" clId="{AAAD1FE4-36BB-444E-A2B8-EA9884BB9564}" dt="2024-08-07T18:12:23.386" v="1994" actId="1076"/>
        <pc:sldMkLst>
          <pc:docMk/>
          <pc:sldMk cId="3662703700" sldId="269"/>
        </pc:sldMkLst>
        <pc:spChg chg="mod">
          <ac:chgData name="Aline" userId="485543f5-3459-4b2e-9af9-076552de1877" providerId="ADAL" clId="{AAAD1FE4-36BB-444E-A2B8-EA9884BB9564}" dt="2024-08-07T18:12:23.386" v="1994" actId="1076"/>
          <ac:spMkLst>
            <pc:docMk/>
            <pc:sldMk cId="3662703700" sldId="269"/>
            <ac:spMk id="2" creationId="{1859E8C6-F193-EA8E-3496-10D6B433A111}"/>
          </ac:spMkLst>
        </pc:spChg>
      </pc:sldChg>
      <pc:sldChg chg="del">
        <pc:chgData name="Aline" userId="485543f5-3459-4b2e-9af9-076552de1877" providerId="ADAL" clId="{AAAD1FE4-36BB-444E-A2B8-EA9884BB9564}" dt="2024-08-07T18:14:15.888" v="2303" actId="47"/>
        <pc:sldMkLst>
          <pc:docMk/>
          <pc:sldMk cId="3706123141" sldId="270"/>
        </pc:sldMkLst>
      </pc:sldChg>
      <pc:sldChg chg="modSp add mod ord">
        <pc:chgData name="Aline" userId="485543f5-3459-4b2e-9af9-076552de1877" providerId="ADAL" clId="{AAAD1FE4-36BB-444E-A2B8-EA9884BB9564}" dt="2024-08-07T18:14:23.011" v="2305"/>
        <pc:sldMkLst>
          <pc:docMk/>
          <pc:sldMk cId="2081386768" sldId="271"/>
        </pc:sldMkLst>
        <pc:spChg chg="mod">
          <ac:chgData name="Aline" userId="485543f5-3459-4b2e-9af9-076552de1877" providerId="ADAL" clId="{AAAD1FE4-36BB-444E-A2B8-EA9884BB9564}" dt="2024-08-07T18:12:46.232" v="2070" actId="20577"/>
          <ac:spMkLst>
            <pc:docMk/>
            <pc:sldMk cId="2081386768" sldId="271"/>
            <ac:spMk id="2" creationId="{1859E8C6-F193-EA8E-3496-10D6B433A111}"/>
          </ac:spMkLst>
        </pc:spChg>
        <pc:spChg chg="mod">
          <ac:chgData name="Aline" userId="485543f5-3459-4b2e-9af9-076552de1877" providerId="ADAL" clId="{AAAD1FE4-36BB-444E-A2B8-EA9884BB9564}" dt="2024-08-07T18:13:34.329" v="2302" actId="20577"/>
          <ac:spMkLst>
            <pc:docMk/>
            <pc:sldMk cId="2081386768" sldId="271"/>
            <ac:spMk id="3" creationId="{649D38C2-3E5E-92DC-79BB-0A3693865BC5}"/>
          </ac:spMkLst>
        </pc:spChg>
      </pc:sldChg>
    </pc:docChg>
  </pc:docChgLst>
  <pc:docChgLst>
    <pc:chgData name="Stroud, Aline M SSG USARMY NG TNARNG (USA)" userId="485543f5-3459-4b2e-9af9-076552de1877" providerId="ADAL" clId="{978B0C13-62B0-438D-BCE4-4E0CA039F07E}"/>
    <pc:docChg chg="modSld">
      <pc:chgData name="Stroud, Aline M SSG USARMY NG TNARNG (USA)" userId="485543f5-3459-4b2e-9af9-076552de1877" providerId="ADAL" clId="{978B0C13-62B0-438D-BCE4-4E0CA039F07E}" dt="2024-08-08T15:18:12.768" v="314" actId="20577"/>
      <pc:docMkLst>
        <pc:docMk/>
      </pc:docMkLst>
      <pc:sldChg chg="modSp mod">
        <pc:chgData name="Stroud, Aline M SSG USARMY NG TNARNG (USA)" userId="485543f5-3459-4b2e-9af9-076552de1877" providerId="ADAL" clId="{978B0C13-62B0-438D-BCE4-4E0CA039F07E}" dt="2024-08-08T15:18:12.768" v="314" actId="20577"/>
        <pc:sldMkLst>
          <pc:docMk/>
          <pc:sldMk cId="4292825339" sldId="256"/>
        </pc:sldMkLst>
        <pc:spChg chg="mod">
          <ac:chgData name="Stroud, Aline M SSG USARMY NG TNARNG (USA)" userId="485543f5-3459-4b2e-9af9-076552de1877" providerId="ADAL" clId="{978B0C13-62B0-438D-BCE4-4E0CA039F07E}" dt="2024-08-08T15:18:12.768" v="314" actId="20577"/>
          <ac:spMkLst>
            <pc:docMk/>
            <pc:sldMk cId="4292825339" sldId="256"/>
            <ac:spMk id="2" creationId="{D495EB1D-C019-AF10-2C5A-59F547002940}"/>
          </ac:spMkLst>
        </pc:spChg>
      </pc:sldChg>
      <pc:sldChg chg="modSp mod">
        <pc:chgData name="Stroud, Aline M SSG USARMY NG TNARNG (USA)" userId="485543f5-3459-4b2e-9af9-076552de1877" providerId="ADAL" clId="{978B0C13-62B0-438D-BCE4-4E0CA039F07E}" dt="2024-08-08T14:44:47.608" v="106" actId="20577"/>
        <pc:sldMkLst>
          <pc:docMk/>
          <pc:sldMk cId="4230053694" sldId="265"/>
        </pc:sldMkLst>
        <pc:spChg chg="mod">
          <ac:chgData name="Stroud, Aline M SSG USARMY NG TNARNG (USA)" userId="485543f5-3459-4b2e-9af9-076552de1877" providerId="ADAL" clId="{978B0C13-62B0-438D-BCE4-4E0CA039F07E}" dt="2024-08-08T14:44:47.608" v="106" actId="20577"/>
          <ac:spMkLst>
            <pc:docMk/>
            <pc:sldMk cId="4230053694" sldId="265"/>
            <ac:spMk id="4" creationId="{50ADE38B-CBF9-87C2-2ED4-002D5B02CC19}"/>
          </ac:spMkLst>
        </pc:spChg>
      </pc:sldChg>
      <pc:sldChg chg="modSp mod">
        <pc:chgData name="Stroud, Aline M SSG USARMY NG TNARNG (USA)" userId="485543f5-3459-4b2e-9af9-076552de1877" providerId="ADAL" clId="{978B0C13-62B0-438D-BCE4-4E0CA039F07E}" dt="2024-08-08T15:15:12.696" v="263" actId="20577"/>
        <pc:sldMkLst>
          <pc:docMk/>
          <pc:sldMk cId="2195217694" sldId="268"/>
        </pc:sldMkLst>
        <pc:spChg chg="mod">
          <ac:chgData name="Stroud, Aline M SSG USARMY NG TNARNG (USA)" userId="485543f5-3459-4b2e-9af9-076552de1877" providerId="ADAL" clId="{978B0C13-62B0-438D-BCE4-4E0CA039F07E}" dt="2024-08-08T15:15:12.696" v="263" actId="20577"/>
          <ac:spMkLst>
            <pc:docMk/>
            <pc:sldMk cId="2195217694" sldId="268"/>
            <ac:spMk id="3" creationId="{A9718F4A-32E0-A7B9-CB78-1F34321FB309}"/>
          </ac:spMkLst>
        </pc:spChg>
      </pc:sldChg>
      <pc:sldChg chg="modSp mod">
        <pc:chgData name="Stroud, Aline M SSG USARMY NG TNARNG (USA)" userId="485543f5-3459-4b2e-9af9-076552de1877" providerId="ADAL" clId="{978B0C13-62B0-438D-BCE4-4E0CA039F07E}" dt="2024-08-08T15:15:18.568" v="264" actId="20577"/>
        <pc:sldMkLst>
          <pc:docMk/>
          <pc:sldMk cId="3662703700" sldId="269"/>
        </pc:sldMkLst>
        <pc:spChg chg="mod">
          <ac:chgData name="Stroud, Aline M SSG USARMY NG TNARNG (USA)" userId="485543f5-3459-4b2e-9af9-076552de1877" providerId="ADAL" clId="{978B0C13-62B0-438D-BCE4-4E0CA039F07E}" dt="2024-08-08T15:15:18.568" v="264" actId="20577"/>
          <ac:spMkLst>
            <pc:docMk/>
            <pc:sldMk cId="3662703700" sldId="269"/>
            <ac:spMk id="3" creationId="{649D38C2-3E5E-92DC-79BB-0A3693865BC5}"/>
          </ac:spMkLst>
        </pc:spChg>
      </pc:sldChg>
      <pc:sldChg chg="modSp mod">
        <pc:chgData name="Stroud, Aline M SSG USARMY NG TNARNG (USA)" userId="485543f5-3459-4b2e-9af9-076552de1877" providerId="ADAL" clId="{978B0C13-62B0-438D-BCE4-4E0CA039F07E}" dt="2024-08-08T15:15:23.859" v="265" actId="20577"/>
        <pc:sldMkLst>
          <pc:docMk/>
          <pc:sldMk cId="2081386768" sldId="271"/>
        </pc:sldMkLst>
        <pc:spChg chg="mod">
          <ac:chgData name="Stroud, Aline M SSG USARMY NG TNARNG (USA)" userId="485543f5-3459-4b2e-9af9-076552de1877" providerId="ADAL" clId="{978B0C13-62B0-438D-BCE4-4E0CA039F07E}" dt="2024-08-08T15:15:23.859" v="265" actId="20577"/>
          <ac:spMkLst>
            <pc:docMk/>
            <pc:sldMk cId="2081386768" sldId="271"/>
            <ac:spMk id="3" creationId="{649D38C2-3E5E-92DC-79BB-0A3693865BC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122823B-07A9-4A40-B4DA-204E00CD31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ADD1D-93CF-4A0C-ADB5-518E3E81D1E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267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823B-07A9-4A40-B4DA-204E00CD31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ADD1D-93CF-4A0C-ADB5-518E3E81D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961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823B-07A9-4A40-B4DA-204E00CD31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ADD1D-93CF-4A0C-ADB5-518E3E81D1E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6155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823B-07A9-4A40-B4DA-204E00CD31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ADD1D-93CF-4A0C-ADB5-518E3E81D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74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823B-07A9-4A40-B4DA-204E00CD31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ADD1D-93CF-4A0C-ADB5-518E3E81D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9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823B-07A9-4A40-B4DA-204E00CD31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ADD1D-93CF-4A0C-ADB5-518E3E81D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01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823B-07A9-4A40-B4DA-204E00CD31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ADD1D-93CF-4A0C-ADB5-518E3E81D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4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823B-07A9-4A40-B4DA-204E00CD31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ADD1D-93CF-4A0C-ADB5-518E3E81D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83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823B-07A9-4A40-B4DA-204E00CD31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ADD1D-93CF-4A0C-ADB5-518E3E81D1E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612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823B-07A9-4A40-B4DA-204E00CD31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ADD1D-93CF-4A0C-ADB5-518E3E81D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0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823B-07A9-4A40-B4DA-204E00CD31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ADD1D-93CF-4A0C-ADB5-518E3E81D1E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8828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122823B-07A9-4A40-B4DA-204E00CD31C5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E8ADD1D-93CF-4A0C-ADB5-518E3E81D1E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3286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ngbpmc.ng.mil/Portals/27/forms/ngb%20forms/ngb34-1.pdf?ver=2018-09-28-105133-83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r.ippsa.army.mil/psc/hcpdc/EMPLOYEE/HRMS/c/NUI_FRAMEWORK.PT_LANDINGPAGE.GBL?&amp;" TargetMode="External"/><Relationship Id="rId2" Type="http://schemas.openxmlformats.org/officeDocument/2006/relationships/hyperlink" Target="https://arngg1.ngb.army.mil/v3/SelfService/CareerCenter/Home.aspx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iperms.hrc.army.mil/#/soldierRecord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iperms.hrc.army.mil/#/soldierRecord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iperms.hrc.army.mil/#/soldierRecord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medpros.mods.army.mil/portal/#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n.gov/content/dam/tn/military/tn-guard-jobs/AGR%20PACKET%20DISCREPANCIES%20EXAMPLE%20MEMO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n.gov/content/tn/military/programs-benefits/employment-assistance/usajobs.html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C411DB08-1669-426B-BBEB-FAD285EF8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29E4219-121F-4CD1-AA58-24746CD29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8126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95EB1D-C019-AF10-2C5A-59F5470029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275" y="640080"/>
            <a:ext cx="6707817" cy="3034857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HOW </a:t>
            </a:r>
            <a:r>
              <a:rPr lang="en-US">
                <a:solidFill>
                  <a:srgbClr val="FFFFFF"/>
                </a:solidFill>
              </a:rPr>
              <a:t>TO COMPILE DOCUMENTS FOR TNARNG AGR APPLICATIONS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2F50912-06FD-4216-BAD3-21050F595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45582" y="3765314"/>
            <a:ext cx="5852160" cy="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Check List">
            <a:extLst>
              <a:ext uri="{FF2B5EF4-FFF2-40B4-BE49-F238E27FC236}">
                <a16:creationId xmlns:a16="http://schemas.microsoft.com/office/drawing/2014/main" id="{2A94A670-C0A6-DDF1-4BF5-05849FF1C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07911" y="2604714"/>
            <a:ext cx="1648572" cy="164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825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A5B04B-D364-C8A1-8C81-272B429A1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039" y="640080"/>
            <a:ext cx="3429855" cy="561323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Step 2: FILL OUT </a:t>
            </a:r>
            <a:r>
              <a:rPr lang="en-US" dirty="0" err="1">
                <a:solidFill>
                  <a:srgbClr val="FFFFFF"/>
                </a:solidFill>
              </a:rPr>
              <a:t>ngb</a:t>
            </a:r>
            <a:r>
              <a:rPr lang="en-US" dirty="0">
                <a:solidFill>
                  <a:srgbClr val="FFFFFF"/>
                </a:solidFill>
              </a:rPr>
              <a:t> form 34-1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88787-A552-73D6-B59D-231CB3873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998" y="1397462"/>
            <a:ext cx="7172138" cy="3745107"/>
          </a:xfrm>
        </p:spPr>
        <p:txBody>
          <a:bodyPr>
            <a:normAutofit/>
          </a:bodyPr>
          <a:lstStyle/>
          <a:p>
            <a:pPr marL="457200" indent="-457200">
              <a:buClrTx/>
              <a:buFont typeface="+mj-lt"/>
              <a:buAutoNum type="arabicPeriod"/>
            </a:pPr>
            <a:r>
              <a:rPr lang="en-US" dirty="0"/>
              <a:t>Follow link to pull </a:t>
            </a:r>
            <a:r>
              <a:rPr lang="en-US" dirty="0">
                <a:hlinkClick r:id="rId2"/>
              </a:rPr>
              <a:t>NGB Form 34-1</a:t>
            </a:r>
            <a:endParaRPr lang="en-US" dirty="0"/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/>
              <a:t>Fill out your personal information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YOU MUST SIGN AND DATE ON PAGE 3 OF 3 </a:t>
            </a:r>
          </a:p>
          <a:p>
            <a:pPr marL="1143000" lvl="4" indent="-457200">
              <a:buClrTx/>
              <a:buFont typeface="Wingdings" panose="05000000000000000000" pitchFamily="2" charset="2"/>
              <a:buChar char="Ø"/>
            </a:pPr>
            <a:r>
              <a:rPr lang="en-US" dirty="0"/>
              <a:t>It can be CAC electronically signed or wet signed</a:t>
            </a:r>
          </a:p>
          <a:p>
            <a:pPr marL="1143000" lvl="4" indent="-457200">
              <a:buClrTx/>
              <a:buFont typeface="Wingdings" panose="05000000000000000000" pitchFamily="2" charset="2"/>
              <a:buChar char="Ø"/>
            </a:pPr>
            <a:r>
              <a:rPr lang="en-US" dirty="0"/>
              <a:t>If you do decide to electronically sign it, </a:t>
            </a:r>
            <a:r>
              <a:rPr lang="en-US" u="sng" dirty="0">
                <a:highlight>
                  <a:srgbClr val="FFFF00"/>
                </a:highlight>
              </a:rPr>
              <a:t>print the document to PDF</a:t>
            </a:r>
            <a:r>
              <a:rPr lang="en-US" dirty="0"/>
              <a:t>. Otherwise, it’ll wipe out your signature when combining PDF files.</a:t>
            </a:r>
          </a:p>
        </p:txBody>
      </p:sp>
      <p:pic>
        <p:nvPicPr>
          <p:cNvPr id="14" name="Graphic 13" descr="Download">
            <a:extLst>
              <a:ext uri="{FF2B5EF4-FFF2-40B4-BE49-F238E27FC236}">
                <a16:creationId xmlns:a16="http://schemas.microsoft.com/office/drawing/2014/main" id="{61C865D6-264F-7DC6-F812-1AAC82042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9790" y="4192245"/>
            <a:ext cx="1685977" cy="168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128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6098E-B454-A156-C1F3-E1119FCC6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4676" y="-319867"/>
            <a:ext cx="7718028" cy="1499616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STEP 1: FILL OUT AGR APPLICATION CHECKLIST </a:t>
            </a:r>
            <a:br>
              <a:rPr lang="en-US" sz="2800" dirty="0"/>
            </a:br>
            <a:r>
              <a:rPr lang="en-US" sz="2800" dirty="0"/>
              <a:t>[</a:t>
            </a:r>
            <a:r>
              <a:rPr lang="en-US" sz="2800" dirty="0" err="1"/>
              <a:t>ngtn</a:t>
            </a:r>
            <a:r>
              <a:rPr lang="en-US" sz="2800" dirty="0"/>
              <a:t>-</a:t>
            </a:r>
            <a:r>
              <a:rPr lang="en-US" sz="2800" dirty="0" err="1"/>
              <a:t>hro</a:t>
            </a:r>
            <a:r>
              <a:rPr lang="en-US" sz="2800" dirty="0"/>
              <a:t>-am form 004]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43B98-5516-7350-2A20-BD72B0B1E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9486" y="1236304"/>
            <a:ext cx="4429615" cy="5029312"/>
          </a:xfrm>
        </p:spPr>
        <p:txBody>
          <a:bodyPr>
            <a:normAutofit/>
          </a:bodyPr>
          <a:lstStyle/>
          <a:p>
            <a:pPr marL="514350" indent="-514350">
              <a:buClrTx/>
              <a:buFont typeface="+mj-lt"/>
              <a:buAutoNum type="arabicPeriod"/>
            </a:pPr>
            <a:r>
              <a:rPr lang="en-US" dirty="0"/>
              <a:t>Fill out announcement number</a:t>
            </a:r>
          </a:p>
          <a:p>
            <a:pPr marL="1200150" lvl="4" indent="-514350">
              <a:buClrTx/>
              <a:buFont typeface="+mj-lt"/>
              <a:buAutoNum type="arabicPeriod"/>
            </a:pPr>
            <a:r>
              <a:rPr lang="en-US" dirty="0"/>
              <a:t>Ex: 24-000(JA or L)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dirty="0"/>
              <a:t>Fill out position title </a:t>
            </a:r>
          </a:p>
          <a:p>
            <a:pPr marL="1200150" lvl="4" indent="-514350">
              <a:buClrTx/>
              <a:buFont typeface="+mj-lt"/>
              <a:buAutoNum type="arabicPeriod"/>
            </a:pPr>
            <a:r>
              <a:rPr lang="en-US" dirty="0"/>
              <a:t>Ex: DET Admin/Supply NCO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dirty="0"/>
              <a:t>Select whether you are applying for an enlisted or officer/warrant officer position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dirty="0"/>
              <a:t>Fill out your personal information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Initial and submit the following AGR application requirements</a:t>
            </a:r>
          </a:p>
        </p:txBody>
      </p:sp>
      <p:pic>
        <p:nvPicPr>
          <p:cNvPr id="7" name="Picture 6" descr="A picture containing graphical user interface">
            <a:extLst>
              <a:ext uri="{FF2B5EF4-FFF2-40B4-BE49-F238E27FC236}">
                <a16:creationId xmlns:a16="http://schemas.microsoft.com/office/drawing/2014/main" id="{C689DE2B-686D-FF2B-DCB8-B2FD2A233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83" y="850731"/>
            <a:ext cx="5378396" cy="580045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55938F38-4CC2-722E-8F5F-C7306FA0C418}"/>
              </a:ext>
            </a:extLst>
          </p:cNvPr>
          <p:cNvSpPr/>
          <p:nvPr/>
        </p:nvSpPr>
        <p:spPr>
          <a:xfrm rot="8743355">
            <a:off x="5945555" y="5260627"/>
            <a:ext cx="1637553" cy="213421"/>
          </a:xfrm>
          <a:prstGeom prst="rightArrow">
            <a:avLst>
              <a:gd name="adj1" fmla="val 61404"/>
              <a:gd name="adj2" fmla="val 50000"/>
            </a:avLst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33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242B2-1B91-1918-2B0F-15D492BEC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039" y="640080"/>
            <a:ext cx="3429855" cy="561323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Step 3: pull </a:t>
            </a:r>
            <a:r>
              <a:rPr lang="en-US" dirty="0" err="1">
                <a:solidFill>
                  <a:srgbClr val="FFFFFF"/>
                </a:solidFill>
              </a:rPr>
              <a:t>erb</a:t>
            </a:r>
            <a:r>
              <a:rPr lang="en-US" dirty="0">
                <a:solidFill>
                  <a:srgbClr val="FFFFFF"/>
                </a:solidFill>
              </a:rPr>
              <a:t>/orb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BE4A5-209F-69A1-2552-AAF5F2BD8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998" y="572528"/>
            <a:ext cx="7172138" cy="3745107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ClrTx/>
              <a:buFont typeface="+mj-lt"/>
              <a:buAutoNum type="arabicPeriod"/>
            </a:pPr>
            <a:r>
              <a:rPr lang="en-US" sz="8800" dirty="0">
                <a:latin typeface="Aptos" panose="020B0004020202020204" pitchFamily="34" charset="0"/>
              </a:rPr>
              <a:t>Go to </a:t>
            </a:r>
            <a:r>
              <a:rPr lang="en-US" sz="8800" dirty="0">
                <a:effectLst/>
                <a:latin typeface="Aptos" panose="020B0004020202020204" pitchFamily="34" charset="0"/>
                <a:hlinkClick r:id="rId2"/>
              </a:rPr>
              <a:t>Self Service (army.mil)</a:t>
            </a:r>
            <a:endParaRPr lang="en-US" sz="8800" dirty="0">
              <a:effectLst/>
              <a:latin typeface="Aptos" panose="020B0004020202020204" pitchFamily="34" charset="0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sz="8800" dirty="0">
                <a:latin typeface="Aptos" panose="020B0004020202020204" pitchFamily="34" charset="0"/>
              </a:rPr>
              <a:t>Click My Record Brief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sz="8800" dirty="0">
                <a:latin typeface="Aptos" panose="020B0004020202020204" pitchFamily="34" charset="0"/>
              </a:rPr>
              <a:t>Click Re-validate Current Record Brief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sz="8800" dirty="0">
                <a:latin typeface="Aptos" panose="020B0004020202020204" pitchFamily="34" charset="0"/>
              </a:rPr>
              <a:t>Download validated Record Brief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sz="8800" dirty="0">
                <a:latin typeface="Aptos" panose="020B0004020202020204" pitchFamily="34" charset="0"/>
              </a:rPr>
              <a:t>Hit save and convert to PDF</a:t>
            </a:r>
          </a:p>
          <a:p>
            <a:pPr marL="457200" indent="-457200">
              <a:buClrTx/>
              <a:buFont typeface="+mj-lt"/>
              <a:buAutoNum type="arabicPeriod"/>
            </a:pPr>
            <a:endParaRPr lang="en-US" sz="8800" dirty="0">
              <a:latin typeface="Aptos" panose="020B0004020202020204" pitchFamily="34" charset="0"/>
            </a:endParaRPr>
          </a:p>
          <a:p>
            <a:pPr marL="0" indent="0" algn="ctr">
              <a:buClrTx/>
              <a:buNone/>
            </a:pPr>
            <a:r>
              <a:rPr lang="en-US" sz="8800" dirty="0">
                <a:latin typeface="Aptos" panose="020B0004020202020204" pitchFamily="34" charset="0"/>
              </a:rPr>
              <a:t>*Note* If Service Member is unable to pull ERB/ORB, they may provide talent management profile from IPPS-A.</a:t>
            </a:r>
          </a:p>
          <a:p>
            <a:pPr marL="0" indent="0" algn="ctr">
              <a:buClrTx/>
              <a:buNone/>
            </a:pPr>
            <a:endParaRPr lang="en-US" sz="8800" dirty="0">
              <a:latin typeface="Aptos" panose="020B0004020202020204" pitchFamily="34" charset="0"/>
            </a:endParaRPr>
          </a:p>
          <a:p>
            <a:pPr rtl="0">
              <a:buClrTx/>
              <a:buFont typeface="+mj-lt"/>
              <a:buAutoNum type="arabicPeriod"/>
            </a:pPr>
            <a:r>
              <a:rPr lang="en-US" sz="8800" dirty="0">
                <a:latin typeface="Aptos" panose="020B0004020202020204" pitchFamily="34" charset="0"/>
              </a:rPr>
              <a:t>     Link to IPPS-A </a:t>
            </a:r>
            <a:r>
              <a:rPr lang="en-US" sz="8800" dirty="0">
                <a:latin typeface="Aptos" panose="020B0004020202020204" pitchFamily="34" charset="0"/>
                <a:hlinkClick r:id="rId3" tooltip="https://hr.ippsa.army.mil/psc/hcpdc/employee/hrms/c/nui_framework.pt_landingpage.gbl?&amp;"/>
              </a:rPr>
              <a:t>Homepage (army.mil)</a:t>
            </a:r>
            <a:endParaRPr lang="en-US" sz="8800" dirty="0">
              <a:latin typeface="Aptos" panose="020B0004020202020204" pitchFamily="34" charset="0"/>
            </a:endParaRPr>
          </a:p>
          <a:p>
            <a:pPr rtl="0">
              <a:buClrTx/>
              <a:buFont typeface="+mj-lt"/>
              <a:buAutoNum type="arabicPeriod"/>
            </a:pPr>
            <a:r>
              <a:rPr lang="en-US" sz="8800" dirty="0">
                <a:latin typeface="Aptos" panose="020B0004020202020204" pitchFamily="34" charset="0"/>
              </a:rPr>
              <a:t>     Click on My Soldier Talent Profile Tile</a:t>
            </a:r>
          </a:p>
          <a:p>
            <a:pPr rtl="0">
              <a:buClrTx/>
              <a:buFont typeface="+mj-lt"/>
              <a:buAutoNum type="arabicPeriod"/>
            </a:pPr>
            <a:r>
              <a:rPr lang="en-US" sz="8800" dirty="0">
                <a:latin typeface="Aptos" panose="020B0004020202020204" pitchFamily="34" charset="0"/>
              </a:rPr>
              <a:t>     Hit print button and print as Microsoft PDF</a:t>
            </a:r>
          </a:p>
          <a:p>
            <a:pPr rtl="0">
              <a:buClrTx/>
              <a:buFont typeface="+mj-lt"/>
              <a:buAutoNum type="arabicPeriod"/>
            </a:pPr>
            <a:r>
              <a:rPr lang="en-US" sz="8800" dirty="0">
                <a:latin typeface="Aptos" panose="020B0004020202020204" pitchFamily="34" charset="0"/>
              </a:rPr>
              <a:t>     Save file</a:t>
            </a:r>
            <a:endParaRPr lang="en-US" dirty="0">
              <a:latin typeface="Aptos" panose="020B0004020202020204" pitchFamily="34" charset="0"/>
            </a:endParaRPr>
          </a:p>
          <a:p>
            <a:pPr marL="0" indent="0" algn="ctr">
              <a:buClrTx/>
              <a:buNone/>
            </a:pPr>
            <a:endParaRPr lang="en-US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95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5A8465-30F9-CA89-5F31-1643EB345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8" y="902744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Step 4: PULL last 3 </a:t>
            </a:r>
            <a:r>
              <a:rPr lang="en-US" dirty="0" err="1">
                <a:solidFill>
                  <a:srgbClr val="FFFFFF"/>
                </a:solidFill>
              </a:rPr>
              <a:t>ncoers</a:t>
            </a:r>
            <a:r>
              <a:rPr lang="en-US" dirty="0">
                <a:solidFill>
                  <a:srgbClr val="FFFFFF"/>
                </a:solidFill>
              </a:rPr>
              <a:t> OR OERS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2F90C-AEFA-BC24-1D25-071AE3CD7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48" y="804333"/>
            <a:ext cx="6907449" cy="5249334"/>
          </a:xfrm>
        </p:spPr>
        <p:txBody>
          <a:bodyPr anchor="ctr">
            <a:normAutofit/>
          </a:bodyPr>
          <a:lstStyle/>
          <a:p>
            <a:pPr marL="457200" indent="-457200">
              <a:buClrTx/>
              <a:buFont typeface="+mj-lt"/>
              <a:buAutoNum type="arabicPeriod"/>
            </a:pPr>
            <a:r>
              <a:rPr lang="en-US" dirty="0"/>
              <a:t>Go to </a:t>
            </a:r>
            <a:r>
              <a:rPr lang="en-US" dirty="0" err="1">
                <a:effectLst/>
                <a:latin typeface="Calibri" panose="020F0502020204030204" pitchFamily="34" charset="0"/>
                <a:hlinkClick r:id="rId2"/>
              </a:rPr>
              <a:t>iPERMS</a:t>
            </a:r>
            <a:r>
              <a:rPr lang="en-US" dirty="0">
                <a:effectLst/>
                <a:latin typeface="Calibri" panose="020F0502020204030204" pitchFamily="34" charset="0"/>
                <a:hlinkClick r:id="rId2"/>
              </a:rPr>
              <a:t> RMA (army.mil)</a:t>
            </a:r>
            <a:endParaRPr lang="en-US" dirty="0">
              <a:effectLst/>
              <a:latin typeface="Calibri" panose="020F0502020204030204" pitchFamily="34" charset="0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Click EAMS-A Login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Log in with DS Logon or CAC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Click on “Documents” at the very top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Search “NCO Evaluation” </a:t>
            </a:r>
            <a:r>
              <a:rPr lang="en-US" u="sng" dirty="0">
                <a:latin typeface="Calibri" panose="020F0502020204030204" pitchFamily="34" charset="0"/>
              </a:rPr>
              <a:t>OR</a:t>
            </a:r>
            <a:r>
              <a:rPr lang="en-US" dirty="0">
                <a:latin typeface="Calibri" panose="020F0502020204030204" pitchFamily="34" charset="0"/>
              </a:rPr>
              <a:t> “Officer Evaluation” in the search bar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Save your last 3 NCOERs or OERs</a:t>
            </a:r>
          </a:p>
        </p:txBody>
      </p:sp>
    </p:spTree>
    <p:extLst>
      <p:ext uri="{BB962C8B-B14F-4D97-AF65-F5344CB8AC3E}">
        <p14:creationId xmlns:p14="http://schemas.microsoft.com/office/powerpoint/2010/main" val="4267309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2DEF74-EB1A-A4EE-E013-2AA83C48B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109" y="751027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Step 5: how to download </a:t>
            </a:r>
            <a:r>
              <a:rPr lang="en-US" dirty="0" err="1">
                <a:solidFill>
                  <a:srgbClr val="FFFFFF"/>
                </a:solidFill>
              </a:rPr>
              <a:t>ngb</a:t>
            </a:r>
            <a:r>
              <a:rPr lang="en-US" dirty="0">
                <a:solidFill>
                  <a:srgbClr val="FFFFFF"/>
                </a:solidFill>
              </a:rPr>
              <a:t> form 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27705-CA8F-A521-FC09-96C77EEE8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pPr marL="457200" indent="-457200">
              <a:buClrTx/>
              <a:buFont typeface="+mj-lt"/>
              <a:buAutoNum type="arabicPeriod"/>
            </a:pPr>
            <a:r>
              <a:rPr lang="en-US" dirty="0"/>
              <a:t>Go to </a:t>
            </a:r>
            <a:r>
              <a:rPr lang="en-US" dirty="0" err="1">
                <a:effectLst/>
                <a:latin typeface="Calibri" panose="020F0502020204030204" pitchFamily="34" charset="0"/>
                <a:hlinkClick r:id="rId2"/>
              </a:rPr>
              <a:t>iPERMS</a:t>
            </a:r>
            <a:r>
              <a:rPr lang="en-US" dirty="0">
                <a:effectLst/>
                <a:latin typeface="Calibri" panose="020F0502020204030204" pitchFamily="34" charset="0"/>
                <a:hlinkClick r:id="rId2"/>
              </a:rPr>
              <a:t> RMA (army.mil)</a:t>
            </a:r>
            <a:endParaRPr lang="en-US" dirty="0">
              <a:effectLst/>
              <a:latin typeface="Calibri" panose="020F0502020204030204" pitchFamily="34" charset="0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Click EAMS-A Login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Log in with DS Logon or CAC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Click on “Documents” at the very top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Search “NGB 23A” in the search bar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Save your last NGB Form 23</a:t>
            </a:r>
          </a:p>
          <a:p>
            <a:pPr marL="457200" indent="-457200">
              <a:buClrTx/>
              <a:buFont typeface="+mj-lt"/>
              <a:buAutoNum type="arabicPeriod"/>
            </a:pPr>
            <a:endParaRPr lang="en-US" dirty="0">
              <a:latin typeface="Calibri" panose="020F0502020204030204" pitchFamily="34" charset="0"/>
            </a:endParaRPr>
          </a:p>
          <a:p>
            <a:pPr marL="0" indent="0" algn="ctr">
              <a:buClrTx/>
              <a:buNone/>
            </a:pPr>
            <a:r>
              <a:rPr lang="en-US" dirty="0">
                <a:latin typeface="Calibri" panose="020F0502020204030204" pitchFamily="34" charset="0"/>
              </a:rPr>
              <a:t>*Service Members not currently serving in the National Guard should provide a memorandum for missing document*</a:t>
            </a:r>
          </a:p>
        </p:txBody>
      </p:sp>
    </p:spTree>
    <p:extLst>
      <p:ext uri="{BB962C8B-B14F-4D97-AF65-F5344CB8AC3E}">
        <p14:creationId xmlns:p14="http://schemas.microsoft.com/office/powerpoint/2010/main" val="3811713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1538EC-61EE-1AEA-B368-0D33230E2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08" y="771530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Step 6: how to download dd214/215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49382-5ED4-B16B-045B-D3AC58B5E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pPr marL="457200" indent="-457200">
              <a:buClrTx/>
              <a:buFont typeface="+mj-lt"/>
              <a:buAutoNum type="arabicPeriod"/>
            </a:pPr>
            <a:r>
              <a:rPr lang="en-US" dirty="0"/>
              <a:t>Go to </a:t>
            </a:r>
            <a:r>
              <a:rPr lang="en-US" dirty="0" err="1">
                <a:effectLst/>
                <a:latin typeface="Calibri" panose="020F0502020204030204" pitchFamily="34" charset="0"/>
                <a:hlinkClick r:id="rId2"/>
              </a:rPr>
              <a:t>iPERMS</a:t>
            </a:r>
            <a:r>
              <a:rPr lang="en-US" dirty="0">
                <a:effectLst/>
                <a:latin typeface="Calibri" panose="020F0502020204030204" pitchFamily="34" charset="0"/>
                <a:hlinkClick r:id="rId2"/>
              </a:rPr>
              <a:t> RMA (army.mil)</a:t>
            </a:r>
            <a:endParaRPr lang="en-US" dirty="0">
              <a:effectLst/>
              <a:latin typeface="Calibri" panose="020F0502020204030204" pitchFamily="34" charset="0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Click EAMS-A Login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Log in with DS Logon or CAC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Click on “Documents” at the very top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Search “DD Form 214/215” in the search bar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Save a copy of all DD Form 214s/215s</a:t>
            </a:r>
          </a:p>
          <a:p>
            <a:pPr marL="457200" indent="-457200">
              <a:buClrTx/>
              <a:buFont typeface="+mj-lt"/>
              <a:buAutoNum type="arabicPeriod"/>
            </a:pPr>
            <a:endParaRPr lang="en-US" dirty="0">
              <a:latin typeface="Calibri" panose="020F0502020204030204" pitchFamily="34" charset="0"/>
            </a:endParaRPr>
          </a:p>
          <a:p>
            <a:pPr marL="0" indent="0" algn="ctr">
              <a:buClrTx/>
              <a:buNone/>
            </a:pPr>
            <a:r>
              <a:rPr lang="en-US" dirty="0">
                <a:latin typeface="Calibri" panose="020F0502020204030204" pitchFamily="34" charset="0"/>
              </a:rPr>
              <a:t>*Service Members that do not currently have any DD Form 214s should provide a memorandum for missing document ex: Currently serving on active-duty &amp; are about to ETS*</a:t>
            </a:r>
          </a:p>
          <a:p>
            <a:pPr marL="457200" indent="-457200">
              <a:buClrTx/>
              <a:buFont typeface="+mj-lt"/>
              <a:buAutoNum type="arabicPeriod"/>
            </a:pP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229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D24B35-F557-7E3E-CE87-29B04FA77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01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Step 7: how to download </a:t>
            </a:r>
            <a:r>
              <a:rPr lang="en-US" dirty="0" err="1">
                <a:solidFill>
                  <a:srgbClr val="FFFFFF"/>
                </a:solidFill>
              </a:rPr>
              <a:t>dtms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acft</a:t>
            </a:r>
            <a:r>
              <a:rPr lang="en-US" dirty="0">
                <a:solidFill>
                  <a:srgbClr val="FFFFFF"/>
                </a:solidFill>
              </a:rPr>
              <a:t>/</a:t>
            </a:r>
            <a:r>
              <a:rPr lang="en-US" dirty="0" err="1">
                <a:solidFill>
                  <a:srgbClr val="FFFFFF"/>
                </a:solidFill>
              </a:rPr>
              <a:t>htwt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ED82D-992F-AC2A-AB84-32C157DE4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pPr marL="457200" indent="-457200">
              <a:buClrTx/>
              <a:buFont typeface="+mj-lt"/>
              <a:buAutoNum type="arabicPeriod"/>
            </a:pPr>
            <a:r>
              <a:rPr lang="en-US" dirty="0"/>
              <a:t>Contact Unit Readiness/Training NCO OR S1 for a copy of DTMS screenshot. </a:t>
            </a:r>
          </a:p>
          <a:p>
            <a:pPr marL="457200" indent="-457200">
              <a:buClrTx/>
              <a:buFont typeface="+mj-lt"/>
              <a:buAutoNum type="arabicPeriod"/>
            </a:pPr>
            <a:endParaRPr lang="en-US" dirty="0"/>
          </a:p>
          <a:p>
            <a:pPr marL="0" indent="0" algn="ctr">
              <a:buClrTx/>
              <a:buNone/>
            </a:pPr>
            <a:r>
              <a:rPr lang="en-US" dirty="0"/>
              <a:t>*ACFT/HT &amp; WT </a:t>
            </a:r>
            <a:r>
              <a:rPr lang="en-US" u="sng" dirty="0"/>
              <a:t>MUST</a:t>
            </a:r>
            <a:r>
              <a:rPr lang="en-US" dirty="0"/>
              <a:t> be dated within 6 months of packet submission*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519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2763DA-0983-DE91-1EC0-B4B8C15CA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1647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Step 8: </a:t>
            </a:r>
            <a:r>
              <a:rPr lang="en-US" dirty="0" err="1">
                <a:solidFill>
                  <a:srgbClr val="FFFFFF"/>
                </a:solidFill>
              </a:rPr>
              <a:t>imr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77B3C-307A-7CA9-DB73-0D816F56E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pPr marL="457200" indent="-457200">
              <a:buClrTx/>
              <a:buFont typeface="+mj-lt"/>
              <a:buAutoNum type="arabicPeriod"/>
            </a:pPr>
            <a:r>
              <a:rPr lang="en-US" dirty="0"/>
              <a:t>Go to </a:t>
            </a:r>
            <a:r>
              <a:rPr lang="en-US" dirty="0">
                <a:effectLst/>
                <a:latin typeface="Aptos" panose="020B0004020202020204" pitchFamily="34" charset="0"/>
                <a:hlinkClick r:id="rId2"/>
              </a:rPr>
              <a:t>Portal (army.mil)</a:t>
            </a:r>
            <a:endParaRPr lang="en-US" dirty="0">
              <a:effectLst/>
              <a:latin typeface="Aptos" panose="020B0004020202020204" pitchFamily="34" charset="0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Aptos" panose="020B0004020202020204" pitchFamily="34" charset="0"/>
              </a:rPr>
              <a:t>Click on IMR Record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Aptos" panose="020B0004020202020204" pitchFamily="34" charset="0"/>
              </a:rPr>
              <a:t>Hit save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>
                <a:latin typeface="Aptos" panose="020B0004020202020204" pitchFamily="34" charset="0"/>
              </a:rPr>
              <a:t>Convert to PDF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863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1A9B9E1-AE3D-4F69-9670-71C92ED1B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E36B1C-A698-4065-6EFD-66B998B52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if applicable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234ED8A-BEE3-4F34-B45B-731E1E292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226EF-CDCA-31DE-1273-DEB094C06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791711" cy="393192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Provide a memorandum to reasonably explain packet deficiencies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FFFFFF"/>
                </a:solidFill>
              </a:rPr>
              <a:t>For example: Missing NCOER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ADE38B-CBF9-87C2-2ED4-002D5B02CC19}"/>
              </a:ext>
            </a:extLst>
          </p:cNvPr>
          <p:cNvSpPr txBox="1"/>
          <p:nvPr/>
        </p:nvSpPr>
        <p:spPr>
          <a:xfrm>
            <a:off x="5998957" y="2837511"/>
            <a:ext cx="57201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link for example memorandum:</a:t>
            </a:r>
          </a:p>
          <a:p>
            <a:endParaRPr lang="en-US" dirty="0">
              <a:solidFill>
                <a:srgbClr val="6B9F25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solidFill>
                  <a:srgbClr val="6B9F25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AGR PACKET DISCREPANCIES EXAMPLE MEMO.pdf (tn.gov)</a:t>
            </a:r>
            <a:endParaRPr lang="en-US" dirty="0">
              <a:solidFill>
                <a:srgbClr val="6B9F25"/>
              </a:solidFill>
            </a:endParaRPr>
          </a:p>
          <a:p>
            <a:endParaRPr lang="en-US" dirty="0">
              <a:solidFill>
                <a:srgbClr val="6B9F25"/>
              </a:solidFill>
            </a:endParaRPr>
          </a:p>
          <a:p>
            <a:endParaRPr lang="en-US" dirty="0">
              <a:solidFill>
                <a:srgbClr val="6B9F25"/>
              </a:solidFill>
            </a:endParaRPr>
          </a:p>
          <a:p>
            <a:pPr algn="ctr"/>
            <a:r>
              <a:rPr lang="en-US" dirty="0"/>
              <a:t>*Use AR 25-50 for guidance on military correspondence*</a:t>
            </a:r>
          </a:p>
        </p:txBody>
      </p:sp>
    </p:spTree>
    <p:extLst>
      <p:ext uri="{BB962C8B-B14F-4D97-AF65-F5344CB8AC3E}">
        <p14:creationId xmlns:p14="http://schemas.microsoft.com/office/powerpoint/2010/main" val="4230053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F60234-8D2C-9174-54B6-A8E7D01CC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19" y="89454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Only applicable to </a:t>
            </a:r>
            <a:r>
              <a:rPr lang="en-US" dirty="0" err="1">
                <a:solidFill>
                  <a:srgbClr val="FFFFFF"/>
                </a:solidFill>
              </a:rPr>
              <a:t>rrnco</a:t>
            </a:r>
            <a:r>
              <a:rPr lang="en-US" dirty="0">
                <a:solidFill>
                  <a:srgbClr val="FFFFFF"/>
                </a:solidFill>
              </a:rPr>
              <a:t> (enlisted) positions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43E93-9342-8A09-914C-5552E18AA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r>
              <a:rPr lang="en-US" dirty="0"/>
              <a:t>Applicant who applied for RRNCO position must provide HRR Form 600 and DD Form 369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To download HRR 600 &amp; DD 369, go to </a:t>
            </a:r>
            <a:r>
              <a:rPr lang="en-US" dirty="0">
                <a:hlinkClick r:id="rId2"/>
              </a:rPr>
              <a:t>TN Guard Jobs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Click on both HRR 600 &amp; DD 369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For HRR 600, you fill out block #1 to 33 AND YOU MUST SIGN AND DATE AT THE BOTTOM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For DD 369, you fill out block # 1 to 10</a:t>
            </a:r>
          </a:p>
          <a:p>
            <a:pPr lvl="4">
              <a:buClrTx/>
              <a:buFont typeface="Wingdings" panose="05000000000000000000" pitchFamily="2" charset="2"/>
              <a:buChar char="Ø"/>
            </a:pPr>
            <a:r>
              <a:rPr lang="en-US" dirty="0"/>
              <a:t> It is required for you to take this form to the police department to run your background check</a:t>
            </a:r>
          </a:p>
          <a:p>
            <a:pPr lvl="4">
              <a:buClrTx/>
              <a:buFont typeface="Wingdings" panose="05000000000000000000" pitchFamily="2" charset="2"/>
              <a:buChar char="Ø"/>
            </a:pPr>
            <a:r>
              <a:rPr lang="en-US" dirty="0"/>
              <a:t>Police department needs to fill out block #11 to 16</a:t>
            </a:r>
          </a:p>
          <a:p>
            <a:pPr lvl="4">
              <a:buClrTx/>
              <a:buFont typeface="Wingdings" panose="05000000000000000000" pitchFamily="2" charset="2"/>
              <a:buChar char="Ø"/>
            </a:pPr>
            <a:r>
              <a:rPr lang="en-US" dirty="0"/>
              <a:t>Please ensure police department provide final signature</a:t>
            </a:r>
          </a:p>
        </p:txBody>
      </p:sp>
    </p:spTree>
    <p:extLst>
      <p:ext uri="{BB962C8B-B14F-4D97-AF65-F5344CB8AC3E}">
        <p14:creationId xmlns:p14="http://schemas.microsoft.com/office/powerpoint/2010/main" val="2703424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D49649-B9F7-6FE6-4731-483196611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198" y="89044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Only applicable to officer positions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ACC1E-E0FA-A73F-0A10-AAD9B190C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r>
              <a:rPr lang="en-US" dirty="0"/>
              <a:t>Applicant who apply for officer positions are required to provide letters of reference, military biography, or resume (resume is required).</a:t>
            </a:r>
          </a:p>
          <a:p>
            <a:endParaRPr lang="en-US" dirty="0"/>
          </a:p>
          <a:p>
            <a:pPr algn="ctr"/>
            <a:r>
              <a:rPr lang="en-US" dirty="0"/>
              <a:t>*The AGR office does not supply format resumes, please include personal resume with application. For assistance with writing your resume, contact Military &amp; Family Readiness Operations (J9)*</a:t>
            </a:r>
          </a:p>
        </p:txBody>
      </p:sp>
    </p:spTree>
    <p:extLst>
      <p:ext uri="{BB962C8B-B14F-4D97-AF65-F5344CB8AC3E}">
        <p14:creationId xmlns:p14="http://schemas.microsoft.com/office/powerpoint/2010/main" val="3531845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63B9C-5B46-6E29-F066-37F7510F1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944" y="902744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Only applicable to </a:t>
            </a:r>
            <a:r>
              <a:rPr lang="en-US" u="sng" dirty="0">
                <a:solidFill>
                  <a:srgbClr val="FFFFFF"/>
                </a:solidFill>
              </a:rPr>
              <a:t>current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tnarng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agr</a:t>
            </a:r>
            <a:r>
              <a:rPr lang="en-US" dirty="0">
                <a:solidFill>
                  <a:srgbClr val="FFFFFF"/>
                </a:solidFill>
              </a:rPr>
              <a:t> soldiers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18F4A-32E0-A7B9-CB78-1F34321FB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9294" y="804333"/>
            <a:ext cx="6306003" cy="5249334"/>
          </a:xfrm>
        </p:spPr>
        <p:txBody>
          <a:bodyPr anchor="ctr">
            <a:normAutofit/>
          </a:bodyPr>
          <a:lstStyle/>
          <a:p>
            <a:r>
              <a:rPr lang="en-US" dirty="0"/>
              <a:t>AGR stabilization ETP must be attached and has been signed off by Soldier’s full-time chain of command</a:t>
            </a:r>
          </a:p>
          <a:p>
            <a:endParaRPr lang="en-US" dirty="0"/>
          </a:p>
          <a:p>
            <a:pPr algn="ctr"/>
            <a:r>
              <a:rPr lang="en-US" dirty="0"/>
              <a:t>*If you are submitting an ETP for stabilization, let the AGR office know by including a remark in the IPPS-A notes.*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*Use AR 25-50 for guidance on military correspondence*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217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59E8C6-F193-EA8E-3496-10D6B433A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198" y="809079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Only applicable to enlisted service members applying for officer positions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D38C2-3E5E-92DC-79BB-0A3693865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r>
              <a:rPr lang="en-US" dirty="0"/>
              <a:t>Need to submit approved pre-determination letter, DD 2808, and DD 2807-1</a:t>
            </a:r>
          </a:p>
        </p:txBody>
      </p:sp>
    </p:spTree>
    <p:extLst>
      <p:ext uri="{BB962C8B-B14F-4D97-AF65-F5344CB8AC3E}">
        <p14:creationId xmlns:p14="http://schemas.microsoft.com/office/powerpoint/2010/main" val="3662703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59E8C6-F193-EA8E-3496-10D6B433A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198" y="809079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Follow instructions on job announcement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D38C2-3E5E-92DC-79BB-0A3693865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48" y="804333"/>
            <a:ext cx="6306003" cy="5249334"/>
          </a:xfrm>
        </p:spPr>
        <p:txBody>
          <a:bodyPr anchor="ctr">
            <a:normAutofit/>
          </a:bodyPr>
          <a:lstStyle/>
          <a:p>
            <a:r>
              <a:rPr lang="en-US" dirty="0"/>
              <a:t>Once packet is compiled, follow instructions on Job announcement for submission. </a:t>
            </a:r>
          </a:p>
          <a:p>
            <a:endParaRPr lang="en-US" dirty="0"/>
          </a:p>
          <a:p>
            <a:r>
              <a:rPr lang="en-US" dirty="0"/>
              <a:t>TNARNG Soldiers will submit via IPPS-A</a:t>
            </a:r>
          </a:p>
          <a:p>
            <a:r>
              <a:rPr lang="en-US" dirty="0"/>
              <a:t>Service Members outside the TNARNG will submit their packet via FTSMCS</a:t>
            </a:r>
          </a:p>
        </p:txBody>
      </p:sp>
    </p:spTree>
    <p:extLst>
      <p:ext uri="{BB962C8B-B14F-4D97-AF65-F5344CB8AC3E}">
        <p14:creationId xmlns:p14="http://schemas.microsoft.com/office/powerpoint/2010/main" val="20813867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3948B881824F46A7DAE733321FAC19" ma:contentTypeVersion="17" ma:contentTypeDescription="Create a new document." ma:contentTypeScope="" ma:versionID="9c184bbb1de7ba87faa235d2b52c135b">
  <xsd:schema xmlns:xsd="http://www.w3.org/2001/XMLSchema" xmlns:xs="http://www.w3.org/2001/XMLSchema" xmlns:p="http://schemas.microsoft.com/office/2006/metadata/properties" xmlns:ns1="http://schemas.microsoft.com/sharepoint/v3" xmlns:ns2="e3b3ec60-1e8f-4de6-b7e4-28c56772ae4a" xmlns:ns3="aade8b63-998e-45a2-b54f-8819766b649d" targetNamespace="http://schemas.microsoft.com/office/2006/metadata/properties" ma:root="true" ma:fieldsID="6cf3736c5ce39f2218c29e77a5e3b56c" ns1:_="" ns2:_="" ns3:_="">
    <xsd:import namespace="http://schemas.microsoft.com/sharepoint/v3"/>
    <xsd:import namespace="e3b3ec60-1e8f-4de6-b7e4-28c56772ae4a"/>
    <xsd:import namespace="aade8b63-998e-45a2-b54f-8819766b649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1:_ip_UnifiedCompliancePolicyProperties" minOccurs="0"/>
                <xsd:element ref="ns1:_ip_UnifiedCompliancePolicyUIAction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b3ec60-1e8f-4de6-b7e4-28c56772ae4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171b0cec-ab91-4e28-8a84-0318e6e3cb1e}" ma:internalName="TaxCatchAll" ma:showField="CatchAllData" ma:web="e3b3ec60-1e8f-4de6-b7e4-28c56772a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de8b63-998e-45a2-b54f-8819766b64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c874fec-6985-468d-9a86-0194f6fd86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e3b3ec60-1e8f-4de6-b7e4-28c56772ae4a" xsi:nil="true"/>
    <_ip_UnifiedCompliancePolicyProperties xmlns="http://schemas.microsoft.com/sharepoint/v3" xsi:nil="true"/>
    <lcf76f155ced4ddcb4097134ff3c332f xmlns="aade8b63-998e-45a2-b54f-8819766b649d">
      <Terms xmlns="http://schemas.microsoft.com/office/infopath/2007/PartnerControls"/>
    </lcf76f155ced4ddcb4097134ff3c332f>
    <SharedWithUsers xmlns="e3b3ec60-1e8f-4de6-b7e4-28c56772ae4a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1FC38737-DF3C-4FAF-A8F7-E26BFD0D44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3b3ec60-1e8f-4de6-b7e4-28c56772ae4a"/>
    <ds:schemaRef ds:uri="aade8b63-998e-45a2-b54f-8819766b64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3C3FA7-3790-4A36-AFED-827E9C8F35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ACB26C-EECD-48A9-990C-39A2F711363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e3b3ec60-1e8f-4de6-b7e4-28c56772ae4a"/>
    <ds:schemaRef ds:uri="aade8b63-998e-45a2-b54f-8819766b649d"/>
  </ds:schemaRefs>
</ds:datastoreItem>
</file>

<file path=docMetadata/LabelInfo.xml><?xml version="1.0" encoding="utf-8"?>
<clbl:labelList xmlns:clbl="http://schemas.microsoft.com/office/2020/mipLabelMetadata">
  <clbl:label id="{fae6d70f-954b-4811-92b6-0530d6f84c43}" enabled="0" method="" siteId="{fae6d70f-954b-4811-92b6-0530d6f84c4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194</TotalTime>
  <Words>837</Words>
  <Application>Microsoft Office PowerPoint</Application>
  <PresentationFormat>Widescreen</PresentationFormat>
  <Paragraphs>97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Calibri</vt:lpstr>
      <vt:lpstr>Tw Cen MT</vt:lpstr>
      <vt:lpstr>Tw Cen MT Condensed</vt:lpstr>
      <vt:lpstr>Wingdings</vt:lpstr>
      <vt:lpstr>Wingdings 3</vt:lpstr>
      <vt:lpstr>Integral</vt:lpstr>
      <vt:lpstr>HOW TO COMPILE DOCUMENTS FOR TNARNG AGR APPLICATIONS</vt:lpstr>
      <vt:lpstr>Step 2: FILL OUT ngb form 34-1 </vt:lpstr>
      <vt:lpstr>STEP 1: FILL OUT AGR APPLICATION CHECKLIST  [ngtn-hro-am form 004]</vt:lpstr>
      <vt:lpstr>Step 3: pull erb/orb</vt:lpstr>
      <vt:lpstr>Step 4: PULL last 3 ncoers OR OERS</vt:lpstr>
      <vt:lpstr>Step 5: how to download ngb form 23</vt:lpstr>
      <vt:lpstr>Step 6: how to download dd214/215</vt:lpstr>
      <vt:lpstr>Step 7: how to download dtms acft/htwt</vt:lpstr>
      <vt:lpstr>Step 8: imr</vt:lpstr>
      <vt:lpstr>if applicable</vt:lpstr>
      <vt:lpstr>Only applicable to rrnco (enlisted) positions</vt:lpstr>
      <vt:lpstr>Only applicable to officer positions</vt:lpstr>
      <vt:lpstr>Only applicable to current tnarng agr soldiers</vt:lpstr>
      <vt:lpstr>Only applicable to enlisted service members applying for officer positions</vt:lpstr>
      <vt:lpstr>Follow instructions on job announcement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Mo, Hsaw SGT USARMY NG TNARNG (AX1)</dc:creator>
  <cp:lastModifiedBy>Stroud, Aline M SSG USARMY NG TNARNG (USA)</cp:lastModifiedBy>
  <cp:revision>2</cp:revision>
  <dcterms:created xsi:type="dcterms:W3CDTF">2024-07-12T20:29:59Z</dcterms:created>
  <dcterms:modified xsi:type="dcterms:W3CDTF">2024-08-08T15:18:13Z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0x010100F73948B881824F46A7DAE733321FAC19</vt:lpwstr>
  </property>
  <property fmtid="{D5CDD505-2E9C-101B-9397-08002B2CF9AE}" pid="3" name="MediaServiceImageTags">
    <vt:lpwstr/>
  </property>
</Properties>
</file>