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6" r:id="rId2"/>
  </p:sldMasterIdLst>
  <p:notesMasterIdLst>
    <p:notesMasterId r:id="rId20"/>
  </p:notesMasterIdLst>
  <p:sldIdLst>
    <p:sldId id="273"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94" y="9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1514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6301794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34965681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3396464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7034083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30433558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37753816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34118359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8968362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3167881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0251465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37082057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8611374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35625007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41949600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35108970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40535910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7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799"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11/15/2018</a:t>
            </a:fld>
            <a:endParaRPr lang="en-US"/>
          </a:p>
        </p:txBody>
      </p:sp>
      <p:sp>
        <p:nvSpPr>
          <p:cNvPr id="6" name="Holder 6"/>
          <p:cNvSpPr>
            <a:spLocks noGrp="1"/>
          </p:cNvSpPr>
          <p:nvPr>
            <p:ph type="sldNum" sz="quarter" idx="7"/>
          </p:nvPr>
        </p:nvSpPr>
        <p:spPr/>
        <p:txBody>
          <a:bodyPr lIns="0" tIns="0" rIns="0" bIns="0"/>
          <a:lstStyle>
            <a:lvl1pPr>
              <a:defRPr sz="1400" b="0" i="0">
                <a:solidFill>
                  <a:srgbClr val="6D6F73"/>
                </a:solidFill>
                <a:latin typeface="Open Sans"/>
                <a:cs typeface="Open Sans"/>
              </a:defRPr>
            </a:lvl1pPr>
          </a:lstStyle>
          <a:p>
            <a:pPr marL="127635">
              <a:lnSpc>
                <a:spcPct val="100000"/>
              </a:lnSpc>
            </a:pPr>
            <a:fld id="{81D60167-4931-47E6-BA6A-407CBD079E47}" type="slidenum">
              <a:rPr dirty="0"/>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bg1"/>
                </a:solidFill>
                <a:latin typeface="Open Sans"/>
                <a:cs typeface="Open Sans"/>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11/15/2018</a:t>
            </a:fld>
            <a:endParaRPr lang="en-US"/>
          </a:p>
        </p:txBody>
      </p:sp>
      <p:sp>
        <p:nvSpPr>
          <p:cNvPr id="6" name="Holder 6"/>
          <p:cNvSpPr>
            <a:spLocks noGrp="1"/>
          </p:cNvSpPr>
          <p:nvPr>
            <p:ph type="sldNum" sz="quarter" idx="7"/>
          </p:nvPr>
        </p:nvSpPr>
        <p:spPr/>
        <p:txBody>
          <a:bodyPr lIns="0" tIns="0" rIns="0" bIns="0"/>
          <a:lstStyle>
            <a:lvl1pPr>
              <a:defRPr sz="1400" b="0" i="0">
                <a:solidFill>
                  <a:srgbClr val="6D6F73"/>
                </a:solidFill>
                <a:latin typeface="Open Sans"/>
                <a:cs typeface="Open Sans"/>
              </a:defRPr>
            </a:lvl1pPr>
          </a:lstStyle>
          <a:p>
            <a:pPr marL="127635">
              <a:lnSpc>
                <a:spcPct val="100000"/>
              </a:lnSpc>
            </a:pPr>
            <a:fld id="{81D60167-4931-47E6-BA6A-407CBD079E47}" type="slidenum">
              <a:rPr dirty="0"/>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bg1"/>
                </a:solidFill>
                <a:latin typeface="Open Sans"/>
                <a:cs typeface="Open Sans"/>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59"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11/15/2018</a:t>
            </a:fld>
            <a:endParaRPr lang="en-US"/>
          </a:p>
        </p:txBody>
      </p:sp>
      <p:sp>
        <p:nvSpPr>
          <p:cNvPr id="7" name="Holder 7"/>
          <p:cNvSpPr>
            <a:spLocks noGrp="1"/>
          </p:cNvSpPr>
          <p:nvPr>
            <p:ph type="sldNum" sz="quarter" idx="7"/>
          </p:nvPr>
        </p:nvSpPr>
        <p:spPr/>
        <p:txBody>
          <a:bodyPr lIns="0" tIns="0" rIns="0" bIns="0"/>
          <a:lstStyle>
            <a:lvl1pPr>
              <a:defRPr sz="1400" b="0" i="0">
                <a:solidFill>
                  <a:srgbClr val="6D6F73"/>
                </a:solidFill>
                <a:latin typeface="Open Sans"/>
                <a:cs typeface="Open Sans"/>
              </a:defRPr>
            </a:lvl1pPr>
          </a:lstStyle>
          <a:p>
            <a:pPr marL="127635">
              <a:lnSpc>
                <a:spcPct val="100000"/>
              </a:lnSpc>
            </a:pPr>
            <a:fld id="{81D60167-4931-47E6-BA6A-407CBD079E47}" type="slidenum">
              <a:rPr dirty="0"/>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1975104" y="987552"/>
            <a:ext cx="1828799" cy="2061972"/>
          </a:xfrm>
          <a:prstGeom prst="rect">
            <a:avLst/>
          </a:prstGeom>
          <a:blipFill>
            <a:blip r:embed="rId2" cstate="print"/>
            <a:stretch>
              <a:fillRect/>
            </a:stretch>
          </a:blipFill>
        </p:spPr>
        <p:txBody>
          <a:bodyPr wrap="square" lIns="0" tIns="0" rIns="0" bIns="0" rtlCol="0"/>
          <a:lstStyle/>
          <a:p>
            <a:endParaRPr/>
          </a:p>
        </p:txBody>
      </p:sp>
      <p:sp>
        <p:nvSpPr>
          <p:cNvPr id="17" name="bk object 17"/>
          <p:cNvSpPr/>
          <p:nvPr/>
        </p:nvSpPr>
        <p:spPr>
          <a:xfrm>
            <a:off x="0" y="3497579"/>
            <a:ext cx="9134856" cy="2756916"/>
          </a:xfrm>
          <a:prstGeom prst="rect">
            <a:avLst/>
          </a:prstGeom>
          <a:blipFill>
            <a:blip r:embed="rId3" cstate="print"/>
            <a:stretch>
              <a:fillRect/>
            </a:stretch>
          </a:blip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400" b="1" i="0">
                <a:solidFill>
                  <a:schemeClr val="bg1"/>
                </a:solidFill>
                <a:latin typeface="Open Sans"/>
                <a:cs typeface="Open San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11/15/2018</a:t>
            </a:fld>
            <a:endParaRPr lang="en-US"/>
          </a:p>
        </p:txBody>
      </p:sp>
      <p:sp>
        <p:nvSpPr>
          <p:cNvPr id="5" name="Holder 5"/>
          <p:cNvSpPr>
            <a:spLocks noGrp="1"/>
          </p:cNvSpPr>
          <p:nvPr>
            <p:ph type="sldNum" sz="quarter" idx="7"/>
          </p:nvPr>
        </p:nvSpPr>
        <p:spPr/>
        <p:txBody>
          <a:bodyPr lIns="0" tIns="0" rIns="0" bIns="0"/>
          <a:lstStyle>
            <a:lvl1pPr>
              <a:defRPr sz="1400" b="0" i="0">
                <a:solidFill>
                  <a:srgbClr val="6D6F73"/>
                </a:solidFill>
                <a:latin typeface="Open Sans"/>
                <a:cs typeface="Open Sans"/>
              </a:defRPr>
            </a:lvl1pPr>
          </a:lstStyle>
          <a:p>
            <a:pPr marL="127635">
              <a:lnSpc>
                <a:spcPct val="100000"/>
              </a:lnSpc>
            </a:pPr>
            <a:fld id="{81D60167-4931-47E6-BA6A-407CBD079E47}" type="slidenum">
              <a:rPr dirty="0"/>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11/15/2018</a:t>
            </a:fld>
            <a:endParaRPr lang="en-US"/>
          </a:p>
        </p:txBody>
      </p:sp>
      <p:sp>
        <p:nvSpPr>
          <p:cNvPr id="4" name="Holder 4"/>
          <p:cNvSpPr>
            <a:spLocks noGrp="1"/>
          </p:cNvSpPr>
          <p:nvPr>
            <p:ph type="sldNum" sz="quarter" idx="7"/>
          </p:nvPr>
        </p:nvSpPr>
        <p:spPr/>
        <p:txBody>
          <a:bodyPr lIns="0" tIns="0" rIns="0" bIns="0"/>
          <a:lstStyle>
            <a:lvl1pPr>
              <a:defRPr sz="1400" b="0" i="0">
                <a:solidFill>
                  <a:srgbClr val="6D6F73"/>
                </a:solidFill>
                <a:latin typeface="Open Sans"/>
                <a:cs typeface="Open Sans"/>
              </a:defRPr>
            </a:lvl1pPr>
          </a:lstStyle>
          <a:p>
            <a:pPr marL="127635">
              <a:lnSpc>
                <a:spcPct val="100000"/>
              </a:lnSpc>
            </a:pPr>
            <a:fld id="{81D60167-4931-47E6-BA6A-407CBD079E47}" type="slidenum">
              <a:rPr dirty="0"/>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2406" y="3505200"/>
            <a:ext cx="9146406"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2" name="Title 1"/>
          <p:cNvSpPr>
            <a:spLocks noGrp="1"/>
          </p:cNvSpPr>
          <p:nvPr>
            <p:ph type="ctrTitle" hasCustomPrompt="1"/>
          </p:nvPr>
        </p:nvSpPr>
        <p:spPr>
          <a:xfrm>
            <a:off x="684597" y="3810002"/>
            <a:ext cx="7772400" cy="1470025"/>
          </a:xfrm>
        </p:spPr>
        <p:txBody>
          <a:bodyPr>
            <a:normAutofit/>
          </a:bodyPr>
          <a:lstStyle>
            <a:lvl1pPr algn="ctr">
              <a:defRPr sz="3000"/>
            </a:lvl1pPr>
          </a:lstStyle>
          <a:p>
            <a:r>
              <a:rPr lang="en-US" dirty="0"/>
              <a:t>Insert Presentation Title</a:t>
            </a:r>
          </a:p>
        </p:txBody>
      </p:sp>
      <p:sp>
        <p:nvSpPr>
          <p:cNvPr id="3" name="Subtitle 2"/>
          <p:cNvSpPr>
            <a:spLocks noGrp="1"/>
          </p:cNvSpPr>
          <p:nvPr>
            <p:ph type="subTitle" idx="1" hasCustomPrompt="1"/>
          </p:nvPr>
        </p:nvSpPr>
        <p:spPr>
          <a:xfrm>
            <a:off x="1371600" y="5334000"/>
            <a:ext cx="6400800" cy="685800"/>
          </a:xfrm>
        </p:spPr>
        <p:txBody>
          <a:bodyPr>
            <a:noAutofit/>
          </a:bodyPr>
          <a:lstStyle>
            <a:lvl1pPr marL="0" indent="0" algn="ctr">
              <a:buNone/>
              <a:defRPr sz="2250" baseline="0">
                <a:solidFill>
                  <a:schemeClr val="bg1"/>
                </a:solidFill>
                <a:latin typeface="PermianSlabSerifTypeface" pitchFamily="50"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81200" y="998061"/>
            <a:ext cx="51816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056799" y="6400800"/>
            <a:ext cx="5030403" cy="381000"/>
          </a:xfrm>
        </p:spPr>
        <p:txBody>
          <a:bodyPr>
            <a:normAutofit/>
          </a:bodyPr>
          <a:lstStyle>
            <a:lvl1pPr marL="0" marR="0" indent="0" algn="ctr" defTabSz="6858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050" smtClean="0">
                <a:solidFill>
                  <a:schemeClr val="tx2"/>
                </a:solidFill>
              </a:defRPr>
            </a:lvl1pPr>
            <a:lvl5pPr marL="1371600" indent="0">
              <a:buNone/>
              <a:defRPr/>
            </a:lvl5pPr>
          </a:lstStyle>
          <a:p>
            <a:pPr marL="0" marR="0" lvl="0" indent="0" algn="l" defTabSz="6858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050" dirty="0">
                <a:solidFill>
                  <a:schemeClr val="tx2"/>
                </a:solidFill>
                <a:latin typeface="+mn-lt"/>
              </a:rPr>
              <a:t>Presenter Name | Job Title | Team/Office/Division | Date</a:t>
            </a:r>
          </a:p>
        </p:txBody>
      </p:sp>
    </p:spTree>
    <p:extLst>
      <p:ext uri="{BB962C8B-B14F-4D97-AF65-F5344CB8AC3E}">
        <p14:creationId xmlns:p14="http://schemas.microsoft.com/office/powerpoint/2010/main" val="31819899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04800" y="1295400"/>
            <a:ext cx="8382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9144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2" name="Title 1"/>
          <p:cNvSpPr>
            <a:spLocks noGrp="1"/>
          </p:cNvSpPr>
          <p:nvPr>
            <p:ph type="title" hasCustomPrompt="1"/>
          </p:nvPr>
        </p:nvSpPr>
        <p:spPr>
          <a:xfrm>
            <a:off x="304800" y="228600"/>
            <a:ext cx="8305800" cy="914400"/>
          </a:xfrm>
        </p:spPr>
        <p:txBody>
          <a:bodyPr/>
          <a:lstStyle>
            <a:lvl1pPr>
              <a:defRPr baseline="0"/>
            </a:lvl1pPr>
          </a:lstStyle>
          <a:p>
            <a:r>
              <a:rPr lang="en-US" dirty="0"/>
              <a:t>Insert Slide Heading </a:t>
            </a:r>
          </a:p>
        </p:txBody>
      </p:sp>
      <p:sp>
        <p:nvSpPr>
          <p:cNvPr id="8" name="Rectangle 7"/>
          <p:cNvSpPr/>
          <p:nvPr userDrawn="1"/>
        </p:nvSpPr>
        <p:spPr>
          <a:xfrm>
            <a:off x="0" y="5999377"/>
            <a:ext cx="9144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1" y="6108906"/>
            <a:ext cx="1616967" cy="639563"/>
          </a:xfrm>
          <a:prstGeom prst="rect">
            <a:avLst/>
          </a:prstGeom>
        </p:spPr>
      </p:pic>
      <p:sp>
        <p:nvSpPr>
          <p:cNvPr id="6" name="Slide Number Placeholder 5"/>
          <p:cNvSpPr>
            <a:spLocks noGrp="1"/>
          </p:cNvSpPr>
          <p:nvPr>
            <p:ph type="sldNum" sz="quarter" idx="12"/>
          </p:nvPr>
        </p:nvSpPr>
        <p:spPr>
          <a:xfrm>
            <a:off x="8229600" y="6356352"/>
            <a:ext cx="457200" cy="365125"/>
          </a:xfrm>
          <a:prstGeom prst="rect">
            <a:avLst/>
          </a:prstGeom>
        </p:spPr>
        <p:txBody>
          <a:bodyPr/>
          <a:lstStyle>
            <a:lvl1pPr algn="r">
              <a:defRPr sz="105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2"/>
            <a:ext cx="9144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Tree>
    <p:extLst>
      <p:ext uri="{BB962C8B-B14F-4D97-AF65-F5344CB8AC3E}">
        <p14:creationId xmlns:p14="http://schemas.microsoft.com/office/powerpoint/2010/main" val="2623023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381000" y="1295400"/>
            <a:ext cx="4114800" cy="4525963"/>
          </a:xfrm>
        </p:spPr>
        <p:txBody>
          <a:bodyPr/>
          <a:lstStyle>
            <a:lvl1pPr>
              <a:buClr>
                <a:schemeClr val="accent6"/>
              </a:buClr>
              <a:defRPr sz="1650" baseline="0">
                <a:solidFill>
                  <a:schemeClr val="accent1"/>
                </a:solidFill>
              </a:defRPr>
            </a:lvl1pPr>
            <a:lvl2pPr>
              <a:buClr>
                <a:schemeClr val="accent6"/>
              </a:buClr>
              <a:defRPr sz="1500">
                <a:solidFill>
                  <a:schemeClr val="accent1"/>
                </a:solidFill>
              </a:defRPr>
            </a:lvl2pPr>
            <a:lvl3pPr>
              <a:buClr>
                <a:schemeClr val="accent6"/>
              </a:buClr>
              <a:defRPr sz="1350">
                <a:solidFill>
                  <a:schemeClr val="accent1"/>
                </a:solidFill>
              </a:defRPr>
            </a:lvl3pPr>
            <a:lvl4pPr>
              <a:buClr>
                <a:schemeClr val="accent6"/>
              </a:buClr>
              <a:defRPr sz="1200">
                <a:solidFill>
                  <a:schemeClr val="accent1"/>
                </a:solidFill>
              </a:defRPr>
            </a:lvl4pPr>
            <a:lvl5pPr>
              <a:defRPr sz="1200"/>
            </a:lvl5pPr>
            <a:lvl6pPr>
              <a:defRPr sz="1350"/>
            </a:lvl6pPr>
            <a:lvl7pPr>
              <a:defRPr sz="1350"/>
            </a:lvl7pPr>
            <a:lvl8pPr>
              <a:defRPr sz="1350"/>
            </a:lvl8pPr>
            <a:lvl9pPr>
              <a:defRPr sz="135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9144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4572000" y="1295400"/>
            <a:ext cx="4114800" cy="4525963"/>
          </a:xfrm>
        </p:spPr>
        <p:txBody>
          <a:bodyPr/>
          <a:lstStyle>
            <a:lvl1pPr>
              <a:buClr>
                <a:schemeClr val="accent6"/>
              </a:buClr>
              <a:defRPr sz="1650">
                <a:solidFill>
                  <a:schemeClr val="accent1"/>
                </a:solidFill>
              </a:defRPr>
            </a:lvl1pPr>
            <a:lvl2pPr>
              <a:buClr>
                <a:schemeClr val="accent6"/>
              </a:buClr>
              <a:defRPr sz="1500">
                <a:solidFill>
                  <a:schemeClr val="accent1"/>
                </a:solidFill>
              </a:defRPr>
            </a:lvl2pPr>
            <a:lvl3pPr>
              <a:buClr>
                <a:schemeClr val="accent6"/>
              </a:buClr>
              <a:defRPr sz="1350">
                <a:solidFill>
                  <a:schemeClr val="accent1"/>
                </a:solidFill>
              </a:defRPr>
            </a:lvl3pPr>
            <a:lvl4pPr>
              <a:buClr>
                <a:schemeClr val="accent6"/>
              </a:buClr>
              <a:defRPr sz="1200">
                <a:solidFill>
                  <a:schemeClr val="accent1"/>
                </a:solidFill>
              </a:defRPr>
            </a:lvl4pPr>
            <a:lvl5pPr>
              <a:defRPr sz="1200"/>
            </a:lvl5pPr>
            <a:lvl6pPr>
              <a:defRPr sz="1350"/>
            </a:lvl6pPr>
            <a:lvl7pPr>
              <a:defRPr sz="1350"/>
            </a:lvl7pPr>
            <a:lvl8pPr>
              <a:defRPr sz="1350"/>
            </a:lvl8pPr>
            <a:lvl9pPr>
              <a:defRPr sz="135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7"/>
            <a:ext cx="9144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1" y="6108906"/>
            <a:ext cx="1616967" cy="639563"/>
          </a:xfrm>
          <a:prstGeom prst="rect">
            <a:avLst/>
          </a:prstGeom>
        </p:spPr>
      </p:pic>
      <p:sp>
        <p:nvSpPr>
          <p:cNvPr id="13" name="Slide Number Placeholder 5"/>
          <p:cNvSpPr>
            <a:spLocks noGrp="1"/>
          </p:cNvSpPr>
          <p:nvPr>
            <p:ph type="sldNum" sz="quarter" idx="12"/>
          </p:nvPr>
        </p:nvSpPr>
        <p:spPr>
          <a:xfrm>
            <a:off x="8229600" y="6356352"/>
            <a:ext cx="457200" cy="365125"/>
          </a:xfrm>
          <a:prstGeom prst="rect">
            <a:avLst/>
          </a:prstGeom>
        </p:spPr>
        <p:txBody>
          <a:bodyPr/>
          <a:lstStyle>
            <a:lvl1pPr algn="r">
              <a:defRPr sz="105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2"/>
            <a:ext cx="9144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Tree>
    <p:extLst>
      <p:ext uri="{BB962C8B-B14F-4D97-AF65-F5344CB8AC3E}">
        <p14:creationId xmlns:p14="http://schemas.microsoft.com/office/powerpoint/2010/main" val="19270613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3191436" y="3810000"/>
            <a:ext cx="5952565"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9" name="Title 1"/>
          <p:cNvSpPr>
            <a:spLocks noGrp="1"/>
          </p:cNvSpPr>
          <p:nvPr>
            <p:ph type="title" hasCustomPrompt="1"/>
          </p:nvPr>
        </p:nvSpPr>
        <p:spPr>
          <a:xfrm>
            <a:off x="3429000" y="4038600"/>
            <a:ext cx="5562600" cy="2019300"/>
          </a:xfrm>
        </p:spPr>
        <p:txBody>
          <a:bodyPr>
            <a:normAutofit/>
          </a:bodyPr>
          <a:lstStyle>
            <a:lvl1pPr algn="r">
              <a:defRPr sz="2625"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818181" y="3810000"/>
            <a:ext cx="2382220"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87377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7"/>
            <a:ext cx="9144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1" y="6108906"/>
            <a:ext cx="1616967" cy="639563"/>
          </a:xfrm>
          <a:prstGeom prst="rect">
            <a:avLst/>
          </a:prstGeom>
        </p:spPr>
      </p:pic>
      <p:sp>
        <p:nvSpPr>
          <p:cNvPr id="7" name="Slide Number Placeholder 5"/>
          <p:cNvSpPr>
            <a:spLocks noGrp="1"/>
          </p:cNvSpPr>
          <p:nvPr>
            <p:ph type="sldNum" sz="quarter" idx="12"/>
          </p:nvPr>
        </p:nvSpPr>
        <p:spPr>
          <a:xfrm>
            <a:off x="8229600" y="6356352"/>
            <a:ext cx="457200" cy="365125"/>
          </a:xfrm>
          <a:prstGeom prst="rect">
            <a:avLst/>
          </a:prstGeom>
        </p:spPr>
        <p:txBody>
          <a:bodyPr/>
          <a:lstStyle>
            <a:lvl1pPr algn="r">
              <a:defRPr sz="105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39187202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8229600" y="6356352"/>
            <a:ext cx="457200" cy="365125"/>
          </a:xfrm>
          <a:prstGeom prst="rect">
            <a:avLst/>
          </a:prstGeom>
        </p:spPr>
        <p:txBody>
          <a:bodyPr/>
          <a:lstStyle>
            <a:lvl1pPr algn="r">
              <a:defRPr sz="105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9144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9" name="Title 1"/>
          <p:cNvSpPr>
            <a:spLocks noGrp="1"/>
          </p:cNvSpPr>
          <p:nvPr>
            <p:ph type="title" hasCustomPrompt="1"/>
          </p:nvPr>
        </p:nvSpPr>
        <p:spPr>
          <a:xfrm>
            <a:off x="381000" y="228600"/>
            <a:ext cx="8305800" cy="914400"/>
          </a:xfrm>
        </p:spPr>
        <p:txBody>
          <a:bodyPr/>
          <a:lstStyle>
            <a:lvl1pPr>
              <a:defRPr/>
            </a:lvl1pPr>
          </a:lstStyle>
          <a:p>
            <a:r>
              <a:rPr lang="en-US" dirty="0"/>
              <a:t>Insert Slide Heading</a:t>
            </a:r>
          </a:p>
        </p:txBody>
      </p:sp>
      <p:sp>
        <p:nvSpPr>
          <p:cNvPr id="5" name="Rectangle 4"/>
          <p:cNvSpPr/>
          <p:nvPr userDrawn="1"/>
        </p:nvSpPr>
        <p:spPr>
          <a:xfrm>
            <a:off x="-76200" y="1143002"/>
            <a:ext cx="93726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Tree>
    <p:extLst>
      <p:ext uri="{BB962C8B-B14F-4D97-AF65-F5344CB8AC3E}">
        <p14:creationId xmlns:p14="http://schemas.microsoft.com/office/powerpoint/2010/main" val="33593664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2406" y="3429000"/>
            <a:ext cx="9146406"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2" name="Title 1"/>
          <p:cNvSpPr txBox="1">
            <a:spLocks/>
          </p:cNvSpPr>
          <p:nvPr userDrawn="1"/>
        </p:nvSpPr>
        <p:spPr>
          <a:xfrm>
            <a:off x="608397" y="3898902"/>
            <a:ext cx="7924800" cy="1803399"/>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250" b="1" dirty="0">
                <a:solidFill>
                  <a:srgbClr val="FFFFFF"/>
                </a:solidFill>
                <a:cs typeface="PermianSlabSerifTypeface"/>
              </a:rPr>
              <a:t>Presenter Name</a:t>
            </a:r>
            <a:br>
              <a:rPr lang="en-US" sz="2250" b="1" dirty="0">
                <a:solidFill>
                  <a:srgbClr val="FFFFFF"/>
                </a:solidFill>
                <a:cs typeface="PermianSlabSerifTypeface"/>
              </a:rPr>
            </a:br>
            <a:r>
              <a:rPr lang="en-US" sz="2250" b="1" dirty="0">
                <a:solidFill>
                  <a:srgbClr val="FFFFFF"/>
                </a:solidFill>
                <a:cs typeface="PermianSlabSerifTypeface"/>
              </a:rPr>
              <a:t>Title</a:t>
            </a:r>
            <a:br>
              <a:rPr lang="en-US" sz="2250" b="1" dirty="0">
                <a:solidFill>
                  <a:srgbClr val="FFFFFF"/>
                </a:solidFill>
                <a:cs typeface="PermianSlabSerifTypeface"/>
              </a:rPr>
            </a:br>
            <a:r>
              <a:rPr lang="en-US" sz="2250" b="1" dirty="0">
                <a:solidFill>
                  <a:srgbClr val="FFFFFF"/>
                </a:solidFill>
                <a:cs typeface="PermianSlabSerifTypeface"/>
              </a:rPr>
              <a:t>Team/Office/Division</a:t>
            </a:r>
          </a:p>
          <a:p>
            <a:r>
              <a:rPr lang="en-US" sz="2250" b="1" dirty="0">
                <a:solidFill>
                  <a:srgbClr val="FFFFFF"/>
                </a:solidFill>
                <a:cs typeface="PermianSlabSerifTypeface"/>
              </a:rPr>
              <a:t>Email Address</a:t>
            </a:r>
          </a:p>
          <a:p>
            <a:r>
              <a:rPr lang="en-US" sz="225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81200" y="998061"/>
            <a:ext cx="51816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2693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2406" y="3429000"/>
            <a:ext cx="9146406"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2" name="Title 1"/>
          <p:cNvSpPr txBox="1">
            <a:spLocks/>
          </p:cNvSpPr>
          <p:nvPr userDrawn="1"/>
        </p:nvSpPr>
        <p:spPr>
          <a:xfrm>
            <a:off x="608397" y="3898902"/>
            <a:ext cx="7924800" cy="1803399"/>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195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2"/>
            <a:ext cx="9144000" cy="482601"/>
          </a:xfrm>
          <a:prstGeom prst="rect">
            <a:avLst/>
          </a:prstGeom>
        </p:spPr>
        <p:txBody>
          <a:bodyPr vert="horz" lIns="68580" tIns="34290" rIns="68580" bIns="3429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8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81200" y="998061"/>
            <a:ext cx="51816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184433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228600"/>
            <a:ext cx="9144000" cy="914400"/>
          </a:xfrm>
          <a:custGeom>
            <a:avLst/>
            <a:gdLst/>
            <a:ahLst/>
            <a:cxnLst/>
            <a:rect l="l" t="t" r="r" b="b"/>
            <a:pathLst>
              <a:path w="9144000" h="914400">
                <a:moveTo>
                  <a:pt x="0" y="914400"/>
                </a:moveTo>
                <a:lnTo>
                  <a:pt x="9144000" y="914400"/>
                </a:lnTo>
                <a:lnTo>
                  <a:pt x="9144000" y="0"/>
                </a:lnTo>
                <a:lnTo>
                  <a:pt x="0" y="0"/>
                </a:lnTo>
                <a:lnTo>
                  <a:pt x="0" y="914400"/>
                </a:lnTo>
                <a:close/>
              </a:path>
            </a:pathLst>
          </a:custGeom>
          <a:solidFill>
            <a:srgbClr val="1B365D"/>
          </a:solidFill>
        </p:spPr>
        <p:txBody>
          <a:bodyPr wrap="square" lIns="0" tIns="0" rIns="0" bIns="0" rtlCol="0"/>
          <a:lstStyle/>
          <a:p>
            <a:endParaRPr/>
          </a:p>
        </p:txBody>
      </p:sp>
      <p:sp>
        <p:nvSpPr>
          <p:cNvPr id="17" name="bk object 17"/>
          <p:cNvSpPr/>
          <p:nvPr/>
        </p:nvSpPr>
        <p:spPr>
          <a:xfrm>
            <a:off x="0" y="5999988"/>
            <a:ext cx="9144000" cy="858519"/>
          </a:xfrm>
          <a:custGeom>
            <a:avLst/>
            <a:gdLst/>
            <a:ahLst/>
            <a:cxnLst/>
            <a:rect l="l" t="t" r="r" b="b"/>
            <a:pathLst>
              <a:path w="9144000" h="858520">
                <a:moveTo>
                  <a:pt x="0" y="858012"/>
                </a:moveTo>
                <a:lnTo>
                  <a:pt x="9144000" y="858012"/>
                </a:lnTo>
                <a:lnTo>
                  <a:pt x="9144000" y="0"/>
                </a:lnTo>
                <a:lnTo>
                  <a:pt x="0" y="0"/>
                </a:lnTo>
                <a:lnTo>
                  <a:pt x="0" y="858012"/>
                </a:lnTo>
                <a:close/>
              </a:path>
            </a:pathLst>
          </a:custGeom>
          <a:solidFill>
            <a:srgbClr val="CDCDCD"/>
          </a:solidFill>
        </p:spPr>
        <p:txBody>
          <a:bodyPr wrap="square" lIns="0" tIns="0" rIns="0" bIns="0" rtlCol="0"/>
          <a:lstStyle/>
          <a:p>
            <a:endParaRPr/>
          </a:p>
        </p:txBody>
      </p:sp>
      <p:sp>
        <p:nvSpPr>
          <p:cNvPr id="18" name="bk object 18"/>
          <p:cNvSpPr/>
          <p:nvPr/>
        </p:nvSpPr>
        <p:spPr>
          <a:xfrm>
            <a:off x="228600" y="6108190"/>
            <a:ext cx="1616964" cy="640079"/>
          </a:xfrm>
          <a:prstGeom prst="rect">
            <a:avLst/>
          </a:prstGeom>
          <a:blipFill>
            <a:blip r:embed="rId7" cstate="print"/>
            <a:stretch>
              <a:fillRect/>
            </a:stretch>
          </a:blipFill>
        </p:spPr>
        <p:txBody>
          <a:bodyPr wrap="square" lIns="0" tIns="0" rIns="0" bIns="0" rtlCol="0"/>
          <a:lstStyle/>
          <a:p>
            <a:endParaRPr/>
          </a:p>
        </p:txBody>
      </p:sp>
      <p:sp>
        <p:nvSpPr>
          <p:cNvPr id="19" name="bk object 19"/>
          <p:cNvSpPr/>
          <p:nvPr/>
        </p:nvSpPr>
        <p:spPr>
          <a:xfrm>
            <a:off x="0" y="1165860"/>
            <a:ext cx="9144000" cy="0"/>
          </a:xfrm>
          <a:custGeom>
            <a:avLst/>
            <a:gdLst/>
            <a:ahLst/>
            <a:cxnLst/>
            <a:rect l="l" t="t" r="r" b="b"/>
            <a:pathLst>
              <a:path w="9144000">
                <a:moveTo>
                  <a:pt x="0" y="0"/>
                </a:moveTo>
                <a:lnTo>
                  <a:pt x="9144000" y="0"/>
                </a:lnTo>
              </a:path>
            </a:pathLst>
          </a:custGeom>
          <a:ln w="46990">
            <a:solidFill>
              <a:srgbClr val="5D7975"/>
            </a:solidFill>
          </a:ln>
        </p:spPr>
        <p:txBody>
          <a:bodyPr wrap="square" lIns="0" tIns="0" rIns="0" bIns="0" rtlCol="0"/>
          <a:lstStyle/>
          <a:p>
            <a:endParaRPr/>
          </a:p>
        </p:txBody>
      </p:sp>
      <p:sp>
        <p:nvSpPr>
          <p:cNvPr id="20" name="bk object 20"/>
          <p:cNvSpPr/>
          <p:nvPr/>
        </p:nvSpPr>
        <p:spPr>
          <a:xfrm>
            <a:off x="0" y="1143000"/>
            <a:ext cx="9144000" cy="45720"/>
          </a:xfrm>
          <a:custGeom>
            <a:avLst/>
            <a:gdLst/>
            <a:ahLst/>
            <a:cxnLst/>
            <a:rect l="l" t="t" r="r" b="b"/>
            <a:pathLst>
              <a:path w="9144000" h="45719">
                <a:moveTo>
                  <a:pt x="0" y="45720"/>
                </a:moveTo>
                <a:lnTo>
                  <a:pt x="9144000" y="45720"/>
                </a:lnTo>
                <a:lnTo>
                  <a:pt x="9144000" y="0"/>
                </a:lnTo>
                <a:lnTo>
                  <a:pt x="0" y="0"/>
                </a:lnTo>
                <a:lnTo>
                  <a:pt x="0" y="45720"/>
                </a:lnTo>
                <a:close/>
              </a:path>
            </a:pathLst>
          </a:custGeom>
          <a:ln w="15240">
            <a:solidFill>
              <a:srgbClr val="5D7975"/>
            </a:solidFill>
          </a:ln>
        </p:spPr>
        <p:txBody>
          <a:bodyPr wrap="square" lIns="0" tIns="0" rIns="0" bIns="0" rtlCol="0"/>
          <a:lstStyle/>
          <a:p>
            <a:endParaRPr/>
          </a:p>
        </p:txBody>
      </p:sp>
      <p:sp>
        <p:nvSpPr>
          <p:cNvPr id="2" name="Holder 2"/>
          <p:cNvSpPr>
            <a:spLocks noGrp="1"/>
          </p:cNvSpPr>
          <p:nvPr>
            <p:ph type="title"/>
          </p:nvPr>
        </p:nvSpPr>
        <p:spPr>
          <a:xfrm>
            <a:off x="0" y="228600"/>
            <a:ext cx="9144000" cy="937260"/>
          </a:xfrm>
          <a:prstGeom prst="rect">
            <a:avLst/>
          </a:prstGeom>
        </p:spPr>
        <p:txBody>
          <a:bodyPr wrap="square" lIns="0" tIns="0" rIns="0" bIns="0">
            <a:spAutoFit/>
          </a:bodyPr>
          <a:lstStyle>
            <a:lvl1pPr>
              <a:defRPr sz="2400" b="1" i="0">
                <a:solidFill>
                  <a:schemeClr val="bg1"/>
                </a:solidFill>
                <a:latin typeface="Open Sans"/>
                <a:cs typeface="Open Sans"/>
              </a:defRPr>
            </a:lvl1pPr>
          </a:lstStyle>
          <a:p>
            <a:endParaRPr/>
          </a:p>
        </p:txBody>
      </p:sp>
      <p:sp>
        <p:nvSpPr>
          <p:cNvPr id="3" name="Holder 3"/>
          <p:cNvSpPr>
            <a:spLocks noGrp="1"/>
          </p:cNvSpPr>
          <p:nvPr>
            <p:ph type="body" idx="1"/>
          </p:nvPr>
        </p:nvSpPr>
        <p:spPr>
          <a:xfrm>
            <a:off x="383540" y="2616904"/>
            <a:ext cx="8376919" cy="262572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11/15/2018</a:t>
            </a:fld>
            <a:endParaRPr lang="en-US"/>
          </a:p>
        </p:txBody>
      </p:sp>
      <p:sp>
        <p:nvSpPr>
          <p:cNvPr id="6" name="Holder 6"/>
          <p:cNvSpPr>
            <a:spLocks noGrp="1"/>
          </p:cNvSpPr>
          <p:nvPr>
            <p:ph type="sldNum" sz="quarter" idx="7"/>
          </p:nvPr>
        </p:nvSpPr>
        <p:spPr>
          <a:xfrm>
            <a:off x="8365490" y="6418534"/>
            <a:ext cx="255904" cy="203834"/>
          </a:xfrm>
          <a:prstGeom prst="rect">
            <a:avLst/>
          </a:prstGeom>
        </p:spPr>
        <p:txBody>
          <a:bodyPr wrap="square" lIns="0" tIns="0" rIns="0" bIns="0">
            <a:spAutoFit/>
          </a:bodyPr>
          <a:lstStyle>
            <a:lvl1pPr>
              <a:defRPr sz="1400" b="0" i="0">
                <a:solidFill>
                  <a:srgbClr val="6D6F73"/>
                </a:solidFill>
                <a:latin typeface="Open Sans"/>
                <a:cs typeface="Open Sans"/>
              </a:defRPr>
            </a:lvl1pPr>
          </a:lstStyle>
          <a:p>
            <a:pPr marL="127635">
              <a:lnSpc>
                <a:spcPct val="100000"/>
              </a:lnSpc>
            </a:pPr>
            <a:fld id="{81D60167-4931-47E6-BA6A-407CBD079E47}" type="slidenum">
              <a:rPr dirty="0"/>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1000" y="1341439"/>
            <a:ext cx="8305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381000" y="228600"/>
            <a:ext cx="83058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3865753318"/>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Lst>
  <p:hf hdr="0" ftr="0" dt="0"/>
  <p:txStyles>
    <p:titleStyle>
      <a:lvl1pPr algn="l" defTabSz="685800" rtl="0" eaLnBrk="1" latinLnBrk="0" hangingPunct="1">
        <a:spcBef>
          <a:spcPct val="0"/>
        </a:spcBef>
        <a:buNone/>
        <a:defRPr sz="2400" b="1" kern="1200">
          <a:solidFill>
            <a:schemeClr val="bg1"/>
          </a:solidFill>
          <a:latin typeface="PermianSlabSerifTypeface" pitchFamily="50" charset="0"/>
          <a:ea typeface="+mj-ea"/>
          <a:cs typeface="+mj-cs"/>
        </a:defRPr>
      </a:lvl1pPr>
    </p:titleStyle>
    <p:bodyStyle>
      <a:lvl1pPr marL="257175" indent="-257175" algn="l" defTabSz="685800" rtl="0" eaLnBrk="1" latinLnBrk="0" hangingPunct="1">
        <a:spcBef>
          <a:spcPct val="20000"/>
        </a:spcBef>
        <a:buClr>
          <a:schemeClr val="accent6"/>
        </a:buClr>
        <a:buFont typeface="Wingdings" panose="05000000000000000000" pitchFamily="2" charset="2"/>
        <a:buChar char="§"/>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557213" indent="-214313" algn="l" defTabSz="685800" rtl="0" eaLnBrk="1" latinLnBrk="0" hangingPunct="1">
        <a:spcBef>
          <a:spcPct val="20000"/>
        </a:spcBef>
        <a:buClr>
          <a:schemeClr val="accent6"/>
        </a:buClr>
        <a:buFont typeface="Arial" panose="020B0604020202020204" pitchFamily="34" charset="0"/>
        <a:buChar char="–"/>
        <a:defRPr sz="165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857250" indent="-171450" algn="l" defTabSz="685800" rtl="0" eaLnBrk="1" latinLnBrk="0" hangingPunct="1">
        <a:spcBef>
          <a:spcPct val="20000"/>
        </a:spcBef>
        <a:buClr>
          <a:schemeClr val="accent6"/>
        </a:buClr>
        <a:buFont typeface="Arial" panose="020B0604020202020204" pitchFamily="34" charset="0"/>
        <a:buChar char="•"/>
        <a:defRPr sz="15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200150" indent="-171450" algn="l" defTabSz="685800" rtl="0" eaLnBrk="1" latinLnBrk="0" hangingPunct="1">
        <a:spcBef>
          <a:spcPct val="20000"/>
        </a:spcBef>
        <a:buClr>
          <a:schemeClr val="accent6"/>
        </a:buClr>
        <a:buFont typeface="Courier New" panose="02070309020205020404" pitchFamily="49" charset="0"/>
        <a:buChar char="o"/>
        <a:defRPr sz="135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1543050" indent="-171450" algn="l" defTabSz="685800" rtl="0" eaLnBrk="1" latinLnBrk="0" hangingPunct="1">
        <a:spcBef>
          <a:spcPct val="20000"/>
        </a:spcBef>
        <a:buClr>
          <a:schemeClr val="accent6"/>
        </a:buClr>
        <a:buFont typeface="Arial" panose="020B0604020202020204" pitchFamily="34" charset="0"/>
        <a:buChar char="»"/>
        <a:defRPr sz="1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60J8qRjRPkE" TargetMode="External"/><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hyperlink" Target="https://youtu.be/3MY2fS-v2Hc" TargetMode="External"/><Relationship Id="rId7" Type="http://schemas.openxmlformats.org/officeDocument/2006/relationships/hyperlink" Target="https://youtu.be/126AhrCC9Rs"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hyperlink" Target="https://youtu.be/VSSkjgpp55A" TargetMode="External"/><Relationship Id="rId5" Type="http://schemas.openxmlformats.org/officeDocument/2006/relationships/hyperlink" Target="https://youtu.be/z0fPQke85IQ" TargetMode="External"/><Relationship Id="rId4" Type="http://schemas.openxmlformats.org/officeDocument/2006/relationships/hyperlink" Target="https://youtu.be/P1wQ66HdXN0" TargetMode="External"/><Relationship Id="rId9" Type="http://schemas.openxmlformats.org/officeDocument/2006/relationships/image" Target="../media/image17.jp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22.jp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25.jp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27.jpg"/></Relationships>
</file>

<file path=ppt/slides/_rels/slide15.xml.rels><?xml version="1.0" encoding="UTF-8" standalone="yes"?>
<Relationships xmlns="http://schemas.openxmlformats.org/package/2006/relationships"><Relationship Id="rId3" Type="http://schemas.openxmlformats.org/officeDocument/2006/relationships/hyperlink" Target="https://www.bing.com/videos/search?q=READING%2BTO%2BBABY&amp;amp;&amp;amp;view=detail&amp;amp;mid=50CA4566F7F5C8A8361C50CA4566F7F5C8A8361C&amp;amp;&amp;amp;FORM=VRDGAR" TargetMode="External"/><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28.png"/><Relationship Id="rId5" Type="http://schemas.openxmlformats.org/officeDocument/2006/relationships/hyperlink" Target="https://www.bing.com/videos/search?q=interactive%2Bread%2Baloud%2Bpreschool&amp;amp;&amp;amp;view=detail&amp;amp;mid=018F5E6EA09E6299F7C1018F5E6EA09E6299F7C1&amp;amp;&amp;amp;FORM=VRDGAR" TargetMode="External"/><Relationship Id="rId4" Type="http://schemas.openxmlformats.org/officeDocument/2006/relationships/hyperlink" Target="https://www.bing.com/videos/search?q=reading%2Baloud%2Bto%2Byour%2B2%2Byear%2Bold&amp;amp;&amp;amp;view=detail&amp;amp;mid=3FE2D8D22FA76E3F6FA63FE2D8D22FA76E3F6FA6&amp;amp;&amp;amp;FORM=VRDGAR"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Module </a:t>
            </a:r>
            <a:r>
              <a:rPr lang="en-US" dirty="0" smtClean="0"/>
              <a:t>6</a:t>
            </a:r>
            <a:r>
              <a:rPr lang="en-US" dirty="0"/>
              <a:t/>
            </a:r>
            <a:br>
              <a:rPr lang="en-US" dirty="0"/>
            </a:br>
            <a:r>
              <a:rPr lang="en-US" dirty="0" smtClean="0"/>
              <a:t>Interactive Read </a:t>
            </a:r>
            <a:r>
              <a:rPr lang="en-US" dirty="0" err="1" smtClean="0"/>
              <a:t>Alouds</a:t>
            </a:r>
            <a:r>
              <a:rPr lang="en-US" dirty="0"/>
              <a:t/>
            </a:r>
            <a:br>
              <a:rPr lang="en-US" dirty="0"/>
            </a:br>
            <a:r>
              <a:rPr lang="en-US" sz="1500" dirty="0"/>
              <a:t/>
            </a:r>
            <a:br>
              <a:rPr lang="en-US" sz="1500" dirty="0"/>
            </a:br>
            <a:endParaRPr lang="en-US" sz="1500" dirty="0"/>
          </a:p>
        </p:txBody>
      </p:sp>
      <p:sp>
        <p:nvSpPr>
          <p:cNvPr id="3" name="Subtitle 2"/>
          <p:cNvSpPr>
            <a:spLocks noGrp="1"/>
          </p:cNvSpPr>
          <p:nvPr>
            <p:ph type="subTitle" idx="1"/>
          </p:nvPr>
        </p:nvSpPr>
        <p:spPr>
          <a:xfrm>
            <a:off x="2171700" y="4629150"/>
            <a:ext cx="4800600" cy="742950"/>
          </a:xfrm>
        </p:spPr>
        <p:txBody>
          <a:bodyPr/>
          <a:lstStyle/>
          <a:p>
            <a:endParaRPr lang="en-US" sz="1800" dirty="0"/>
          </a:p>
          <a:p>
            <a:r>
              <a:rPr lang="en-US" sz="2700" dirty="0"/>
              <a:t>Early Literacy Matters </a:t>
            </a:r>
          </a:p>
        </p:txBody>
      </p:sp>
      <p:sp>
        <p:nvSpPr>
          <p:cNvPr id="4" name="Text Placeholder 3"/>
          <p:cNvSpPr>
            <a:spLocks noGrp="1"/>
          </p:cNvSpPr>
          <p:nvPr>
            <p:ph type="body" sz="quarter" idx="10"/>
          </p:nvPr>
        </p:nvSpPr>
        <p:spPr/>
        <p:txBody>
          <a:bodyPr/>
          <a:lstStyle/>
          <a:p>
            <a:r>
              <a:rPr lang="en-US" dirty="0"/>
              <a:t>8-1-2017 launch</a:t>
            </a:r>
          </a:p>
        </p:txBody>
      </p:sp>
    </p:spTree>
    <p:extLst>
      <p:ext uri="{BB962C8B-B14F-4D97-AF65-F5344CB8AC3E}">
        <p14:creationId xmlns:p14="http://schemas.microsoft.com/office/powerpoint/2010/main" val="4912365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9740" y="1796865"/>
            <a:ext cx="2882900" cy="304800"/>
          </a:xfrm>
          <a:prstGeom prst="rect">
            <a:avLst/>
          </a:prstGeom>
        </p:spPr>
        <p:txBody>
          <a:bodyPr vert="horz" wrap="square" lIns="0" tIns="0" rIns="0" bIns="0" rtlCol="0">
            <a:spAutoFit/>
          </a:bodyPr>
          <a:lstStyle/>
          <a:p>
            <a:pPr marL="12700">
              <a:lnSpc>
                <a:spcPct val="100000"/>
              </a:lnSpc>
            </a:pPr>
            <a:r>
              <a:rPr sz="2200" b="1" spc="-15" dirty="0">
                <a:latin typeface="Open Sans"/>
                <a:cs typeface="Open Sans"/>
              </a:rPr>
              <a:t>Module 6</a:t>
            </a:r>
            <a:r>
              <a:rPr sz="2200" b="1" spc="-10" dirty="0">
                <a:latin typeface="Open Sans"/>
                <a:cs typeface="Open Sans"/>
              </a:rPr>
              <a:t> at</a:t>
            </a:r>
            <a:r>
              <a:rPr sz="2200" b="1" spc="-5" dirty="0">
                <a:latin typeface="Open Sans"/>
                <a:cs typeface="Open Sans"/>
              </a:rPr>
              <a:t> </a:t>
            </a:r>
            <a:r>
              <a:rPr sz="2200" b="1" spc="-15" dirty="0">
                <a:latin typeface="Open Sans"/>
                <a:cs typeface="Open Sans"/>
              </a:rPr>
              <a:t>a</a:t>
            </a:r>
            <a:r>
              <a:rPr sz="2200" b="1" spc="-5" dirty="0">
                <a:latin typeface="Open Sans"/>
                <a:cs typeface="Open Sans"/>
              </a:rPr>
              <a:t> </a:t>
            </a:r>
            <a:r>
              <a:rPr sz="2200" b="1" spc="-30" dirty="0">
                <a:latin typeface="Open Sans"/>
                <a:cs typeface="Open Sans"/>
              </a:rPr>
              <a:t>g</a:t>
            </a:r>
            <a:r>
              <a:rPr sz="2200" b="1" spc="-20" dirty="0">
                <a:latin typeface="Open Sans"/>
                <a:cs typeface="Open Sans"/>
              </a:rPr>
              <a:t>lance</a:t>
            </a:r>
            <a:endParaRPr sz="2200">
              <a:latin typeface="Open Sans"/>
              <a:cs typeface="Open Sans"/>
            </a:endParaRPr>
          </a:p>
        </p:txBody>
      </p:sp>
      <p:sp>
        <p:nvSpPr>
          <p:cNvPr id="3" name="object 3"/>
          <p:cNvSpPr txBox="1"/>
          <p:nvPr/>
        </p:nvSpPr>
        <p:spPr>
          <a:xfrm>
            <a:off x="459740" y="2398215"/>
            <a:ext cx="7734300" cy="2651760"/>
          </a:xfrm>
          <a:prstGeom prst="rect">
            <a:avLst/>
          </a:prstGeom>
        </p:spPr>
        <p:txBody>
          <a:bodyPr vert="horz" wrap="square" lIns="0" tIns="0" rIns="0" bIns="0" rtlCol="0">
            <a:spAutoFit/>
          </a:bodyPr>
          <a:lstStyle/>
          <a:p>
            <a:pPr marL="12700" marR="178435">
              <a:lnSpc>
                <a:spcPts val="1839"/>
              </a:lnSpc>
            </a:pPr>
            <a:r>
              <a:rPr sz="1700" dirty="0">
                <a:latin typeface="Open Sans"/>
                <a:cs typeface="Open Sans"/>
              </a:rPr>
              <a:t>In</a:t>
            </a:r>
            <a:r>
              <a:rPr sz="1700" spc="-20" dirty="0">
                <a:latin typeface="Open Sans"/>
                <a:cs typeface="Open Sans"/>
              </a:rPr>
              <a:t> </a:t>
            </a:r>
            <a:r>
              <a:rPr sz="1700" dirty="0">
                <a:latin typeface="Open Sans"/>
                <a:cs typeface="Open Sans"/>
              </a:rPr>
              <a:t>Module</a:t>
            </a:r>
            <a:r>
              <a:rPr sz="1700" spc="-35" dirty="0">
                <a:latin typeface="Open Sans"/>
                <a:cs typeface="Open Sans"/>
              </a:rPr>
              <a:t> </a:t>
            </a:r>
            <a:r>
              <a:rPr sz="1700" dirty="0">
                <a:latin typeface="Open Sans"/>
                <a:cs typeface="Open Sans"/>
              </a:rPr>
              <a:t>5,</a:t>
            </a:r>
            <a:r>
              <a:rPr sz="1700" spc="-15" dirty="0">
                <a:latin typeface="Open Sans"/>
                <a:cs typeface="Open Sans"/>
              </a:rPr>
              <a:t> </a:t>
            </a:r>
            <a:r>
              <a:rPr sz="1700" dirty="0">
                <a:latin typeface="Open Sans"/>
                <a:cs typeface="Open Sans"/>
              </a:rPr>
              <a:t>you</a:t>
            </a:r>
            <a:r>
              <a:rPr sz="1700" spc="-25" dirty="0">
                <a:latin typeface="Open Sans"/>
                <a:cs typeface="Open Sans"/>
              </a:rPr>
              <a:t> </a:t>
            </a:r>
            <a:r>
              <a:rPr sz="1700" dirty="0">
                <a:latin typeface="Open Sans"/>
                <a:cs typeface="Open Sans"/>
              </a:rPr>
              <a:t>lea</a:t>
            </a:r>
            <a:r>
              <a:rPr sz="1700" spc="-5" dirty="0">
                <a:latin typeface="Open Sans"/>
                <a:cs typeface="Open Sans"/>
              </a:rPr>
              <a:t>rne</a:t>
            </a:r>
            <a:r>
              <a:rPr sz="1700" dirty="0">
                <a:latin typeface="Open Sans"/>
                <a:cs typeface="Open Sans"/>
              </a:rPr>
              <a:t>d</a:t>
            </a:r>
            <a:r>
              <a:rPr sz="1700" spc="-30" dirty="0">
                <a:latin typeface="Open Sans"/>
                <a:cs typeface="Open Sans"/>
              </a:rPr>
              <a:t> </a:t>
            </a:r>
            <a:r>
              <a:rPr sz="1700" dirty="0">
                <a:latin typeface="Open Sans"/>
                <a:cs typeface="Open Sans"/>
              </a:rPr>
              <a:t>the</a:t>
            </a:r>
            <a:r>
              <a:rPr sz="1700" spc="-25" dirty="0">
                <a:latin typeface="Open Sans"/>
                <a:cs typeface="Open Sans"/>
              </a:rPr>
              <a:t> </a:t>
            </a:r>
            <a:r>
              <a:rPr sz="1700" dirty="0">
                <a:latin typeface="Open Sans"/>
                <a:cs typeface="Open Sans"/>
              </a:rPr>
              <a:t>importance</a:t>
            </a:r>
            <a:r>
              <a:rPr sz="1700" spc="-30" dirty="0">
                <a:latin typeface="Open Sans"/>
                <a:cs typeface="Open Sans"/>
              </a:rPr>
              <a:t> </a:t>
            </a:r>
            <a:r>
              <a:rPr sz="1700" dirty="0">
                <a:latin typeface="Open Sans"/>
                <a:cs typeface="Open Sans"/>
              </a:rPr>
              <a:t>of</a:t>
            </a:r>
            <a:r>
              <a:rPr sz="1700" spc="-10" dirty="0">
                <a:latin typeface="Open Sans"/>
                <a:cs typeface="Open Sans"/>
              </a:rPr>
              <a:t> </a:t>
            </a:r>
            <a:r>
              <a:rPr sz="1700" spc="-5" dirty="0">
                <a:latin typeface="Open Sans"/>
                <a:cs typeface="Open Sans"/>
              </a:rPr>
              <a:t>mod</a:t>
            </a:r>
            <a:r>
              <a:rPr sz="1700" dirty="0">
                <a:latin typeface="Open Sans"/>
                <a:cs typeface="Open Sans"/>
              </a:rPr>
              <a:t>eli</a:t>
            </a:r>
            <a:r>
              <a:rPr sz="1700" spc="-15" dirty="0">
                <a:latin typeface="Open Sans"/>
                <a:cs typeface="Open Sans"/>
              </a:rPr>
              <a:t>n</a:t>
            </a:r>
            <a:r>
              <a:rPr sz="1700" dirty="0">
                <a:latin typeface="Open Sans"/>
                <a:cs typeface="Open Sans"/>
              </a:rPr>
              <a:t>g</a:t>
            </a:r>
            <a:r>
              <a:rPr sz="1700" spc="-35" dirty="0">
                <a:latin typeface="Open Sans"/>
                <a:cs typeface="Open Sans"/>
              </a:rPr>
              <a:t> </a:t>
            </a:r>
            <a:r>
              <a:rPr sz="1700" spc="-5" dirty="0">
                <a:latin typeface="Open Sans"/>
                <a:cs typeface="Open Sans"/>
              </a:rPr>
              <a:t>writing</a:t>
            </a:r>
            <a:r>
              <a:rPr sz="1700" dirty="0">
                <a:latin typeface="Open Sans"/>
                <a:cs typeface="Open Sans"/>
              </a:rPr>
              <a:t>,</a:t>
            </a:r>
            <a:r>
              <a:rPr sz="1700" spc="-15" dirty="0">
                <a:latin typeface="Open Sans"/>
                <a:cs typeface="Open Sans"/>
              </a:rPr>
              <a:t> </a:t>
            </a:r>
            <a:r>
              <a:rPr sz="1700" dirty="0">
                <a:latin typeface="Open Sans"/>
                <a:cs typeface="Open Sans"/>
              </a:rPr>
              <a:t>p</a:t>
            </a:r>
            <a:r>
              <a:rPr sz="1700" spc="-40" dirty="0">
                <a:latin typeface="Open Sans"/>
                <a:cs typeface="Open Sans"/>
              </a:rPr>
              <a:t>r</a:t>
            </a:r>
            <a:r>
              <a:rPr sz="1700" dirty="0">
                <a:latin typeface="Open Sans"/>
                <a:cs typeface="Open Sans"/>
              </a:rPr>
              <a:t>eparing</a:t>
            </a:r>
            <a:r>
              <a:rPr sz="1700" spc="-35" dirty="0">
                <a:latin typeface="Open Sans"/>
                <a:cs typeface="Open Sans"/>
              </a:rPr>
              <a:t> </a:t>
            </a:r>
            <a:r>
              <a:rPr sz="1700" dirty="0">
                <a:latin typeface="Open Sans"/>
                <a:cs typeface="Open Sans"/>
              </a:rPr>
              <a:t>for </a:t>
            </a:r>
            <a:r>
              <a:rPr sz="1700" spc="-5" dirty="0">
                <a:latin typeface="Open Sans"/>
                <a:cs typeface="Open Sans"/>
              </a:rPr>
              <a:t>writin</a:t>
            </a:r>
            <a:r>
              <a:rPr sz="1700" dirty="0">
                <a:latin typeface="Open Sans"/>
                <a:cs typeface="Open Sans"/>
              </a:rPr>
              <a:t>g</a:t>
            </a:r>
            <a:r>
              <a:rPr sz="1700" spc="-10" dirty="0">
                <a:latin typeface="Open Sans"/>
                <a:cs typeface="Open Sans"/>
              </a:rPr>
              <a:t> </a:t>
            </a:r>
            <a:r>
              <a:rPr sz="1700" spc="-5" dirty="0">
                <a:latin typeface="Open Sans"/>
                <a:cs typeface="Open Sans"/>
              </a:rPr>
              <a:t>alon</a:t>
            </a:r>
            <a:r>
              <a:rPr sz="1700" dirty="0">
                <a:latin typeface="Open Sans"/>
                <a:cs typeface="Open Sans"/>
              </a:rPr>
              <a:t>g</a:t>
            </a:r>
            <a:r>
              <a:rPr sz="1700" spc="-20" dirty="0">
                <a:latin typeface="Open Sans"/>
                <a:cs typeface="Open Sans"/>
              </a:rPr>
              <a:t> </a:t>
            </a:r>
            <a:r>
              <a:rPr sz="1700" dirty="0">
                <a:latin typeface="Open Sans"/>
                <a:cs typeface="Open Sans"/>
              </a:rPr>
              <a:t>the</a:t>
            </a:r>
            <a:r>
              <a:rPr sz="1700" spc="-25" dirty="0">
                <a:latin typeface="Open Sans"/>
                <a:cs typeface="Open Sans"/>
              </a:rPr>
              <a:t> </a:t>
            </a:r>
            <a:r>
              <a:rPr sz="1700" spc="-5" dirty="0">
                <a:latin typeface="Open Sans"/>
                <a:cs typeface="Open Sans"/>
              </a:rPr>
              <a:t>wa</a:t>
            </a:r>
            <a:r>
              <a:rPr sz="1700" spc="-70" dirty="0">
                <a:latin typeface="Open Sans"/>
                <a:cs typeface="Open Sans"/>
              </a:rPr>
              <a:t>y</a:t>
            </a:r>
            <a:r>
              <a:rPr sz="1700" dirty="0">
                <a:latin typeface="Open Sans"/>
                <a:cs typeface="Open Sans"/>
              </a:rPr>
              <a:t>,</a:t>
            </a:r>
            <a:r>
              <a:rPr sz="1700" spc="-10" dirty="0">
                <a:latin typeface="Open Sans"/>
                <a:cs typeface="Open Sans"/>
              </a:rPr>
              <a:t> </a:t>
            </a:r>
            <a:r>
              <a:rPr sz="1700" spc="-5" dirty="0">
                <a:latin typeface="Open Sans"/>
                <a:cs typeface="Open Sans"/>
              </a:rPr>
              <a:t>an</a:t>
            </a:r>
            <a:r>
              <a:rPr sz="1700" dirty="0">
                <a:latin typeface="Open Sans"/>
                <a:cs typeface="Open Sans"/>
              </a:rPr>
              <a:t>d</a:t>
            </a:r>
            <a:r>
              <a:rPr sz="1700" spc="-15" dirty="0">
                <a:latin typeface="Open Sans"/>
                <a:cs typeface="Open Sans"/>
              </a:rPr>
              <a:t> </a:t>
            </a:r>
            <a:r>
              <a:rPr sz="1700" spc="-5" dirty="0">
                <a:latin typeface="Open Sans"/>
                <a:cs typeface="Open Sans"/>
              </a:rPr>
              <a:t>c</a:t>
            </a:r>
            <a:r>
              <a:rPr sz="1700" spc="-35" dirty="0">
                <a:latin typeface="Open Sans"/>
                <a:cs typeface="Open Sans"/>
              </a:rPr>
              <a:t>r</a:t>
            </a:r>
            <a:r>
              <a:rPr sz="1700" spc="-5" dirty="0">
                <a:latin typeface="Open Sans"/>
                <a:cs typeface="Open Sans"/>
              </a:rPr>
              <a:t>eatin</a:t>
            </a:r>
            <a:r>
              <a:rPr sz="1700" dirty="0">
                <a:latin typeface="Open Sans"/>
                <a:cs typeface="Open Sans"/>
              </a:rPr>
              <a:t>g</a:t>
            </a:r>
            <a:r>
              <a:rPr sz="1700" spc="-20" dirty="0">
                <a:latin typeface="Open Sans"/>
                <a:cs typeface="Open Sans"/>
              </a:rPr>
              <a:t> </a:t>
            </a:r>
            <a:r>
              <a:rPr sz="1700" dirty="0">
                <a:latin typeface="Open Sans"/>
                <a:cs typeface="Open Sans"/>
              </a:rPr>
              <a:t>opportu</a:t>
            </a:r>
            <a:r>
              <a:rPr sz="1700" spc="-10" dirty="0">
                <a:latin typeface="Open Sans"/>
                <a:cs typeface="Open Sans"/>
              </a:rPr>
              <a:t>n</a:t>
            </a:r>
            <a:r>
              <a:rPr sz="1700" spc="-15" dirty="0">
                <a:latin typeface="Open Sans"/>
                <a:cs typeface="Open Sans"/>
              </a:rPr>
              <a:t>i</a:t>
            </a:r>
            <a:r>
              <a:rPr sz="1700" dirty="0">
                <a:latin typeface="Open Sans"/>
                <a:cs typeface="Open Sans"/>
              </a:rPr>
              <a:t>ti</a:t>
            </a:r>
            <a:r>
              <a:rPr sz="1700" spc="-10" dirty="0">
                <a:latin typeface="Open Sans"/>
                <a:cs typeface="Open Sans"/>
              </a:rPr>
              <a:t>e</a:t>
            </a:r>
            <a:r>
              <a:rPr sz="1700" dirty="0">
                <a:latin typeface="Open Sans"/>
                <a:cs typeface="Open Sans"/>
              </a:rPr>
              <a:t>s</a:t>
            </a:r>
            <a:r>
              <a:rPr sz="1700" spc="-45" dirty="0">
                <a:latin typeface="Open Sans"/>
                <a:cs typeface="Open Sans"/>
              </a:rPr>
              <a:t> </a:t>
            </a:r>
            <a:r>
              <a:rPr sz="1700" dirty="0">
                <a:latin typeface="Open Sans"/>
                <a:cs typeface="Open Sans"/>
              </a:rPr>
              <a:t>for</a:t>
            </a:r>
            <a:r>
              <a:rPr sz="1700" spc="-10" dirty="0">
                <a:latin typeface="Open Sans"/>
                <a:cs typeface="Open Sans"/>
              </a:rPr>
              <a:t> </a:t>
            </a:r>
            <a:r>
              <a:rPr sz="1700" spc="-5" dirty="0">
                <a:latin typeface="Open Sans"/>
                <a:cs typeface="Open Sans"/>
              </a:rPr>
              <a:t>child</a:t>
            </a:r>
            <a:r>
              <a:rPr sz="1700" spc="-30" dirty="0">
                <a:latin typeface="Open Sans"/>
                <a:cs typeface="Open Sans"/>
              </a:rPr>
              <a:t>r</a:t>
            </a:r>
            <a:r>
              <a:rPr sz="1700" spc="-5" dirty="0">
                <a:latin typeface="Open Sans"/>
                <a:cs typeface="Open Sans"/>
              </a:rPr>
              <a:t>e</a:t>
            </a:r>
            <a:r>
              <a:rPr sz="1700" dirty="0">
                <a:latin typeface="Open Sans"/>
                <a:cs typeface="Open Sans"/>
              </a:rPr>
              <a:t>n</a:t>
            </a:r>
            <a:r>
              <a:rPr sz="1700" spc="-45" dirty="0">
                <a:latin typeface="Open Sans"/>
                <a:cs typeface="Open Sans"/>
              </a:rPr>
              <a:t> </a:t>
            </a:r>
            <a:r>
              <a:rPr sz="1700" dirty="0">
                <a:latin typeface="Open Sans"/>
                <a:cs typeface="Open Sans"/>
              </a:rPr>
              <a:t>to</a:t>
            </a:r>
            <a:r>
              <a:rPr sz="1700" spc="-10" dirty="0">
                <a:latin typeface="Open Sans"/>
                <a:cs typeface="Open Sans"/>
              </a:rPr>
              <a:t> </a:t>
            </a:r>
            <a:r>
              <a:rPr sz="1700" spc="-5" dirty="0">
                <a:latin typeface="Open Sans"/>
                <a:cs typeface="Open Sans"/>
              </a:rPr>
              <a:t>write.</a:t>
            </a:r>
            <a:endParaRPr sz="1700">
              <a:latin typeface="Open Sans"/>
              <a:cs typeface="Open Sans"/>
            </a:endParaRPr>
          </a:p>
          <a:p>
            <a:pPr>
              <a:lnSpc>
                <a:spcPct val="100000"/>
              </a:lnSpc>
              <a:spcBef>
                <a:spcPts val="5"/>
              </a:spcBef>
            </a:pPr>
            <a:endParaRPr sz="2100">
              <a:latin typeface="Times New Roman"/>
              <a:cs typeface="Times New Roman"/>
            </a:endParaRPr>
          </a:p>
          <a:p>
            <a:pPr marL="12700">
              <a:lnSpc>
                <a:spcPct val="100000"/>
              </a:lnSpc>
            </a:pPr>
            <a:r>
              <a:rPr sz="1700" dirty="0">
                <a:latin typeface="Open Sans"/>
                <a:cs typeface="Open Sans"/>
              </a:rPr>
              <a:t>In</a:t>
            </a:r>
            <a:r>
              <a:rPr sz="1700" spc="-25" dirty="0">
                <a:latin typeface="Open Sans"/>
                <a:cs typeface="Open Sans"/>
              </a:rPr>
              <a:t> </a:t>
            </a:r>
            <a:r>
              <a:rPr sz="1700" dirty="0">
                <a:latin typeface="Open Sans"/>
                <a:cs typeface="Open Sans"/>
              </a:rPr>
              <a:t>t</a:t>
            </a:r>
            <a:r>
              <a:rPr sz="1700" spc="-10" dirty="0">
                <a:latin typeface="Open Sans"/>
                <a:cs typeface="Open Sans"/>
              </a:rPr>
              <a:t>h</a:t>
            </a:r>
            <a:r>
              <a:rPr sz="1700" dirty="0">
                <a:latin typeface="Open Sans"/>
                <a:cs typeface="Open Sans"/>
              </a:rPr>
              <a:t>is</a:t>
            </a:r>
            <a:r>
              <a:rPr sz="1700" spc="-10" dirty="0">
                <a:latin typeface="Open Sans"/>
                <a:cs typeface="Open Sans"/>
              </a:rPr>
              <a:t> </a:t>
            </a:r>
            <a:r>
              <a:rPr sz="1700" spc="-5" dirty="0">
                <a:latin typeface="Open Sans"/>
                <a:cs typeface="Open Sans"/>
              </a:rPr>
              <a:t>mod</a:t>
            </a:r>
            <a:r>
              <a:rPr sz="1700" spc="-10" dirty="0">
                <a:latin typeface="Open Sans"/>
                <a:cs typeface="Open Sans"/>
              </a:rPr>
              <a:t>u</a:t>
            </a:r>
            <a:r>
              <a:rPr sz="1700" dirty="0">
                <a:latin typeface="Open Sans"/>
                <a:cs typeface="Open Sans"/>
              </a:rPr>
              <a:t>le,</a:t>
            </a:r>
            <a:r>
              <a:rPr sz="1700" spc="-45" dirty="0">
                <a:latin typeface="Open Sans"/>
                <a:cs typeface="Open Sans"/>
              </a:rPr>
              <a:t> </a:t>
            </a:r>
            <a:r>
              <a:rPr sz="1700" dirty="0">
                <a:latin typeface="Open Sans"/>
                <a:cs typeface="Open Sans"/>
              </a:rPr>
              <a:t>you</a:t>
            </a:r>
            <a:r>
              <a:rPr sz="1700" spc="-30" dirty="0">
                <a:latin typeface="Open Sans"/>
                <a:cs typeface="Open Sans"/>
              </a:rPr>
              <a:t> </a:t>
            </a:r>
            <a:r>
              <a:rPr sz="1700" spc="-10" dirty="0">
                <a:latin typeface="Open Sans"/>
                <a:cs typeface="Open Sans"/>
              </a:rPr>
              <a:t>w</a:t>
            </a:r>
            <a:r>
              <a:rPr sz="1700" dirty="0">
                <a:latin typeface="Open Sans"/>
                <a:cs typeface="Open Sans"/>
              </a:rPr>
              <a:t>ill:</a:t>
            </a:r>
            <a:endParaRPr sz="1700">
              <a:latin typeface="Open Sans"/>
              <a:cs typeface="Open Sans"/>
            </a:endParaRPr>
          </a:p>
          <a:p>
            <a:pPr>
              <a:lnSpc>
                <a:spcPct val="100000"/>
              </a:lnSpc>
              <a:spcBef>
                <a:spcPts val="35"/>
              </a:spcBef>
            </a:pPr>
            <a:endParaRPr sz="2100">
              <a:latin typeface="Times New Roman"/>
              <a:cs typeface="Times New Roman"/>
            </a:endParaRPr>
          </a:p>
          <a:p>
            <a:pPr marL="355600" indent="-342900">
              <a:lnSpc>
                <a:spcPct val="100000"/>
              </a:lnSpc>
              <a:buClr>
                <a:srgbClr val="5D7975"/>
              </a:buClr>
              <a:buFont typeface="Wingdings"/>
              <a:buChar char=""/>
              <a:tabLst>
                <a:tab pos="355600" algn="l"/>
              </a:tabLst>
            </a:pPr>
            <a:r>
              <a:rPr sz="1700" spc="5" dirty="0">
                <a:latin typeface="Open Sans"/>
                <a:cs typeface="Open Sans"/>
              </a:rPr>
              <a:t>D</a:t>
            </a:r>
            <a:r>
              <a:rPr sz="1700" dirty="0">
                <a:latin typeface="Open Sans"/>
                <a:cs typeface="Open Sans"/>
              </a:rPr>
              <a:t>i</a:t>
            </a:r>
            <a:r>
              <a:rPr sz="1700" spc="5" dirty="0">
                <a:latin typeface="Open Sans"/>
                <a:cs typeface="Open Sans"/>
              </a:rPr>
              <a:t>sc</a:t>
            </a:r>
            <a:r>
              <a:rPr sz="1700" spc="-35" dirty="0">
                <a:latin typeface="Open Sans"/>
                <a:cs typeface="Open Sans"/>
              </a:rPr>
              <a:t>o</a:t>
            </a:r>
            <a:r>
              <a:rPr sz="1700" dirty="0">
                <a:latin typeface="Open Sans"/>
                <a:cs typeface="Open Sans"/>
              </a:rPr>
              <a:t>v</a:t>
            </a:r>
            <a:r>
              <a:rPr sz="1700" spc="5" dirty="0">
                <a:latin typeface="Open Sans"/>
                <a:cs typeface="Open Sans"/>
              </a:rPr>
              <a:t>e</a:t>
            </a:r>
            <a:r>
              <a:rPr sz="1700" dirty="0">
                <a:latin typeface="Open Sans"/>
                <a:cs typeface="Open Sans"/>
              </a:rPr>
              <a:t>r</a:t>
            </a:r>
            <a:r>
              <a:rPr sz="1700" spc="-45" dirty="0">
                <a:latin typeface="Open Sans"/>
                <a:cs typeface="Open Sans"/>
              </a:rPr>
              <a:t> </a:t>
            </a:r>
            <a:r>
              <a:rPr sz="1700" dirty="0">
                <a:latin typeface="Open Sans"/>
                <a:cs typeface="Open Sans"/>
              </a:rPr>
              <a:t>why </a:t>
            </a:r>
            <a:r>
              <a:rPr sz="1700" spc="5" dirty="0">
                <a:latin typeface="Open Sans"/>
                <a:cs typeface="Open Sans"/>
              </a:rPr>
              <a:t>c</a:t>
            </a:r>
            <a:r>
              <a:rPr sz="1700" dirty="0">
                <a:latin typeface="Open Sans"/>
                <a:cs typeface="Open Sans"/>
              </a:rPr>
              <a:t>hoosi</a:t>
            </a:r>
            <a:r>
              <a:rPr sz="1700" spc="-10" dirty="0">
                <a:latin typeface="Open Sans"/>
                <a:cs typeface="Open Sans"/>
              </a:rPr>
              <a:t>n</a:t>
            </a:r>
            <a:r>
              <a:rPr sz="1700" dirty="0">
                <a:latin typeface="Open Sans"/>
                <a:cs typeface="Open Sans"/>
              </a:rPr>
              <a:t>g</a:t>
            </a:r>
            <a:r>
              <a:rPr sz="1700" spc="-30" dirty="0">
                <a:latin typeface="Open Sans"/>
                <a:cs typeface="Open Sans"/>
              </a:rPr>
              <a:t> </a:t>
            </a:r>
            <a:r>
              <a:rPr sz="1700" dirty="0">
                <a:latin typeface="Open Sans"/>
                <a:cs typeface="Open Sans"/>
              </a:rPr>
              <a:t>the</a:t>
            </a:r>
            <a:r>
              <a:rPr sz="1700" spc="-20" dirty="0">
                <a:latin typeface="Open Sans"/>
                <a:cs typeface="Open Sans"/>
              </a:rPr>
              <a:t> </a:t>
            </a:r>
            <a:r>
              <a:rPr sz="1700" spc="-5" dirty="0">
                <a:latin typeface="Open Sans"/>
                <a:cs typeface="Open Sans"/>
              </a:rPr>
              <a:t>ri</a:t>
            </a:r>
            <a:r>
              <a:rPr sz="1700" spc="5" dirty="0">
                <a:latin typeface="Open Sans"/>
                <a:cs typeface="Open Sans"/>
              </a:rPr>
              <a:t>g</a:t>
            </a:r>
            <a:r>
              <a:rPr sz="1700" dirty="0">
                <a:latin typeface="Open Sans"/>
                <a:cs typeface="Open Sans"/>
              </a:rPr>
              <a:t>ht</a:t>
            </a:r>
            <a:r>
              <a:rPr sz="1700" spc="-10" dirty="0">
                <a:latin typeface="Open Sans"/>
                <a:cs typeface="Open Sans"/>
              </a:rPr>
              <a:t> </a:t>
            </a:r>
            <a:r>
              <a:rPr sz="1700" dirty="0">
                <a:latin typeface="Open Sans"/>
                <a:cs typeface="Open Sans"/>
              </a:rPr>
              <a:t>t</a:t>
            </a:r>
            <a:r>
              <a:rPr sz="1700" spc="-30" dirty="0">
                <a:latin typeface="Open Sans"/>
                <a:cs typeface="Open Sans"/>
              </a:rPr>
              <a:t>e</a:t>
            </a:r>
            <a:r>
              <a:rPr sz="1700" dirty="0">
                <a:latin typeface="Open Sans"/>
                <a:cs typeface="Open Sans"/>
              </a:rPr>
              <a:t>xt</a:t>
            </a:r>
            <a:r>
              <a:rPr sz="1700" spc="-25" dirty="0">
                <a:latin typeface="Open Sans"/>
                <a:cs typeface="Open Sans"/>
              </a:rPr>
              <a:t> </a:t>
            </a:r>
            <a:r>
              <a:rPr sz="1700" spc="-5" dirty="0">
                <a:latin typeface="Open Sans"/>
                <a:cs typeface="Open Sans"/>
              </a:rPr>
              <a:t>ma</a:t>
            </a:r>
            <a:r>
              <a:rPr sz="1700" dirty="0">
                <a:latin typeface="Open Sans"/>
                <a:cs typeface="Open Sans"/>
              </a:rPr>
              <a:t>tt</a:t>
            </a:r>
            <a:r>
              <a:rPr sz="1700" spc="5" dirty="0">
                <a:latin typeface="Open Sans"/>
                <a:cs typeface="Open Sans"/>
              </a:rPr>
              <a:t>e</a:t>
            </a:r>
            <a:r>
              <a:rPr sz="1700" spc="-5" dirty="0">
                <a:latin typeface="Open Sans"/>
                <a:cs typeface="Open Sans"/>
              </a:rPr>
              <a:t>r</a:t>
            </a:r>
            <a:r>
              <a:rPr sz="1700" dirty="0">
                <a:latin typeface="Open Sans"/>
                <a:cs typeface="Open Sans"/>
              </a:rPr>
              <a:t>s</a:t>
            </a:r>
            <a:r>
              <a:rPr sz="1700" spc="-5" dirty="0">
                <a:latin typeface="Open Sans"/>
                <a:cs typeface="Open Sans"/>
              </a:rPr>
              <a:t> </a:t>
            </a:r>
            <a:r>
              <a:rPr sz="1700" dirty="0">
                <a:latin typeface="Open Sans"/>
                <a:cs typeface="Open Sans"/>
              </a:rPr>
              <a:t>for </a:t>
            </a:r>
            <a:r>
              <a:rPr sz="1700" spc="-30" dirty="0">
                <a:latin typeface="Open Sans"/>
                <a:cs typeface="Open Sans"/>
              </a:rPr>
              <a:t>r</a:t>
            </a:r>
            <a:r>
              <a:rPr sz="1700" spc="5" dirty="0">
                <a:latin typeface="Open Sans"/>
                <a:cs typeface="Open Sans"/>
              </a:rPr>
              <a:t>e</a:t>
            </a:r>
            <a:r>
              <a:rPr sz="1700" spc="-5" dirty="0">
                <a:latin typeface="Open Sans"/>
                <a:cs typeface="Open Sans"/>
              </a:rPr>
              <a:t>a</a:t>
            </a:r>
            <a:r>
              <a:rPr sz="1700" dirty="0">
                <a:latin typeface="Open Sans"/>
                <a:cs typeface="Open Sans"/>
              </a:rPr>
              <a:t>d</a:t>
            </a:r>
            <a:r>
              <a:rPr sz="1700" spc="-80" dirty="0">
                <a:latin typeface="Open Sans"/>
                <a:cs typeface="Open Sans"/>
              </a:rPr>
              <a:t> </a:t>
            </a:r>
            <a:r>
              <a:rPr sz="1700" spc="-5" dirty="0">
                <a:latin typeface="Open Sans"/>
                <a:cs typeface="Open Sans"/>
              </a:rPr>
              <a:t>aloud</a:t>
            </a:r>
            <a:r>
              <a:rPr sz="1700" spc="5" dirty="0">
                <a:latin typeface="Open Sans"/>
                <a:cs typeface="Open Sans"/>
              </a:rPr>
              <a:t>s</a:t>
            </a:r>
            <a:r>
              <a:rPr sz="1700" dirty="0">
                <a:latin typeface="Open Sans"/>
                <a:cs typeface="Open Sans"/>
              </a:rPr>
              <a:t>.</a:t>
            </a:r>
            <a:endParaRPr sz="1700">
              <a:latin typeface="Open Sans"/>
              <a:cs typeface="Open Sans"/>
            </a:endParaRPr>
          </a:p>
          <a:p>
            <a:pPr marL="355600" marR="5080" indent="-342900">
              <a:lnSpc>
                <a:spcPts val="1839"/>
              </a:lnSpc>
              <a:spcBef>
                <a:spcPts val="430"/>
              </a:spcBef>
              <a:buClr>
                <a:srgbClr val="5D7975"/>
              </a:buClr>
              <a:buFont typeface="Wingdings"/>
              <a:buChar char=""/>
              <a:tabLst>
                <a:tab pos="355600" algn="l"/>
              </a:tabLst>
            </a:pPr>
            <a:r>
              <a:rPr sz="1700" spc="-5" dirty="0">
                <a:latin typeface="Open Sans"/>
                <a:cs typeface="Open Sans"/>
              </a:rPr>
              <a:t>Expl</a:t>
            </a:r>
            <a:r>
              <a:rPr sz="1700" spc="5" dirty="0">
                <a:latin typeface="Open Sans"/>
                <a:cs typeface="Open Sans"/>
              </a:rPr>
              <a:t>o</a:t>
            </a:r>
            <a:r>
              <a:rPr sz="1700" spc="-35" dirty="0">
                <a:latin typeface="Open Sans"/>
                <a:cs typeface="Open Sans"/>
              </a:rPr>
              <a:t>r</a:t>
            </a:r>
            <a:r>
              <a:rPr sz="1700" dirty="0">
                <a:latin typeface="Open Sans"/>
                <a:cs typeface="Open Sans"/>
              </a:rPr>
              <a:t>e</a:t>
            </a:r>
            <a:r>
              <a:rPr sz="1700" spc="-20" dirty="0">
                <a:latin typeface="Open Sans"/>
                <a:cs typeface="Open Sans"/>
              </a:rPr>
              <a:t> </a:t>
            </a:r>
            <a:r>
              <a:rPr sz="1700" dirty="0">
                <a:latin typeface="Open Sans"/>
                <a:cs typeface="Open Sans"/>
              </a:rPr>
              <a:t>the</a:t>
            </a:r>
            <a:r>
              <a:rPr sz="1700" spc="-20" dirty="0">
                <a:latin typeface="Open Sans"/>
                <a:cs typeface="Open Sans"/>
              </a:rPr>
              <a:t> </a:t>
            </a:r>
            <a:r>
              <a:rPr sz="1700" spc="-5" dirty="0">
                <a:latin typeface="Open Sans"/>
                <a:cs typeface="Open Sans"/>
              </a:rPr>
              <a:t>ri</a:t>
            </a:r>
            <a:r>
              <a:rPr sz="1700" spc="10" dirty="0">
                <a:latin typeface="Open Sans"/>
                <a:cs typeface="Open Sans"/>
              </a:rPr>
              <a:t>c</a:t>
            </a:r>
            <a:r>
              <a:rPr sz="1700" dirty="0">
                <a:latin typeface="Open Sans"/>
                <a:cs typeface="Open Sans"/>
              </a:rPr>
              <a:t>h</a:t>
            </a:r>
            <a:r>
              <a:rPr sz="1700" spc="-25" dirty="0">
                <a:latin typeface="Open Sans"/>
                <a:cs typeface="Open Sans"/>
              </a:rPr>
              <a:t> </a:t>
            </a:r>
            <a:r>
              <a:rPr sz="1700" dirty="0">
                <a:latin typeface="Open Sans"/>
                <a:cs typeface="Open Sans"/>
              </a:rPr>
              <a:t>ways int</a:t>
            </a:r>
            <a:r>
              <a:rPr sz="1700" spc="5" dirty="0">
                <a:latin typeface="Open Sans"/>
                <a:cs typeface="Open Sans"/>
              </a:rPr>
              <a:t>e</a:t>
            </a:r>
            <a:r>
              <a:rPr sz="1700" spc="-35" dirty="0">
                <a:latin typeface="Open Sans"/>
                <a:cs typeface="Open Sans"/>
              </a:rPr>
              <a:t>r</a:t>
            </a:r>
            <a:r>
              <a:rPr sz="1700" spc="-5" dirty="0">
                <a:latin typeface="Open Sans"/>
                <a:cs typeface="Open Sans"/>
              </a:rPr>
              <a:t>a</a:t>
            </a:r>
            <a:r>
              <a:rPr sz="1700" spc="5" dirty="0">
                <a:latin typeface="Open Sans"/>
                <a:cs typeface="Open Sans"/>
              </a:rPr>
              <a:t>c</a:t>
            </a:r>
            <a:r>
              <a:rPr sz="1700" dirty="0">
                <a:latin typeface="Open Sans"/>
                <a:cs typeface="Open Sans"/>
              </a:rPr>
              <a:t>tive</a:t>
            </a:r>
            <a:r>
              <a:rPr sz="1700" spc="-40" dirty="0">
                <a:latin typeface="Open Sans"/>
                <a:cs typeface="Open Sans"/>
              </a:rPr>
              <a:t> </a:t>
            </a:r>
            <a:r>
              <a:rPr sz="1700" spc="-35" dirty="0">
                <a:latin typeface="Open Sans"/>
                <a:cs typeface="Open Sans"/>
              </a:rPr>
              <a:t>r</a:t>
            </a:r>
            <a:r>
              <a:rPr sz="1700" spc="5" dirty="0">
                <a:latin typeface="Open Sans"/>
                <a:cs typeface="Open Sans"/>
              </a:rPr>
              <a:t>e</a:t>
            </a:r>
            <a:r>
              <a:rPr sz="1700" spc="-5" dirty="0">
                <a:latin typeface="Open Sans"/>
                <a:cs typeface="Open Sans"/>
              </a:rPr>
              <a:t>a</a:t>
            </a:r>
            <a:r>
              <a:rPr sz="1700" dirty="0">
                <a:latin typeface="Open Sans"/>
                <a:cs typeface="Open Sans"/>
              </a:rPr>
              <a:t>d</a:t>
            </a:r>
            <a:r>
              <a:rPr sz="1700" spc="-55" dirty="0">
                <a:latin typeface="Open Sans"/>
                <a:cs typeface="Open Sans"/>
              </a:rPr>
              <a:t> </a:t>
            </a:r>
            <a:r>
              <a:rPr sz="1700" spc="-5" dirty="0">
                <a:latin typeface="Open Sans"/>
                <a:cs typeface="Open Sans"/>
              </a:rPr>
              <a:t>al</a:t>
            </a:r>
            <a:r>
              <a:rPr sz="1700" spc="5" dirty="0">
                <a:latin typeface="Open Sans"/>
                <a:cs typeface="Open Sans"/>
              </a:rPr>
              <a:t>o</a:t>
            </a:r>
            <a:r>
              <a:rPr sz="1700" dirty="0">
                <a:latin typeface="Open Sans"/>
                <a:cs typeface="Open Sans"/>
              </a:rPr>
              <a:t>uds</a:t>
            </a:r>
            <a:r>
              <a:rPr sz="1700" spc="-35" dirty="0">
                <a:latin typeface="Open Sans"/>
                <a:cs typeface="Open Sans"/>
              </a:rPr>
              <a:t> </a:t>
            </a:r>
            <a:r>
              <a:rPr sz="1700" dirty="0">
                <a:latin typeface="Open Sans"/>
                <a:cs typeface="Open Sans"/>
              </a:rPr>
              <a:t>enhance</a:t>
            </a:r>
            <a:r>
              <a:rPr sz="1700" spc="-40" dirty="0">
                <a:latin typeface="Open Sans"/>
                <a:cs typeface="Open Sans"/>
              </a:rPr>
              <a:t> </a:t>
            </a:r>
            <a:r>
              <a:rPr sz="1700" dirty="0">
                <a:latin typeface="Open Sans"/>
                <a:cs typeface="Open Sans"/>
              </a:rPr>
              <a:t>child</a:t>
            </a:r>
            <a:r>
              <a:rPr sz="1700" spc="-35" dirty="0">
                <a:latin typeface="Open Sans"/>
                <a:cs typeface="Open Sans"/>
              </a:rPr>
              <a:t>r</a:t>
            </a:r>
            <a:r>
              <a:rPr sz="1700" dirty="0">
                <a:latin typeface="Open Sans"/>
                <a:cs typeface="Open Sans"/>
              </a:rPr>
              <a:t>e</a:t>
            </a:r>
            <a:r>
              <a:rPr sz="1700" spc="-25" dirty="0">
                <a:latin typeface="Open Sans"/>
                <a:cs typeface="Open Sans"/>
              </a:rPr>
              <a:t>n</a:t>
            </a:r>
            <a:r>
              <a:rPr sz="1700" spc="-50" dirty="0">
                <a:latin typeface="Open Sans"/>
                <a:cs typeface="Open Sans"/>
              </a:rPr>
              <a:t>’</a:t>
            </a:r>
            <a:r>
              <a:rPr sz="1700" dirty="0">
                <a:latin typeface="Open Sans"/>
                <a:cs typeface="Open Sans"/>
              </a:rPr>
              <a:t>s</a:t>
            </a:r>
            <a:r>
              <a:rPr sz="1700" spc="-45" dirty="0">
                <a:latin typeface="Open Sans"/>
                <a:cs typeface="Open Sans"/>
              </a:rPr>
              <a:t> </a:t>
            </a:r>
            <a:r>
              <a:rPr sz="1700" dirty="0">
                <a:latin typeface="Open Sans"/>
                <a:cs typeface="Open Sans"/>
              </a:rPr>
              <a:t>language d</a:t>
            </a:r>
            <a:r>
              <a:rPr sz="1700" spc="-30" dirty="0">
                <a:latin typeface="Open Sans"/>
                <a:cs typeface="Open Sans"/>
              </a:rPr>
              <a:t>e</a:t>
            </a:r>
            <a:r>
              <a:rPr sz="1700" dirty="0">
                <a:latin typeface="Open Sans"/>
                <a:cs typeface="Open Sans"/>
              </a:rPr>
              <a:t>v</a:t>
            </a:r>
            <a:r>
              <a:rPr sz="1700" spc="5" dirty="0">
                <a:latin typeface="Open Sans"/>
                <a:cs typeface="Open Sans"/>
              </a:rPr>
              <a:t>e</a:t>
            </a:r>
            <a:r>
              <a:rPr sz="1700" dirty="0">
                <a:latin typeface="Open Sans"/>
                <a:cs typeface="Open Sans"/>
              </a:rPr>
              <a:t>l</a:t>
            </a:r>
            <a:r>
              <a:rPr sz="1700" spc="5" dirty="0">
                <a:latin typeface="Open Sans"/>
                <a:cs typeface="Open Sans"/>
              </a:rPr>
              <a:t>o</a:t>
            </a:r>
            <a:r>
              <a:rPr sz="1700" spc="-10" dirty="0">
                <a:latin typeface="Open Sans"/>
                <a:cs typeface="Open Sans"/>
              </a:rPr>
              <a:t>p</a:t>
            </a:r>
            <a:r>
              <a:rPr sz="1700" spc="-5" dirty="0">
                <a:latin typeface="Open Sans"/>
                <a:cs typeface="Open Sans"/>
              </a:rPr>
              <a:t>m</a:t>
            </a:r>
            <a:r>
              <a:rPr sz="1700" spc="5" dirty="0">
                <a:latin typeface="Open Sans"/>
                <a:cs typeface="Open Sans"/>
              </a:rPr>
              <a:t>e</a:t>
            </a:r>
            <a:r>
              <a:rPr sz="1700" spc="-15" dirty="0">
                <a:latin typeface="Open Sans"/>
                <a:cs typeface="Open Sans"/>
              </a:rPr>
              <a:t>n</a:t>
            </a:r>
            <a:r>
              <a:rPr sz="1700" dirty="0">
                <a:latin typeface="Open Sans"/>
                <a:cs typeface="Open Sans"/>
              </a:rPr>
              <a:t>t</a:t>
            </a:r>
            <a:r>
              <a:rPr sz="1700" spc="-45" dirty="0">
                <a:latin typeface="Open Sans"/>
                <a:cs typeface="Open Sans"/>
              </a:rPr>
              <a:t> </a:t>
            </a:r>
            <a:r>
              <a:rPr sz="1700" spc="-5" dirty="0">
                <a:latin typeface="Open Sans"/>
                <a:cs typeface="Open Sans"/>
              </a:rPr>
              <a:t>an</a:t>
            </a:r>
            <a:r>
              <a:rPr sz="1700" dirty="0">
                <a:latin typeface="Open Sans"/>
                <a:cs typeface="Open Sans"/>
              </a:rPr>
              <a:t>d</a:t>
            </a:r>
            <a:r>
              <a:rPr sz="1700" spc="-5" dirty="0">
                <a:latin typeface="Open Sans"/>
                <a:cs typeface="Open Sans"/>
              </a:rPr>
              <a:t> </a:t>
            </a:r>
            <a:r>
              <a:rPr sz="1700" dirty="0">
                <a:latin typeface="Open Sans"/>
                <a:cs typeface="Open Sans"/>
              </a:rPr>
              <a:t>th</a:t>
            </a:r>
            <a:r>
              <a:rPr sz="1700" spc="5" dirty="0">
                <a:latin typeface="Open Sans"/>
                <a:cs typeface="Open Sans"/>
              </a:rPr>
              <a:t>e</a:t>
            </a:r>
            <a:r>
              <a:rPr sz="1700" dirty="0">
                <a:latin typeface="Open Sans"/>
                <a:cs typeface="Open Sans"/>
              </a:rPr>
              <a:t>ir</a:t>
            </a:r>
            <a:r>
              <a:rPr sz="1700" spc="-20" dirty="0">
                <a:latin typeface="Open Sans"/>
                <a:cs typeface="Open Sans"/>
              </a:rPr>
              <a:t> </a:t>
            </a:r>
            <a:r>
              <a:rPr sz="1700" dirty="0">
                <a:latin typeface="Open Sans"/>
                <a:cs typeface="Open Sans"/>
              </a:rPr>
              <a:t>int</a:t>
            </a:r>
            <a:r>
              <a:rPr sz="1700" spc="5" dirty="0">
                <a:latin typeface="Open Sans"/>
                <a:cs typeface="Open Sans"/>
              </a:rPr>
              <a:t>e</a:t>
            </a:r>
            <a:r>
              <a:rPr sz="1700" spc="-35" dirty="0">
                <a:latin typeface="Open Sans"/>
                <a:cs typeface="Open Sans"/>
              </a:rPr>
              <a:t>r</a:t>
            </a:r>
            <a:r>
              <a:rPr sz="1700" spc="5" dirty="0">
                <a:latin typeface="Open Sans"/>
                <a:cs typeface="Open Sans"/>
              </a:rPr>
              <a:t>e</a:t>
            </a:r>
            <a:r>
              <a:rPr sz="1700" dirty="0">
                <a:latin typeface="Open Sans"/>
                <a:cs typeface="Open Sans"/>
              </a:rPr>
              <a:t>st</a:t>
            </a:r>
            <a:r>
              <a:rPr sz="1700" spc="-35" dirty="0">
                <a:latin typeface="Open Sans"/>
                <a:cs typeface="Open Sans"/>
              </a:rPr>
              <a:t> </a:t>
            </a:r>
            <a:r>
              <a:rPr sz="1700" dirty="0">
                <a:latin typeface="Open Sans"/>
                <a:cs typeface="Open Sans"/>
              </a:rPr>
              <a:t>in</a:t>
            </a:r>
            <a:r>
              <a:rPr sz="1700" spc="-25" dirty="0">
                <a:latin typeface="Open Sans"/>
                <a:cs typeface="Open Sans"/>
              </a:rPr>
              <a:t> </a:t>
            </a:r>
            <a:r>
              <a:rPr sz="1700" dirty="0">
                <a:latin typeface="Open Sans"/>
                <a:cs typeface="Open Sans"/>
              </a:rPr>
              <a:t>b</a:t>
            </a:r>
            <a:r>
              <a:rPr sz="1700" spc="5" dirty="0">
                <a:latin typeface="Open Sans"/>
                <a:cs typeface="Open Sans"/>
              </a:rPr>
              <a:t>o</a:t>
            </a:r>
            <a:r>
              <a:rPr sz="1700" dirty="0">
                <a:latin typeface="Open Sans"/>
                <a:cs typeface="Open Sans"/>
              </a:rPr>
              <a:t>o</a:t>
            </a:r>
            <a:r>
              <a:rPr sz="1700" spc="5" dirty="0">
                <a:latin typeface="Open Sans"/>
                <a:cs typeface="Open Sans"/>
              </a:rPr>
              <a:t>k</a:t>
            </a:r>
            <a:r>
              <a:rPr sz="1700" dirty="0">
                <a:latin typeface="Open Sans"/>
                <a:cs typeface="Open Sans"/>
              </a:rPr>
              <a:t>s.</a:t>
            </a:r>
            <a:endParaRPr sz="1700">
              <a:latin typeface="Open Sans"/>
              <a:cs typeface="Open Sans"/>
            </a:endParaRPr>
          </a:p>
          <a:p>
            <a:pPr marL="355600" indent="-342900">
              <a:lnSpc>
                <a:spcPts val="1939"/>
              </a:lnSpc>
              <a:spcBef>
                <a:spcPts val="175"/>
              </a:spcBef>
              <a:buClr>
                <a:srgbClr val="5D7975"/>
              </a:buClr>
              <a:buFont typeface="Wingdings"/>
              <a:buChar char=""/>
              <a:tabLst>
                <a:tab pos="355600" algn="l"/>
              </a:tabLst>
            </a:pPr>
            <a:r>
              <a:rPr sz="1700" spc="-5" dirty="0">
                <a:latin typeface="Open Sans"/>
                <a:cs typeface="Open Sans"/>
              </a:rPr>
              <a:t>Exa</a:t>
            </a:r>
            <a:r>
              <a:rPr sz="1700" dirty="0">
                <a:latin typeface="Open Sans"/>
                <a:cs typeface="Open Sans"/>
              </a:rPr>
              <a:t>mine</a:t>
            </a:r>
            <a:r>
              <a:rPr sz="1700" spc="-20" dirty="0">
                <a:latin typeface="Open Sans"/>
                <a:cs typeface="Open Sans"/>
              </a:rPr>
              <a:t> </a:t>
            </a:r>
            <a:r>
              <a:rPr sz="1700" dirty="0">
                <a:latin typeface="Open Sans"/>
                <a:cs typeface="Open Sans"/>
              </a:rPr>
              <a:t>the</a:t>
            </a:r>
            <a:r>
              <a:rPr sz="1700" spc="-20" dirty="0">
                <a:latin typeface="Open Sans"/>
                <a:cs typeface="Open Sans"/>
              </a:rPr>
              <a:t> </a:t>
            </a:r>
            <a:r>
              <a:rPr sz="1700" dirty="0">
                <a:latin typeface="Open Sans"/>
                <a:cs typeface="Open Sans"/>
              </a:rPr>
              <a:t>diff</a:t>
            </a:r>
            <a:r>
              <a:rPr sz="1700" spc="5" dirty="0">
                <a:latin typeface="Open Sans"/>
                <a:cs typeface="Open Sans"/>
              </a:rPr>
              <a:t>e</a:t>
            </a:r>
            <a:r>
              <a:rPr sz="1700" spc="-35" dirty="0">
                <a:latin typeface="Open Sans"/>
                <a:cs typeface="Open Sans"/>
              </a:rPr>
              <a:t>r</a:t>
            </a:r>
            <a:r>
              <a:rPr sz="1700" spc="5" dirty="0">
                <a:latin typeface="Open Sans"/>
                <a:cs typeface="Open Sans"/>
              </a:rPr>
              <a:t>e</a:t>
            </a:r>
            <a:r>
              <a:rPr sz="1700" dirty="0">
                <a:latin typeface="Open Sans"/>
                <a:cs typeface="Open Sans"/>
              </a:rPr>
              <a:t>nt</a:t>
            </a:r>
            <a:r>
              <a:rPr sz="1700" spc="-35" dirty="0">
                <a:latin typeface="Open Sans"/>
                <a:cs typeface="Open Sans"/>
              </a:rPr>
              <a:t> </a:t>
            </a:r>
            <a:r>
              <a:rPr sz="1700" dirty="0">
                <a:latin typeface="Open Sans"/>
                <a:cs typeface="Open Sans"/>
              </a:rPr>
              <a:t>ways</a:t>
            </a:r>
            <a:r>
              <a:rPr sz="1700" spc="-10" dirty="0">
                <a:latin typeface="Open Sans"/>
                <a:cs typeface="Open Sans"/>
              </a:rPr>
              <a:t> </a:t>
            </a:r>
            <a:r>
              <a:rPr sz="1700" spc="5" dirty="0">
                <a:latin typeface="Open Sans"/>
                <a:cs typeface="Open Sans"/>
              </a:rPr>
              <a:t>c</a:t>
            </a:r>
            <a:r>
              <a:rPr sz="1700" dirty="0">
                <a:latin typeface="Open Sans"/>
                <a:cs typeface="Open Sans"/>
              </a:rPr>
              <a:t>hild</a:t>
            </a:r>
            <a:r>
              <a:rPr sz="1700" spc="-30" dirty="0">
                <a:latin typeface="Open Sans"/>
                <a:cs typeface="Open Sans"/>
              </a:rPr>
              <a:t>r</a:t>
            </a:r>
            <a:r>
              <a:rPr sz="1700" spc="5" dirty="0">
                <a:latin typeface="Open Sans"/>
                <a:cs typeface="Open Sans"/>
              </a:rPr>
              <a:t>e</a:t>
            </a:r>
            <a:r>
              <a:rPr sz="1700" dirty="0">
                <a:latin typeface="Open Sans"/>
                <a:cs typeface="Open Sans"/>
              </a:rPr>
              <a:t>n</a:t>
            </a:r>
            <a:r>
              <a:rPr sz="1700" spc="-50" dirty="0">
                <a:latin typeface="Open Sans"/>
                <a:cs typeface="Open Sans"/>
              </a:rPr>
              <a:t> </a:t>
            </a:r>
            <a:r>
              <a:rPr sz="1700" spc="5" dirty="0">
                <a:latin typeface="Open Sans"/>
                <a:cs typeface="Open Sans"/>
              </a:rPr>
              <a:t>c</a:t>
            </a:r>
            <a:r>
              <a:rPr sz="1700" spc="-5" dirty="0">
                <a:latin typeface="Open Sans"/>
                <a:cs typeface="Open Sans"/>
              </a:rPr>
              <a:t>a</a:t>
            </a:r>
            <a:r>
              <a:rPr sz="1700" dirty="0">
                <a:latin typeface="Open Sans"/>
                <a:cs typeface="Open Sans"/>
              </a:rPr>
              <a:t>n</a:t>
            </a:r>
            <a:r>
              <a:rPr sz="1700" spc="-10" dirty="0">
                <a:latin typeface="Open Sans"/>
                <a:cs typeface="Open Sans"/>
              </a:rPr>
              <a:t> </a:t>
            </a:r>
            <a:r>
              <a:rPr sz="1700" spc="5" dirty="0">
                <a:latin typeface="Open Sans"/>
                <a:cs typeface="Open Sans"/>
              </a:rPr>
              <a:t>e</a:t>
            </a:r>
            <a:r>
              <a:rPr sz="1700" dirty="0">
                <a:latin typeface="Open Sans"/>
                <a:cs typeface="Open Sans"/>
              </a:rPr>
              <a:t>ng</a:t>
            </a:r>
            <a:r>
              <a:rPr sz="1700" spc="5" dirty="0">
                <a:latin typeface="Open Sans"/>
                <a:cs typeface="Open Sans"/>
              </a:rPr>
              <a:t>a</a:t>
            </a:r>
            <a:r>
              <a:rPr sz="1700" dirty="0">
                <a:latin typeface="Open Sans"/>
                <a:cs typeface="Open Sans"/>
              </a:rPr>
              <a:t>ge</a:t>
            </a:r>
            <a:r>
              <a:rPr sz="1700" spc="-15" dirty="0">
                <a:latin typeface="Open Sans"/>
                <a:cs typeface="Open Sans"/>
              </a:rPr>
              <a:t> </a:t>
            </a:r>
            <a:r>
              <a:rPr sz="1700" dirty="0">
                <a:latin typeface="Open Sans"/>
                <a:cs typeface="Open Sans"/>
              </a:rPr>
              <a:t>with</a:t>
            </a:r>
            <a:r>
              <a:rPr sz="1700" spc="-15" dirty="0">
                <a:latin typeface="Open Sans"/>
                <a:cs typeface="Open Sans"/>
              </a:rPr>
              <a:t> </a:t>
            </a:r>
            <a:r>
              <a:rPr sz="1700" dirty="0">
                <a:latin typeface="Open Sans"/>
                <a:cs typeface="Open Sans"/>
              </a:rPr>
              <a:t>lit</a:t>
            </a:r>
            <a:r>
              <a:rPr sz="1700" spc="5" dirty="0">
                <a:latin typeface="Open Sans"/>
                <a:cs typeface="Open Sans"/>
              </a:rPr>
              <a:t>e</a:t>
            </a:r>
            <a:r>
              <a:rPr sz="1700" spc="-35" dirty="0">
                <a:latin typeface="Open Sans"/>
                <a:cs typeface="Open Sans"/>
              </a:rPr>
              <a:t>r</a:t>
            </a:r>
            <a:r>
              <a:rPr sz="1700" spc="-5" dirty="0">
                <a:latin typeface="Open Sans"/>
                <a:cs typeface="Open Sans"/>
              </a:rPr>
              <a:t>atu</a:t>
            </a:r>
            <a:r>
              <a:rPr sz="1700" spc="-30" dirty="0">
                <a:latin typeface="Open Sans"/>
                <a:cs typeface="Open Sans"/>
              </a:rPr>
              <a:t>r</a:t>
            </a:r>
            <a:r>
              <a:rPr sz="1700" dirty="0">
                <a:latin typeface="Open Sans"/>
                <a:cs typeface="Open Sans"/>
              </a:rPr>
              <a:t>e</a:t>
            </a:r>
            <a:r>
              <a:rPr sz="1700" spc="-30" dirty="0">
                <a:latin typeface="Open Sans"/>
                <a:cs typeface="Open Sans"/>
              </a:rPr>
              <a:t> </a:t>
            </a:r>
            <a:r>
              <a:rPr sz="1700" spc="-5" dirty="0">
                <a:latin typeface="Open Sans"/>
                <a:cs typeface="Open Sans"/>
              </a:rPr>
              <a:t>and</a:t>
            </a:r>
            <a:endParaRPr sz="1700">
              <a:latin typeface="Open Sans"/>
              <a:cs typeface="Open Sans"/>
            </a:endParaRPr>
          </a:p>
          <a:p>
            <a:pPr marL="355600">
              <a:lnSpc>
                <a:spcPts val="1939"/>
              </a:lnSpc>
            </a:pPr>
            <a:r>
              <a:rPr sz="1700" dirty="0">
                <a:latin typeface="Open Sans"/>
                <a:cs typeface="Open Sans"/>
              </a:rPr>
              <a:t>informational</a:t>
            </a:r>
            <a:r>
              <a:rPr sz="1700" spc="-45" dirty="0">
                <a:latin typeface="Open Sans"/>
                <a:cs typeface="Open Sans"/>
              </a:rPr>
              <a:t> </a:t>
            </a:r>
            <a:r>
              <a:rPr sz="1700" dirty="0">
                <a:latin typeface="Open Sans"/>
                <a:cs typeface="Open Sans"/>
              </a:rPr>
              <a:t>t</a:t>
            </a:r>
            <a:r>
              <a:rPr sz="1700" spc="-35" dirty="0">
                <a:latin typeface="Open Sans"/>
                <a:cs typeface="Open Sans"/>
              </a:rPr>
              <a:t>e</a:t>
            </a:r>
            <a:r>
              <a:rPr sz="1700" dirty="0">
                <a:latin typeface="Open Sans"/>
                <a:cs typeface="Open Sans"/>
              </a:rPr>
              <a:t>xt.</a:t>
            </a:r>
            <a:endParaRPr sz="1700">
              <a:latin typeface="Open Sans"/>
              <a:cs typeface="Open Sans"/>
            </a:endParaRPr>
          </a:p>
        </p:txBody>
      </p:sp>
      <p:sp>
        <p:nvSpPr>
          <p:cNvPr id="4" name="object 4"/>
          <p:cNvSpPr/>
          <p:nvPr/>
        </p:nvSpPr>
        <p:spPr>
          <a:xfrm>
            <a:off x="396240" y="420877"/>
            <a:ext cx="5485130" cy="515112"/>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5685409" y="420877"/>
            <a:ext cx="1563242" cy="515112"/>
          </a:xfrm>
          <a:prstGeom prst="rect">
            <a:avLst/>
          </a:prstGeom>
          <a:blipFill>
            <a:blip r:embed="rId4" cstate="print"/>
            <a:stretch>
              <a:fillRect/>
            </a:stretch>
          </a:blipFill>
        </p:spPr>
        <p:txBody>
          <a:bodyPr wrap="square" lIns="0" tIns="0" rIns="0" bIns="0" rtlCol="0"/>
          <a:lstStyle/>
          <a:p>
            <a:endParaRPr/>
          </a:p>
        </p:txBody>
      </p:sp>
      <p:sp>
        <p:nvSpPr>
          <p:cNvPr id="6" name="object 6"/>
          <p:cNvSpPr txBox="1">
            <a:spLocks noGrp="1"/>
          </p:cNvSpPr>
          <p:nvPr>
            <p:ph type="sldNum" sz="quarter" idx="7"/>
          </p:nvPr>
        </p:nvSpPr>
        <p:spPr>
          <a:prstGeom prst="rect">
            <a:avLst/>
          </a:prstGeom>
        </p:spPr>
        <p:txBody>
          <a:bodyPr vert="horz" wrap="square" lIns="0" tIns="0" rIns="0" bIns="0" rtlCol="0">
            <a:spAutoFit/>
          </a:bodyPr>
          <a:lstStyle/>
          <a:p>
            <a:pPr marL="127635">
              <a:lnSpc>
                <a:spcPct val="100000"/>
              </a:lnSpc>
            </a:pPr>
            <a:fld id="{81D60167-4931-47E6-BA6A-407CBD079E47}" type="slidenum">
              <a:rPr dirty="0"/>
              <a:t>2</a:t>
            </a:fld>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83540" y="1794667"/>
            <a:ext cx="8001634" cy="3573145"/>
          </a:xfrm>
          <a:prstGeom prst="rect">
            <a:avLst/>
          </a:prstGeom>
        </p:spPr>
        <p:txBody>
          <a:bodyPr vert="horz" wrap="square" lIns="0" tIns="0" rIns="0" bIns="0" rtlCol="0">
            <a:spAutoFit/>
          </a:bodyPr>
          <a:lstStyle/>
          <a:p>
            <a:pPr marL="12700">
              <a:lnSpc>
                <a:spcPct val="100000"/>
              </a:lnSpc>
            </a:pPr>
            <a:r>
              <a:rPr sz="2000" b="1" dirty="0">
                <a:latin typeface="Open Sans"/>
                <a:cs typeface="Open Sans"/>
              </a:rPr>
              <a:t>Learner Ou</a:t>
            </a:r>
            <a:r>
              <a:rPr sz="2000" b="1" spc="-10" dirty="0">
                <a:latin typeface="Open Sans"/>
                <a:cs typeface="Open Sans"/>
              </a:rPr>
              <a:t>t</a:t>
            </a:r>
            <a:r>
              <a:rPr sz="2000" b="1" spc="-5" dirty="0">
                <a:latin typeface="Open Sans"/>
                <a:cs typeface="Open Sans"/>
              </a:rPr>
              <a:t>co</a:t>
            </a:r>
            <a:r>
              <a:rPr sz="2000" b="1" spc="-10" dirty="0">
                <a:latin typeface="Open Sans"/>
                <a:cs typeface="Open Sans"/>
              </a:rPr>
              <a:t>m</a:t>
            </a:r>
            <a:r>
              <a:rPr sz="2000" b="1" dirty="0">
                <a:latin typeface="Open Sans"/>
                <a:cs typeface="Open Sans"/>
              </a:rPr>
              <a:t>es</a:t>
            </a:r>
            <a:r>
              <a:rPr sz="2000" dirty="0">
                <a:latin typeface="Open Sans"/>
                <a:cs typeface="Open Sans"/>
              </a:rPr>
              <a:t>:</a:t>
            </a:r>
            <a:endParaRPr sz="2000">
              <a:latin typeface="Open Sans"/>
              <a:cs typeface="Open Sans"/>
            </a:endParaRPr>
          </a:p>
          <a:p>
            <a:pPr>
              <a:lnSpc>
                <a:spcPct val="100000"/>
              </a:lnSpc>
              <a:spcBef>
                <a:spcPts val="28"/>
              </a:spcBef>
            </a:pPr>
            <a:endParaRPr sz="2900">
              <a:latin typeface="Times New Roman"/>
              <a:cs typeface="Times New Roman"/>
            </a:endParaRPr>
          </a:p>
          <a:p>
            <a:pPr marL="355600" marR="139700" indent="-342900">
              <a:lnSpc>
                <a:spcPct val="100000"/>
              </a:lnSpc>
              <a:buClr>
                <a:srgbClr val="5D7975"/>
              </a:buClr>
              <a:buFont typeface="Wingdings"/>
              <a:buChar char=""/>
              <a:tabLst>
                <a:tab pos="355600" algn="l"/>
              </a:tabLst>
            </a:pPr>
            <a:r>
              <a:rPr sz="2000" spc="-35" dirty="0">
                <a:latin typeface="Open Sans"/>
                <a:cs typeface="Open Sans"/>
              </a:rPr>
              <a:t>L</a:t>
            </a:r>
            <a:r>
              <a:rPr sz="2000" dirty="0">
                <a:latin typeface="Open Sans"/>
                <a:cs typeface="Open Sans"/>
              </a:rPr>
              <a:t>O1:</a:t>
            </a:r>
            <a:r>
              <a:rPr sz="2000" spc="-10" dirty="0">
                <a:latin typeface="Open Sans"/>
                <a:cs typeface="Open Sans"/>
              </a:rPr>
              <a:t> </a:t>
            </a:r>
            <a:r>
              <a:rPr sz="2000" dirty="0">
                <a:latin typeface="Open Sans"/>
                <a:cs typeface="Open Sans"/>
              </a:rPr>
              <a:t>L</a:t>
            </a:r>
            <a:r>
              <a:rPr sz="2000" spc="5" dirty="0">
                <a:latin typeface="Open Sans"/>
                <a:cs typeface="Open Sans"/>
              </a:rPr>
              <a:t>e</a:t>
            </a:r>
            <a:r>
              <a:rPr sz="2000" spc="-5" dirty="0">
                <a:latin typeface="Open Sans"/>
                <a:cs typeface="Open Sans"/>
              </a:rPr>
              <a:t>ar</a:t>
            </a:r>
            <a:r>
              <a:rPr sz="2000" spc="-10" dirty="0">
                <a:latin typeface="Open Sans"/>
                <a:cs typeface="Open Sans"/>
              </a:rPr>
              <a:t>n</a:t>
            </a:r>
            <a:r>
              <a:rPr sz="2000" dirty="0">
                <a:latin typeface="Open Sans"/>
                <a:cs typeface="Open Sans"/>
              </a:rPr>
              <a:t>ers</a:t>
            </a:r>
            <a:r>
              <a:rPr sz="2000" spc="-25" dirty="0">
                <a:latin typeface="Open Sans"/>
                <a:cs typeface="Open Sans"/>
              </a:rPr>
              <a:t> </a:t>
            </a:r>
            <a:r>
              <a:rPr sz="2000" dirty="0">
                <a:latin typeface="Open Sans"/>
                <a:cs typeface="Open Sans"/>
              </a:rPr>
              <a:t>will</a:t>
            </a:r>
            <a:r>
              <a:rPr sz="2000" spc="-25" dirty="0">
                <a:latin typeface="Open Sans"/>
                <a:cs typeface="Open Sans"/>
              </a:rPr>
              <a:t> </a:t>
            </a:r>
            <a:r>
              <a:rPr sz="2000" dirty="0">
                <a:latin typeface="Open Sans"/>
                <a:cs typeface="Open Sans"/>
              </a:rPr>
              <a:t>des</a:t>
            </a:r>
            <a:r>
              <a:rPr sz="2000" spc="5" dirty="0">
                <a:latin typeface="Open Sans"/>
                <a:cs typeface="Open Sans"/>
              </a:rPr>
              <a:t>c</a:t>
            </a:r>
            <a:r>
              <a:rPr sz="2000" spc="-5" dirty="0">
                <a:latin typeface="Open Sans"/>
                <a:cs typeface="Open Sans"/>
              </a:rPr>
              <a:t>ri</a:t>
            </a:r>
            <a:r>
              <a:rPr sz="2000" spc="-10" dirty="0">
                <a:latin typeface="Open Sans"/>
                <a:cs typeface="Open Sans"/>
              </a:rPr>
              <a:t>b</a:t>
            </a:r>
            <a:r>
              <a:rPr sz="2000" dirty="0">
                <a:latin typeface="Open Sans"/>
                <a:cs typeface="Open Sans"/>
              </a:rPr>
              <a:t>e</a:t>
            </a:r>
            <a:r>
              <a:rPr sz="2000" spc="-25" dirty="0">
                <a:latin typeface="Open Sans"/>
                <a:cs typeface="Open Sans"/>
              </a:rPr>
              <a:t> </a:t>
            </a:r>
            <a:r>
              <a:rPr sz="2000" dirty="0">
                <a:latin typeface="Open Sans"/>
                <a:cs typeface="Open Sans"/>
              </a:rPr>
              <a:t>why</a:t>
            </a:r>
            <a:r>
              <a:rPr sz="2000" spc="-10" dirty="0">
                <a:latin typeface="Open Sans"/>
                <a:cs typeface="Open Sans"/>
              </a:rPr>
              <a:t> </a:t>
            </a:r>
            <a:r>
              <a:rPr sz="2000" spc="-40" dirty="0">
                <a:latin typeface="Open Sans"/>
                <a:cs typeface="Open Sans"/>
              </a:rPr>
              <a:t>r</a:t>
            </a:r>
            <a:r>
              <a:rPr sz="2000" dirty="0">
                <a:latin typeface="Open Sans"/>
                <a:cs typeface="Open Sans"/>
              </a:rPr>
              <a:t>eadi</a:t>
            </a:r>
            <a:r>
              <a:rPr sz="2000" spc="-10" dirty="0">
                <a:latin typeface="Open Sans"/>
                <a:cs typeface="Open Sans"/>
              </a:rPr>
              <a:t>n</a:t>
            </a:r>
            <a:r>
              <a:rPr sz="2000" dirty="0">
                <a:latin typeface="Open Sans"/>
                <a:cs typeface="Open Sans"/>
              </a:rPr>
              <a:t>g</a:t>
            </a:r>
            <a:r>
              <a:rPr sz="2000" spc="-5" dirty="0">
                <a:latin typeface="Open Sans"/>
                <a:cs typeface="Open Sans"/>
              </a:rPr>
              <a:t> a</a:t>
            </a:r>
            <a:r>
              <a:rPr sz="2000" spc="-10" dirty="0">
                <a:latin typeface="Open Sans"/>
                <a:cs typeface="Open Sans"/>
              </a:rPr>
              <a:t>l</a:t>
            </a:r>
            <a:r>
              <a:rPr sz="2000" dirty="0">
                <a:latin typeface="Open Sans"/>
                <a:cs typeface="Open Sans"/>
              </a:rPr>
              <a:t>oud</a:t>
            </a:r>
            <a:r>
              <a:rPr sz="2000" spc="-5" dirty="0">
                <a:latin typeface="Open Sans"/>
                <a:cs typeface="Open Sans"/>
              </a:rPr>
              <a:t> an</a:t>
            </a:r>
            <a:r>
              <a:rPr sz="2000" dirty="0">
                <a:latin typeface="Open Sans"/>
                <a:cs typeface="Open Sans"/>
              </a:rPr>
              <a:t>d</a:t>
            </a:r>
            <a:r>
              <a:rPr sz="2000" spc="-10" dirty="0">
                <a:latin typeface="Open Sans"/>
                <a:cs typeface="Open Sans"/>
              </a:rPr>
              <a:t> </a:t>
            </a:r>
            <a:r>
              <a:rPr sz="2000" spc="-5" dirty="0">
                <a:latin typeface="Open Sans"/>
                <a:cs typeface="Open Sans"/>
              </a:rPr>
              <a:t>sele</a:t>
            </a:r>
            <a:r>
              <a:rPr sz="2000" spc="5" dirty="0">
                <a:latin typeface="Open Sans"/>
                <a:cs typeface="Open Sans"/>
              </a:rPr>
              <a:t>c</a:t>
            </a:r>
            <a:r>
              <a:rPr sz="2000" dirty="0">
                <a:latin typeface="Open Sans"/>
                <a:cs typeface="Open Sans"/>
              </a:rPr>
              <a:t>ti</a:t>
            </a:r>
            <a:r>
              <a:rPr sz="2000" spc="-10" dirty="0">
                <a:latin typeface="Open Sans"/>
                <a:cs typeface="Open Sans"/>
              </a:rPr>
              <a:t>n</a:t>
            </a:r>
            <a:r>
              <a:rPr sz="2000" dirty="0">
                <a:latin typeface="Open Sans"/>
                <a:cs typeface="Open Sans"/>
              </a:rPr>
              <a:t>g</a:t>
            </a:r>
            <a:r>
              <a:rPr sz="2000" spc="-35" dirty="0">
                <a:latin typeface="Open Sans"/>
                <a:cs typeface="Open Sans"/>
              </a:rPr>
              <a:t> </a:t>
            </a:r>
            <a:r>
              <a:rPr sz="2000" spc="-5" dirty="0">
                <a:latin typeface="Open Sans"/>
                <a:cs typeface="Open Sans"/>
              </a:rPr>
              <a:t>the ri</a:t>
            </a:r>
            <a:r>
              <a:rPr sz="2000" spc="-10" dirty="0">
                <a:latin typeface="Open Sans"/>
                <a:cs typeface="Open Sans"/>
              </a:rPr>
              <a:t>gh</a:t>
            </a:r>
            <a:r>
              <a:rPr sz="2000" dirty="0">
                <a:latin typeface="Open Sans"/>
                <a:cs typeface="Open Sans"/>
              </a:rPr>
              <a:t>t </a:t>
            </a:r>
            <a:r>
              <a:rPr sz="2000" spc="-10" dirty="0">
                <a:latin typeface="Open Sans"/>
                <a:cs typeface="Open Sans"/>
              </a:rPr>
              <a:t>b</a:t>
            </a:r>
            <a:r>
              <a:rPr sz="2000" dirty="0">
                <a:latin typeface="Open Sans"/>
                <a:cs typeface="Open Sans"/>
              </a:rPr>
              <a:t>ook</a:t>
            </a:r>
            <a:r>
              <a:rPr sz="2000" spc="10" dirty="0">
                <a:latin typeface="Open Sans"/>
                <a:cs typeface="Open Sans"/>
              </a:rPr>
              <a:t> </a:t>
            </a:r>
            <a:r>
              <a:rPr sz="2000" spc="-5" dirty="0">
                <a:latin typeface="Open Sans"/>
                <a:cs typeface="Open Sans"/>
              </a:rPr>
              <a:t>s</a:t>
            </a:r>
            <a:r>
              <a:rPr sz="2000" spc="5" dirty="0">
                <a:latin typeface="Open Sans"/>
                <a:cs typeface="Open Sans"/>
              </a:rPr>
              <a:t>e</a:t>
            </a:r>
            <a:r>
              <a:rPr sz="2000" spc="-5" dirty="0">
                <a:latin typeface="Open Sans"/>
                <a:cs typeface="Open Sans"/>
              </a:rPr>
              <a:t>t</a:t>
            </a:r>
            <a:r>
              <a:rPr sz="2000" dirty="0">
                <a:latin typeface="Open Sans"/>
                <a:cs typeface="Open Sans"/>
              </a:rPr>
              <a:t>s</a:t>
            </a:r>
            <a:r>
              <a:rPr sz="2000" spc="-25" dirty="0">
                <a:latin typeface="Open Sans"/>
                <a:cs typeface="Open Sans"/>
              </a:rPr>
              <a:t> </a:t>
            </a:r>
            <a:r>
              <a:rPr sz="2000" spc="-5" dirty="0">
                <a:latin typeface="Open Sans"/>
                <a:cs typeface="Open Sans"/>
              </a:rPr>
              <a:t>matter.</a:t>
            </a:r>
            <a:endParaRPr sz="2000">
              <a:latin typeface="Open Sans"/>
              <a:cs typeface="Open Sans"/>
            </a:endParaRPr>
          </a:p>
          <a:p>
            <a:pPr marL="355600" marR="5080" indent="-342900">
              <a:lnSpc>
                <a:spcPct val="100000"/>
              </a:lnSpc>
              <a:spcBef>
                <a:spcPts val="480"/>
              </a:spcBef>
              <a:buClr>
                <a:srgbClr val="5D7975"/>
              </a:buClr>
              <a:buFont typeface="Wingdings"/>
              <a:buChar char=""/>
              <a:tabLst>
                <a:tab pos="355600" algn="l"/>
              </a:tabLst>
            </a:pPr>
            <a:r>
              <a:rPr sz="2000" spc="-35" dirty="0">
                <a:latin typeface="Open Sans"/>
                <a:cs typeface="Open Sans"/>
              </a:rPr>
              <a:t>L</a:t>
            </a:r>
            <a:r>
              <a:rPr sz="2000" dirty="0">
                <a:latin typeface="Open Sans"/>
                <a:cs typeface="Open Sans"/>
              </a:rPr>
              <a:t>O</a:t>
            </a:r>
            <a:r>
              <a:rPr sz="2000" spc="-10" dirty="0">
                <a:latin typeface="Open Sans"/>
                <a:cs typeface="Open Sans"/>
              </a:rPr>
              <a:t>2</a:t>
            </a:r>
            <a:r>
              <a:rPr sz="2000" dirty="0">
                <a:latin typeface="Open Sans"/>
                <a:cs typeface="Open Sans"/>
              </a:rPr>
              <a:t>: Lea</a:t>
            </a:r>
            <a:r>
              <a:rPr sz="2000" spc="-5" dirty="0">
                <a:latin typeface="Open Sans"/>
                <a:cs typeface="Open Sans"/>
              </a:rPr>
              <a:t>r</a:t>
            </a:r>
            <a:r>
              <a:rPr sz="2000" spc="-10" dirty="0">
                <a:latin typeface="Open Sans"/>
                <a:cs typeface="Open Sans"/>
              </a:rPr>
              <a:t>n</a:t>
            </a:r>
            <a:r>
              <a:rPr sz="2000" spc="-5" dirty="0">
                <a:latin typeface="Open Sans"/>
                <a:cs typeface="Open Sans"/>
              </a:rPr>
              <a:t>er</a:t>
            </a:r>
            <a:r>
              <a:rPr sz="2000" dirty="0">
                <a:latin typeface="Open Sans"/>
                <a:cs typeface="Open Sans"/>
              </a:rPr>
              <a:t>s</a:t>
            </a:r>
            <a:r>
              <a:rPr sz="2000" spc="-25" dirty="0">
                <a:latin typeface="Open Sans"/>
                <a:cs typeface="Open Sans"/>
              </a:rPr>
              <a:t> </a:t>
            </a:r>
            <a:r>
              <a:rPr sz="2000" dirty="0">
                <a:latin typeface="Open Sans"/>
                <a:cs typeface="Open Sans"/>
              </a:rPr>
              <a:t>will</a:t>
            </a:r>
            <a:r>
              <a:rPr sz="2000" spc="-30" dirty="0">
                <a:latin typeface="Open Sans"/>
                <a:cs typeface="Open Sans"/>
              </a:rPr>
              <a:t> </a:t>
            </a:r>
            <a:r>
              <a:rPr sz="2000" spc="-35" dirty="0">
                <a:latin typeface="Open Sans"/>
                <a:cs typeface="Open Sans"/>
              </a:rPr>
              <a:t>e</a:t>
            </a:r>
            <a:r>
              <a:rPr sz="2000" spc="-10" dirty="0">
                <a:latin typeface="Open Sans"/>
                <a:cs typeface="Open Sans"/>
              </a:rPr>
              <a:t>x</a:t>
            </a:r>
            <a:r>
              <a:rPr sz="2000" dirty="0">
                <a:latin typeface="Open Sans"/>
                <a:cs typeface="Open Sans"/>
              </a:rPr>
              <a:t>p</a:t>
            </a:r>
            <a:r>
              <a:rPr sz="2000" spc="-10" dirty="0">
                <a:latin typeface="Open Sans"/>
                <a:cs typeface="Open Sans"/>
              </a:rPr>
              <a:t>l</a:t>
            </a:r>
            <a:r>
              <a:rPr sz="2000" dirty="0">
                <a:latin typeface="Open Sans"/>
                <a:cs typeface="Open Sans"/>
              </a:rPr>
              <a:t>o</a:t>
            </a:r>
            <a:r>
              <a:rPr sz="2000" spc="-40" dirty="0">
                <a:latin typeface="Open Sans"/>
                <a:cs typeface="Open Sans"/>
              </a:rPr>
              <a:t>r</a:t>
            </a:r>
            <a:r>
              <a:rPr sz="2000" dirty="0">
                <a:latin typeface="Open Sans"/>
                <a:cs typeface="Open Sans"/>
              </a:rPr>
              <a:t>e</a:t>
            </a:r>
            <a:r>
              <a:rPr sz="2000" spc="-15" dirty="0">
                <a:latin typeface="Open Sans"/>
                <a:cs typeface="Open Sans"/>
              </a:rPr>
              <a:t> </a:t>
            </a:r>
            <a:r>
              <a:rPr sz="2000" dirty="0">
                <a:latin typeface="Open Sans"/>
                <a:cs typeface="Open Sans"/>
              </a:rPr>
              <a:t>t</a:t>
            </a:r>
            <a:r>
              <a:rPr sz="2000" spc="-10" dirty="0">
                <a:latin typeface="Open Sans"/>
                <a:cs typeface="Open Sans"/>
              </a:rPr>
              <a:t>h</a:t>
            </a:r>
            <a:r>
              <a:rPr sz="2000" dirty="0">
                <a:latin typeface="Open Sans"/>
                <a:cs typeface="Open Sans"/>
              </a:rPr>
              <a:t>e ways</a:t>
            </a:r>
            <a:r>
              <a:rPr sz="2000" spc="-25" dirty="0">
                <a:latin typeface="Open Sans"/>
                <a:cs typeface="Open Sans"/>
              </a:rPr>
              <a:t> </a:t>
            </a:r>
            <a:r>
              <a:rPr sz="2000" dirty="0">
                <a:latin typeface="Open Sans"/>
                <a:cs typeface="Open Sans"/>
              </a:rPr>
              <a:t>i</a:t>
            </a:r>
            <a:r>
              <a:rPr sz="2000" spc="-15" dirty="0">
                <a:latin typeface="Open Sans"/>
                <a:cs typeface="Open Sans"/>
              </a:rPr>
              <a:t>n</a:t>
            </a:r>
            <a:r>
              <a:rPr sz="2000" dirty="0">
                <a:latin typeface="Open Sans"/>
                <a:cs typeface="Open Sans"/>
              </a:rPr>
              <a:t>te</a:t>
            </a:r>
            <a:r>
              <a:rPr sz="2000" spc="-40" dirty="0">
                <a:latin typeface="Open Sans"/>
                <a:cs typeface="Open Sans"/>
              </a:rPr>
              <a:t>r</a:t>
            </a:r>
            <a:r>
              <a:rPr sz="2000" spc="-5" dirty="0">
                <a:latin typeface="Open Sans"/>
                <a:cs typeface="Open Sans"/>
              </a:rPr>
              <a:t>act</a:t>
            </a:r>
            <a:r>
              <a:rPr sz="2000" spc="-10" dirty="0">
                <a:latin typeface="Open Sans"/>
                <a:cs typeface="Open Sans"/>
              </a:rPr>
              <a:t>i</a:t>
            </a:r>
            <a:r>
              <a:rPr sz="2000" dirty="0">
                <a:latin typeface="Open Sans"/>
                <a:cs typeface="Open Sans"/>
              </a:rPr>
              <a:t>ve</a:t>
            </a:r>
            <a:r>
              <a:rPr sz="2000" spc="-35" dirty="0">
                <a:latin typeface="Open Sans"/>
                <a:cs typeface="Open Sans"/>
              </a:rPr>
              <a:t> </a:t>
            </a:r>
            <a:r>
              <a:rPr sz="2000" spc="-40" dirty="0">
                <a:latin typeface="Open Sans"/>
                <a:cs typeface="Open Sans"/>
              </a:rPr>
              <a:t>r</a:t>
            </a:r>
            <a:r>
              <a:rPr sz="2000" spc="-5" dirty="0">
                <a:latin typeface="Open Sans"/>
                <a:cs typeface="Open Sans"/>
              </a:rPr>
              <a:t>ea</a:t>
            </a:r>
            <a:r>
              <a:rPr sz="2000" dirty="0">
                <a:latin typeface="Open Sans"/>
                <a:cs typeface="Open Sans"/>
              </a:rPr>
              <a:t>d </a:t>
            </a:r>
            <a:r>
              <a:rPr sz="2000" spc="-5" dirty="0">
                <a:latin typeface="Open Sans"/>
                <a:cs typeface="Open Sans"/>
              </a:rPr>
              <a:t>alo</a:t>
            </a:r>
            <a:r>
              <a:rPr sz="2000" spc="-10" dirty="0">
                <a:latin typeface="Open Sans"/>
                <a:cs typeface="Open Sans"/>
              </a:rPr>
              <a:t>u</a:t>
            </a:r>
            <a:r>
              <a:rPr sz="2000" dirty="0">
                <a:latin typeface="Open Sans"/>
                <a:cs typeface="Open Sans"/>
              </a:rPr>
              <a:t>ds</a:t>
            </a:r>
            <a:r>
              <a:rPr sz="2000" spc="-20" dirty="0">
                <a:latin typeface="Open Sans"/>
                <a:cs typeface="Open Sans"/>
              </a:rPr>
              <a:t> </a:t>
            </a:r>
            <a:r>
              <a:rPr sz="2000" spc="-5" dirty="0">
                <a:latin typeface="Open Sans"/>
                <a:cs typeface="Open Sans"/>
              </a:rPr>
              <a:t>can sup</a:t>
            </a:r>
            <a:r>
              <a:rPr sz="2000" dirty="0">
                <a:latin typeface="Open Sans"/>
                <a:cs typeface="Open Sans"/>
              </a:rPr>
              <a:t>port</a:t>
            </a:r>
            <a:r>
              <a:rPr sz="2000" spc="-25" dirty="0">
                <a:latin typeface="Open Sans"/>
                <a:cs typeface="Open Sans"/>
              </a:rPr>
              <a:t> </a:t>
            </a:r>
            <a:r>
              <a:rPr sz="2000" dirty="0">
                <a:latin typeface="Open Sans"/>
                <a:cs typeface="Open Sans"/>
              </a:rPr>
              <a:t>la</a:t>
            </a:r>
            <a:r>
              <a:rPr sz="2000" spc="-10" dirty="0">
                <a:latin typeface="Open Sans"/>
                <a:cs typeface="Open Sans"/>
              </a:rPr>
              <a:t>ngu</a:t>
            </a:r>
            <a:r>
              <a:rPr sz="2000" spc="-5" dirty="0">
                <a:latin typeface="Open Sans"/>
                <a:cs typeface="Open Sans"/>
              </a:rPr>
              <a:t>ag</a:t>
            </a:r>
            <a:r>
              <a:rPr sz="2000" dirty="0">
                <a:latin typeface="Open Sans"/>
                <a:cs typeface="Open Sans"/>
              </a:rPr>
              <a:t>e</a:t>
            </a:r>
            <a:r>
              <a:rPr sz="2000" spc="5" dirty="0">
                <a:latin typeface="Open Sans"/>
                <a:cs typeface="Open Sans"/>
              </a:rPr>
              <a:t> </a:t>
            </a:r>
            <a:r>
              <a:rPr sz="2000" dirty="0">
                <a:latin typeface="Open Sans"/>
                <a:cs typeface="Open Sans"/>
              </a:rPr>
              <a:t>d</a:t>
            </a:r>
            <a:r>
              <a:rPr sz="2000" spc="-40" dirty="0">
                <a:latin typeface="Open Sans"/>
                <a:cs typeface="Open Sans"/>
              </a:rPr>
              <a:t>e</a:t>
            </a:r>
            <a:r>
              <a:rPr sz="2000" dirty="0">
                <a:latin typeface="Open Sans"/>
                <a:cs typeface="Open Sans"/>
              </a:rPr>
              <a:t>v</a:t>
            </a:r>
            <a:r>
              <a:rPr sz="2000" spc="5" dirty="0">
                <a:latin typeface="Open Sans"/>
                <a:cs typeface="Open Sans"/>
              </a:rPr>
              <a:t>e</a:t>
            </a:r>
            <a:r>
              <a:rPr sz="2000" dirty="0">
                <a:latin typeface="Open Sans"/>
                <a:cs typeface="Open Sans"/>
              </a:rPr>
              <a:t>lop</a:t>
            </a:r>
            <a:r>
              <a:rPr sz="2000" spc="-10" dirty="0">
                <a:latin typeface="Open Sans"/>
                <a:cs typeface="Open Sans"/>
              </a:rPr>
              <a:t>m</a:t>
            </a:r>
            <a:r>
              <a:rPr sz="2000" spc="-5" dirty="0">
                <a:latin typeface="Open Sans"/>
                <a:cs typeface="Open Sans"/>
              </a:rPr>
              <a:t>en</a:t>
            </a:r>
            <a:r>
              <a:rPr sz="2000" dirty="0">
                <a:latin typeface="Open Sans"/>
                <a:cs typeface="Open Sans"/>
              </a:rPr>
              <a:t>t</a:t>
            </a:r>
            <a:r>
              <a:rPr sz="2000" spc="-20" dirty="0">
                <a:latin typeface="Open Sans"/>
                <a:cs typeface="Open Sans"/>
              </a:rPr>
              <a:t> </a:t>
            </a:r>
            <a:r>
              <a:rPr sz="2000" spc="-5" dirty="0">
                <a:latin typeface="Open Sans"/>
                <a:cs typeface="Open Sans"/>
              </a:rPr>
              <a:t>an</a:t>
            </a:r>
            <a:r>
              <a:rPr sz="2000" dirty="0">
                <a:latin typeface="Open Sans"/>
                <a:cs typeface="Open Sans"/>
              </a:rPr>
              <a:t>d</a:t>
            </a:r>
            <a:r>
              <a:rPr sz="2000" spc="-10" dirty="0">
                <a:latin typeface="Open Sans"/>
                <a:cs typeface="Open Sans"/>
              </a:rPr>
              <a:t> l</a:t>
            </a:r>
            <a:r>
              <a:rPr sz="2000" dirty="0">
                <a:latin typeface="Open Sans"/>
                <a:cs typeface="Open Sans"/>
              </a:rPr>
              <a:t>earni</a:t>
            </a:r>
            <a:r>
              <a:rPr sz="2000" spc="-15" dirty="0">
                <a:latin typeface="Open Sans"/>
                <a:cs typeface="Open Sans"/>
              </a:rPr>
              <a:t>n</a:t>
            </a:r>
            <a:r>
              <a:rPr sz="2000" dirty="0">
                <a:latin typeface="Open Sans"/>
                <a:cs typeface="Open Sans"/>
              </a:rPr>
              <a:t>g</a:t>
            </a:r>
            <a:r>
              <a:rPr sz="2000" spc="-5" dirty="0">
                <a:latin typeface="Open Sans"/>
                <a:cs typeface="Open Sans"/>
              </a:rPr>
              <a:t> </a:t>
            </a:r>
            <a:r>
              <a:rPr sz="2000" dirty="0">
                <a:latin typeface="Open Sans"/>
                <a:cs typeface="Open Sans"/>
              </a:rPr>
              <a:t>for</a:t>
            </a:r>
            <a:r>
              <a:rPr sz="2000" spc="-20" dirty="0">
                <a:latin typeface="Open Sans"/>
                <a:cs typeface="Open Sans"/>
              </a:rPr>
              <a:t> </a:t>
            </a:r>
            <a:r>
              <a:rPr sz="2000" dirty="0">
                <a:latin typeface="Open Sans"/>
                <a:cs typeface="Open Sans"/>
              </a:rPr>
              <a:t>c</a:t>
            </a:r>
            <a:r>
              <a:rPr sz="2000" spc="-10" dirty="0">
                <a:latin typeface="Open Sans"/>
                <a:cs typeface="Open Sans"/>
              </a:rPr>
              <a:t>h</a:t>
            </a:r>
            <a:r>
              <a:rPr sz="2000" dirty="0">
                <a:latin typeface="Open Sans"/>
                <a:cs typeface="Open Sans"/>
              </a:rPr>
              <a:t>i</a:t>
            </a:r>
            <a:r>
              <a:rPr sz="2000" spc="-10" dirty="0">
                <a:latin typeface="Open Sans"/>
                <a:cs typeface="Open Sans"/>
              </a:rPr>
              <a:t>l</a:t>
            </a:r>
            <a:r>
              <a:rPr sz="2000" dirty="0">
                <a:latin typeface="Open Sans"/>
                <a:cs typeface="Open Sans"/>
              </a:rPr>
              <a:t>d</a:t>
            </a:r>
            <a:r>
              <a:rPr sz="2000" spc="-45" dirty="0">
                <a:latin typeface="Open Sans"/>
                <a:cs typeface="Open Sans"/>
              </a:rPr>
              <a:t>r</a:t>
            </a:r>
            <a:r>
              <a:rPr sz="2000" spc="-5" dirty="0">
                <a:latin typeface="Open Sans"/>
                <a:cs typeface="Open Sans"/>
              </a:rPr>
              <a:t>e</a:t>
            </a:r>
            <a:r>
              <a:rPr sz="2000" dirty="0">
                <a:latin typeface="Open Sans"/>
                <a:cs typeface="Open Sans"/>
              </a:rPr>
              <a:t>n</a:t>
            </a:r>
            <a:r>
              <a:rPr sz="2000" spc="-20" dirty="0">
                <a:latin typeface="Open Sans"/>
                <a:cs typeface="Open Sans"/>
              </a:rPr>
              <a:t> </a:t>
            </a:r>
            <a:r>
              <a:rPr sz="2000" dirty="0">
                <a:latin typeface="Open Sans"/>
                <a:cs typeface="Open Sans"/>
              </a:rPr>
              <a:t>b</a:t>
            </a:r>
            <a:r>
              <a:rPr sz="2000" spc="-10" dirty="0">
                <a:latin typeface="Open Sans"/>
                <a:cs typeface="Open Sans"/>
              </a:rPr>
              <a:t>i</a:t>
            </a:r>
            <a:r>
              <a:rPr sz="2000" spc="-5" dirty="0">
                <a:latin typeface="Open Sans"/>
                <a:cs typeface="Open Sans"/>
              </a:rPr>
              <a:t>rt</a:t>
            </a:r>
            <a:r>
              <a:rPr sz="2000" dirty="0">
                <a:latin typeface="Open Sans"/>
                <a:cs typeface="Open Sans"/>
              </a:rPr>
              <a:t>h</a:t>
            </a:r>
            <a:r>
              <a:rPr sz="2000" spc="-10" dirty="0">
                <a:latin typeface="Open Sans"/>
                <a:cs typeface="Open Sans"/>
              </a:rPr>
              <a:t> </a:t>
            </a:r>
            <a:r>
              <a:rPr sz="2000" spc="-5" dirty="0">
                <a:latin typeface="Open Sans"/>
                <a:cs typeface="Open Sans"/>
              </a:rPr>
              <a:t>to </a:t>
            </a:r>
            <a:r>
              <a:rPr sz="2000" dirty="0">
                <a:latin typeface="Open Sans"/>
                <a:cs typeface="Open Sans"/>
              </a:rPr>
              <a:t>fiv</a:t>
            </a:r>
            <a:r>
              <a:rPr sz="2000" spc="5" dirty="0">
                <a:latin typeface="Open Sans"/>
                <a:cs typeface="Open Sans"/>
              </a:rPr>
              <a:t>e</a:t>
            </a:r>
            <a:r>
              <a:rPr sz="2000" dirty="0">
                <a:latin typeface="Open Sans"/>
                <a:cs typeface="Open Sans"/>
              </a:rPr>
              <a:t>.</a:t>
            </a:r>
            <a:endParaRPr sz="2000">
              <a:latin typeface="Open Sans"/>
              <a:cs typeface="Open Sans"/>
            </a:endParaRPr>
          </a:p>
          <a:p>
            <a:pPr marL="355600" marR="46355" indent="-342900">
              <a:lnSpc>
                <a:spcPct val="100000"/>
              </a:lnSpc>
              <a:spcBef>
                <a:spcPts val="480"/>
              </a:spcBef>
              <a:buClr>
                <a:srgbClr val="5D7975"/>
              </a:buClr>
              <a:buFont typeface="Wingdings"/>
              <a:buChar char=""/>
              <a:tabLst>
                <a:tab pos="355600" algn="l"/>
              </a:tabLst>
            </a:pPr>
            <a:r>
              <a:rPr sz="2000" spc="-35" dirty="0">
                <a:latin typeface="Open Sans"/>
                <a:cs typeface="Open Sans"/>
              </a:rPr>
              <a:t>L</a:t>
            </a:r>
            <a:r>
              <a:rPr sz="2000" dirty="0">
                <a:latin typeface="Open Sans"/>
                <a:cs typeface="Open Sans"/>
              </a:rPr>
              <a:t>O3:</a:t>
            </a:r>
            <a:r>
              <a:rPr sz="2000" spc="-10" dirty="0">
                <a:latin typeface="Open Sans"/>
                <a:cs typeface="Open Sans"/>
              </a:rPr>
              <a:t> </a:t>
            </a:r>
            <a:r>
              <a:rPr sz="2000" dirty="0">
                <a:latin typeface="Open Sans"/>
                <a:cs typeface="Open Sans"/>
              </a:rPr>
              <a:t>L</a:t>
            </a:r>
            <a:r>
              <a:rPr sz="2000" spc="5" dirty="0">
                <a:latin typeface="Open Sans"/>
                <a:cs typeface="Open Sans"/>
              </a:rPr>
              <a:t>e</a:t>
            </a:r>
            <a:r>
              <a:rPr sz="2000" spc="-5" dirty="0">
                <a:latin typeface="Open Sans"/>
                <a:cs typeface="Open Sans"/>
              </a:rPr>
              <a:t>ar</a:t>
            </a:r>
            <a:r>
              <a:rPr sz="2000" spc="-10" dirty="0">
                <a:latin typeface="Open Sans"/>
                <a:cs typeface="Open Sans"/>
              </a:rPr>
              <a:t>n</a:t>
            </a:r>
            <a:r>
              <a:rPr sz="2000" dirty="0">
                <a:latin typeface="Open Sans"/>
                <a:cs typeface="Open Sans"/>
              </a:rPr>
              <a:t>ers</a:t>
            </a:r>
            <a:r>
              <a:rPr sz="2000" spc="-25" dirty="0">
                <a:latin typeface="Open Sans"/>
                <a:cs typeface="Open Sans"/>
              </a:rPr>
              <a:t> </a:t>
            </a:r>
            <a:r>
              <a:rPr sz="2000" dirty="0">
                <a:latin typeface="Open Sans"/>
                <a:cs typeface="Open Sans"/>
              </a:rPr>
              <a:t>will</a:t>
            </a:r>
            <a:r>
              <a:rPr sz="2000" spc="-25" dirty="0">
                <a:latin typeface="Open Sans"/>
                <a:cs typeface="Open Sans"/>
              </a:rPr>
              <a:t> </a:t>
            </a:r>
            <a:r>
              <a:rPr sz="2000" dirty="0">
                <a:latin typeface="Open Sans"/>
                <a:cs typeface="Open Sans"/>
              </a:rPr>
              <a:t>b</a:t>
            </a:r>
            <a:r>
              <a:rPr sz="2000" spc="-10" dirty="0">
                <a:latin typeface="Open Sans"/>
                <a:cs typeface="Open Sans"/>
              </a:rPr>
              <a:t>u</a:t>
            </a:r>
            <a:r>
              <a:rPr sz="2000" dirty="0">
                <a:latin typeface="Open Sans"/>
                <a:cs typeface="Open Sans"/>
              </a:rPr>
              <a:t>i</a:t>
            </a:r>
            <a:r>
              <a:rPr sz="2000" spc="-10" dirty="0">
                <a:latin typeface="Open Sans"/>
                <a:cs typeface="Open Sans"/>
              </a:rPr>
              <a:t>l</a:t>
            </a:r>
            <a:r>
              <a:rPr sz="2000" dirty="0">
                <a:latin typeface="Open Sans"/>
                <a:cs typeface="Open Sans"/>
              </a:rPr>
              <a:t>d</a:t>
            </a:r>
            <a:r>
              <a:rPr sz="2000" spc="-10" dirty="0">
                <a:latin typeface="Open Sans"/>
                <a:cs typeface="Open Sans"/>
              </a:rPr>
              <a:t> </a:t>
            </a:r>
            <a:r>
              <a:rPr sz="2000" dirty="0">
                <a:latin typeface="Open Sans"/>
                <a:cs typeface="Open Sans"/>
              </a:rPr>
              <a:t>a </a:t>
            </a:r>
            <a:r>
              <a:rPr sz="2000" spc="-10" dirty="0">
                <a:latin typeface="Open Sans"/>
                <a:cs typeface="Open Sans"/>
              </a:rPr>
              <a:t>un</a:t>
            </a:r>
            <a:r>
              <a:rPr sz="2000" dirty="0">
                <a:latin typeface="Open Sans"/>
                <a:cs typeface="Open Sans"/>
              </a:rPr>
              <a:t>it</a:t>
            </a:r>
            <a:r>
              <a:rPr sz="2000" spc="-10" dirty="0">
                <a:latin typeface="Open Sans"/>
                <a:cs typeface="Open Sans"/>
              </a:rPr>
              <a:t> </a:t>
            </a:r>
            <a:r>
              <a:rPr sz="2000" dirty="0">
                <a:latin typeface="Open Sans"/>
                <a:cs typeface="Open Sans"/>
              </a:rPr>
              <a:t>of</a:t>
            </a:r>
            <a:r>
              <a:rPr sz="2000" spc="5" dirty="0">
                <a:latin typeface="Open Sans"/>
                <a:cs typeface="Open Sans"/>
              </a:rPr>
              <a:t> </a:t>
            </a:r>
            <a:r>
              <a:rPr sz="2000" spc="-5" dirty="0">
                <a:latin typeface="Open Sans"/>
                <a:cs typeface="Open Sans"/>
              </a:rPr>
              <a:t>st</a:t>
            </a:r>
            <a:r>
              <a:rPr sz="2000" spc="-10" dirty="0">
                <a:latin typeface="Open Sans"/>
                <a:cs typeface="Open Sans"/>
              </a:rPr>
              <a:t>u</a:t>
            </a:r>
            <a:r>
              <a:rPr sz="2000" dirty="0">
                <a:latin typeface="Open Sans"/>
                <a:cs typeface="Open Sans"/>
              </a:rPr>
              <a:t>dy</a:t>
            </a:r>
            <a:r>
              <a:rPr sz="2000" spc="-5" dirty="0">
                <a:latin typeface="Open Sans"/>
                <a:cs typeface="Open Sans"/>
              </a:rPr>
              <a:t> </a:t>
            </a:r>
            <a:r>
              <a:rPr sz="2000" spc="-10" dirty="0">
                <a:latin typeface="Open Sans"/>
                <a:cs typeface="Open Sans"/>
              </a:rPr>
              <a:t>in</a:t>
            </a:r>
            <a:r>
              <a:rPr sz="2000" dirty="0">
                <a:latin typeface="Open Sans"/>
                <a:cs typeface="Open Sans"/>
              </a:rPr>
              <a:t>cl</a:t>
            </a:r>
            <a:r>
              <a:rPr sz="2000" spc="-10" dirty="0">
                <a:latin typeface="Open Sans"/>
                <a:cs typeface="Open Sans"/>
              </a:rPr>
              <a:t>u</a:t>
            </a:r>
            <a:r>
              <a:rPr sz="2000" dirty="0">
                <a:latin typeface="Open Sans"/>
                <a:cs typeface="Open Sans"/>
              </a:rPr>
              <a:t>d</a:t>
            </a:r>
            <a:r>
              <a:rPr sz="2000" spc="-10" dirty="0">
                <a:latin typeface="Open Sans"/>
                <a:cs typeface="Open Sans"/>
              </a:rPr>
              <a:t>in</a:t>
            </a:r>
            <a:r>
              <a:rPr sz="2000" dirty="0">
                <a:latin typeface="Open Sans"/>
                <a:cs typeface="Open Sans"/>
              </a:rPr>
              <a:t>g</a:t>
            </a:r>
            <a:r>
              <a:rPr sz="2000" spc="-5" dirty="0">
                <a:latin typeface="Open Sans"/>
                <a:cs typeface="Open Sans"/>
              </a:rPr>
              <a:t> </a:t>
            </a:r>
            <a:r>
              <a:rPr sz="2000" dirty="0">
                <a:latin typeface="Open Sans"/>
                <a:cs typeface="Open Sans"/>
              </a:rPr>
              <a:t>a t</a:t>
            </a:r>
            <a:r>
              <a:rPr sz="2000" spc="-30" dirty="0">
                <a:latin typeface="Open Sans"/>
                <a:cs typeface="Open Sans"/>
              </a:rPr>
              <a:t>e</a:t>
            </a:r>
            <a:r>
              <a:rPr sz="2000" spc="-10" dirty="0">
                <a:latin typeface="Open Sans"/>
                <a:cs typeface="Open Sans"/>
              </a:rPr>
              <a:t>x</a:t>
            </a:r>
            <a:r>
              <a:rPr sz="2000" dirty="0">
                <a:latin typeface="Open Sans"/>
                <a:cs typeface="Open Sans"/>
              </a:rPr>
              <a:t>t</a:t>
            </a:r>
            <a:r>
              <a:rPr sz="2000" spc="-15" dirty="0">
                <a:latin typeface="Open Sans"/>
                <a:cs typeface="Open Sans"/>
              </a:rPr>
              <a:t> </a:t>
            </a:r>
            <a:r>
              <a:rPr sz="2000" spc="-5" dirty="0">
                <a:latin typeface="Open Sans"/>
                <a:cs typeface="Open Sans"/>
              </a:rPr>
              <a:t>s</a:t>
            </a:r>
            <a:r>
              <a:rPr sz="2000" spc="5" dirty="0">
                <a:latin typeface="Open Sans"/>
                <a:cs typeface="Open Sans"/>
              </a:rPr>
              <a:t>e</a:t>
            </a:r>
            <a:r>
              <a:rPr sz="2000" dirty="0">
                <a:latin typeface="Open Sans"/>
                <a:cs typeface="Open Sans"/>
              </a:rPr>
              <a:t>t</a:t>
            </a:r>
            <a:r>
              <a:rPr sz="2000" spc="-15" dirty="0">
                <a:latin typeface="Open Sans"/>
                <a:cs typeface="Open Sans"/>
              </a:rPr>
              <a:t> </a:t>
            </a:r>
            <a:r>
              <a:rPr sz="2000" spc="-5" dirty="0">
                <a:latin typeface="Open Sans"/>
                <a:cs typeface="Open Sans"/>
              </a:rPr>
              <a:t>and </a:t>
            </a:r>
            <a:r>
              <a:rPr sz="2000" dirty="0">
                <a:latin typeface="Open Sans"/>
                <a:cs typeface="Open Sans"/>
              </a:rPr>
              <a:t>l</a:t>
            </a:r>
            <a:r>
              <a:rPr sz="2000" spc="-10" dirty="0">
                <a:latin typeface="Open Sans"/>
                <a:cs typeface="Open Sans"/>
              </a:rPr>
              <a:t>i</a:t>
            </a:r>
            <a:r>
              <a:rPr sz="2000" spc="-5" dirty="0">
                <a:latin typeface="Open Sans"/>
                <a:cs typeface="Open Sans"/>
              </a:rPr>
              <a:t>st</a:t>
            </a:r>
            <a:r>
              <a:rPr sz="2000" spc="5" dirty="0">
                <a:latin typeface="Open Sans"/>
                <a:cs typeface="Open Sans"/>
              </a:rPr>
              <a:t>e</a:t>
            </a:r>
            <a:r>
              <a:rPr sz="2000" spc="-10" dirty="0">
                <a:latin typeface="Open Sans"/>
                <a:cs typeface="Open Sans"/>
              </a:rPr>
              <a:t>n</a:t>
            </a:r>
            <a:r>
              <a:rPr sz="2000" dirty="0">
                <a:latin typeface="Open Sans"/>
                <a:cs typeface="Open Sans"/>
              </a:rPr>
              <a:t>i</a:t>
            </a:r>
            <a:r>
              <a:rPr sz="2000" spc="-10" dirty="0">
                <a:latin typeface="Open Sans"/>
                <a:cs typeface="Open Sans"/>
              </a:rPr>
              <a:t>ng</a:t>
            </a:r>
            <a:r>
              <a:rPr sz="2000" dirty="0">
                <a:latin typeface="Open Sans"/>
                <a:cs typeface="Open Sans"/>
              </a:rPr>
              <a:t>,</a:t>
            </a:r>
            <a:r>
              <a:rPr sz="2000" spc="-30" dirty="0">
                <a:latin typeface="Open Sans"/>
                <a:cs typeface="Open Sans"/>
              </a:rPr>
              <a:t> </a:t>
            </a:r>
            <a:r>
              <a:rPr sz="2000" spc="-5" dirty="0">
                <a:latin typeface="Open Sans"/>
                <a:cs typeface="Open Sans"/>
              </a:rPr>
              <a:t>spea</a:t>
            </a:r>
            <a:r>
              <a:rPr sz="2000" spc="5" dirty="0">
                <a:latin typeface="Open Sans"/>
                <a:cs typeface="Open Sans"/>
              </a:rPr>
              <a:t>k</a:t>
            </a:r>
            <a:r>
              <a:rPr sz="2000" dirty="0">
                <a:latin typeface="Open Sans"/>
                <a:cs typeface="Open Sans"/>
              </a:rPr>
              <a:t>i</a:t>
            </a:r>
            <a:r>
              <a:rPr sz="2000" spc="-10" dirty="0">
                <a:latin typeface="Open Sans"/>
                <a:cs typeface="Open Sans"/>
              </a:rPr>
              <a:t>ng</a:t>
            </a:r>
            <a:r>
              <a:rPr sz="2000" dirty="0">
                <a:latin typeface="Open Sans"/>
                <a:cs typeface="Open Sans"/>
              </a:rPr>
              <a:t>,</a:t>
            </a:r>
            <a:r>
              <a:rPr sz="2000" spc="-20" dirty="0">
                <a:latin typeface="Open Sans"/>
                <a:cs typeface="Open Sans"/>
              </a:rPr>
              <a:t> </a:t>
            </a:r>
            <a:r>
              <a:rPr sz="2000" spc="-40" dirty="0">
                <a:latin typeface="Open Sans"/>
                <a:cs typeface="Open Sans"/>
              </a:rPr>
              <a:t>r</a:t>
            </a:r>
            <a:r>
              <a:rPr sz="2000" dirty="0">
                <a:latin typeface="Open Sans"/>
                <a:cs typeface="Open Sans"/>
              </a:rPr>
              <a:t>eadi</a:t>
            </a:r>
            <a:r>
              <a:rPr sz="2000" spc="-10" dirty="0">
                <a:latin typeface="Open Sans"/>
                <a:cs typeface="Open Sans"/>
              </a:rPr>
              <a:t>ng</a:t>
            </a:r>
            <a:r>
              <a:rPr sz="2000" dirty="0">
                <a:latin typeface="Open Sans"/>
                <a:cs typeface="Open Sans"/>
              </a:rPr>
              <a:t>, </a:t>
            </a:r>
            <a:r>
              <a:rPr sz="2000" spc="-5" dirty="0">
                <a:latin typeface="Open Sans"/>
                <a:cs typeface="Open Sans"/>
              </a:rPr>
              <a:t>a</a:t>
            </a:r>
            <a:r>
              <a:rPr sz="2000" spc="-10" dirty="0">
                <a:latin typeface="Open Sans"/>
                <a:cs typeface="Open Sans"/>
              </a:rPr>
              <a:t>n</a:t>
            </a:r>
            <a:r>
              <a:rPr sz="2000" dirty="0">
                <a:latin typeface="Open Sans"/>
                <a:cs typeface="Open Sans"/>
              </a:rPr>
              <a:t>d writi</a:t>
            </a:r>
            <a:r>
              <a:rPr sz="2000" spc="-10" dirty="0">
                <a:latin typeface="Open Sans"/>
                <a:cs typeface="Open Sans"/>
              </a:rPr>
              <a:t>n</a:t>
            </a:r>
            <a:r>
              <a:rPr sz="2000" dirty="0">
                <a:latin typeface="Open Sans"/>
                <a:cs typeface="Open Sans"/>
              </a:rPr>
              <a:t>g</a:t>
            </a:r>
            <a:r>
              <a:rPr sz="2000" spc="-25" dirty="0">
                <a:latin typeface="Open Sans"/>
                <a:cs typeface="Open Sans"/>
              </a:rPr>
              <a:t> </a:t>
            </a:r>
            <a:r>
              <a:rPr sz="2000" dirty="0">
                <a:latin typeface="Open Sans"/>
                <a:cs typeface="Open Sans"/>
              </a:rPr>
              <a:t>op</a:t>
            </a:r>
            <a:r>
              <a:rPr sz="2000" spc="-10" dirty="0">
                <a:latin typeface="Open Sans"/>
                <a:cs typeface="Open Sans"/>
              </a:rPr>
              <a:t>p</a:t>
            </a:r>
            <a:r>
              <a:rPr sz="2000" dirty="0">
                <a:latin typeface="Open Sans"/>
                <a:cs typeface="Open Sans"/>
              </a:rPr>
              <a:t>ortu</a:t>
            </a:r>
            <a:r>
              <a:rPr sz="2000" spc="-15" dirty="0">
                <a:latin typeface="Open Sans"/>
                <a:cs typeface="Open Sans"/>
              </a:rPr>
              <a:t>n</a:t>
            </a:r>
            <a:r>
              <a:rPr sz="2000" dirty="0">
                <a:latin typeface="Open Sans"/>
                <a:cs typeface="Open Sans"/>
              </a:rPr>
              <a:t>ities</a:t>
            </a:r>
            <a:r>
              <a:rPr sz="2000" spc="-30" dirty="0">
                <a:latin typeface="Open Sans"/>
                <a:cs typeface="Open Sans"/>
              </a:rPr>
              <a:t> </a:t>
            </a:r>
            <a:r>
              <a:rPr sz="2000" spc="-5" dirty="0">
                <a:latin typeface="Open Sans"/>
                <a:cs typeface="Open Sans"/>
              </a:rPr>
              <a:t>t</a:t>
            </a:r>
            <a:r>
              <a:rPr sz="2000" dirty="0">
                <a:latin typeface="Open Sans"/>
                <a:cs typeface="Open Sans"/>
              </a:rPr>
              <a:t>o en</a:t>
            </a:r>
            <a:r>
              <a:rPr sz="2000" spc="-15" dirty="0">
                <a:latin typeface="Open Sans"/>
                <a:cs typeface="Open Sans"/>
              </a:rPr>
              <a:t>g</a:t>
            </a:r>
            <a:r>
              <a:rPr sz="2000" spc="-5" dirty="0">
                <a:latin typeface="Open Sans"/>
                <a:cs typeface="Open Sans"/>
              </a:rPr>
              <a:t>age ch</a:t>
            </a:r>
            <a:r>
              <a:rPr sz="2000" spc="-10" dirty="0">
                <a:latin typeface="Open Sans"/>
                <a:cs typeface="Open Sans"/>
              </a:rPr>
              <a:t>i</a:t>
            </a:r>
            <a:r>
              <a:rPr sz="2000" dirty="0">
                <a:latin typeface="Open Sans"/>
                <a:cs typeface="Open Sans"/>
              </a:rPr>
              <a:t>l</a:t>
            </a:r>
            <a:r>
              <a:rPr sz="2000" spc="-10" dirty="0">
                <a:latin typeface="Open Sans"/>
                <a:cs typeface="Open Sans"/>
              </a:rPr>
              <a:t>d</a:t>
            </a:r>
            <a:r>
              <a:rPr sz="2000" spc="-40" dirty="0">
                <a:latin typeface="Open Sans"/>
                <a:cs typeface="Open Sans"/>
              </a:rPr>
              <a:t>r</a:t>
            </a:r>
            <a:r>
              <a:rPr sz="2000" spc="-5" dirty="0">
                <a:latin typeface="Open Sans"/>
                <a:cs typeface="Open Sans"/>
              </a:rPr>
              <a:t>e</a:t>
            </a:r>
            <a:r>
              <a:rPr sz="2000" dirty="0">
                <a:latin typeface="Open Sans"/>
                <a:cs typeface="Open Sans"/>
              </a:rPr>
              <a:t>n</a:t>
            </a:r>
            <a:r>
              <a:rPr sz="2000" spc="-25" dirty="0">
                <a:latin typeface="Open Sans"/>
                <a:cs typeface="Open Sans"/>
              </a:rPr>
              <a:t> </a:t>
            </a:r>
            <a:r>
              <a:rPr sz="2000" dirty="0">
                <a:latin typeface="Open Sans"/>
                <a:cs typeface="Open Sans"/>
              </a:rPr>
              <a:t>with</a:t>
            </a:r>
            <a:r>
              <a:rPr sz="2000" spc="-30" dirty="0">
                <a:latin typeface="Open Sans"/>
                <a:cs typeface="Open Sans"/>
              </a:rPr>
              <a:t> </a:t>
            </a:r>
            <a:r>
              <a:rPr sz="2000" dirty="0">
                <a:latin typeface="Open Sans"/>
                <a:cs typeface="Open Sans"/>
              </a:rPr>
              <a:t>t</a:t>
            </a:r>
            <a:r>
              <a:rPr sz="2000" spc="-35" dirty="0">
                <a:latin typeface="Open Sans"/>
                <a:cs typeface="Open Sans"/>
              </a:rPr>
              <a:t>e</a:t>
            </a:r>
            <a:r>
              <a:rPr sz="2000" spc="-10" dirty="0">
                <a:latin typeface="Open Sans"/>
                <a:cs typeface="Open Sans"/>
              </a:rPr>
              <a:t>x</a:t>
            </a:r>
            <a:r>
              <a:rPr sz="2000" dirty="0">
                <a:latin typeface="Open Sans"/>
                <a:cs typeface="Open Sans"/>
              </a:rPr>
              <a:t>t</a:t>
            </a:r>
            <a:r>
              <a:rPr sz="2000" spc="-20" dirty="0">
                <a:latin typeface="Open Sans"/>
                <a:cs typeface="Open Sans"/>
              </a:rPr>
              <a:t> </a:t>
            </a:r>
            <a:r>
              <a:rPr sz="2000" spc="-5" dirty="0">
                <a:latin typeface="Open Sans"/>
                <a:cs typeface="Open Sans"/>
              </a:rPr>
              <a:t>a</a:t>
            </a:r>
            <a:r>
              <a:rPr sz="2000" spc="-10" dirty="0">
                <a:latin typeface="Open Sans"/>
                <a:cs typeface="Open Sans"/>
              </a:rPr>
              <a:t>n</a:t>
            </a:r>
            <a:r>
              <a:rPr sz="2000" dirty="0">
                <a:latin typeface="Open Sans"/>
                <a:cs typeface="Open Sans"/>
              </a:rPr>
              <a:t>d </a:t>
            </a:r>
            <a:r>
              <a:rPr sz="2000" spc="-5" dirty="0">
                <a:latin typeface="Open Sans"/>
                <a:cs typeface="Open Sans"/>
              </a:rPr>
              <a:t>t</a:t>
            </a:r>
            <a:r>
              <a:rPr sz="2000" dirty="0">
                <a:latin typeface="Open Sans"/>
                <a:cs typeface="Open Sans"/>
              </a:rPr>
              <a:t>o </a:t>
            </a:r>
            <a:r>
              <a:rPr sz="2000" spc="-15" dirty="0">
                <a:latin typeface="Open Sans"/>
                <a:cs typeface="Open Sans"/>
              </a:rPr>
              <a:t>h</a:t>
            </a:r>
            <a:r>
              <a:rPr sz="2000" dirty="0">
                <a:latin typeface="Open Sans"/>
                <a:cs typeface="Open Sans"/>
              </a:rPr>
              <a:t>elp</a:t>
            </a:r>
            <a:r>
              <a:rPr sz="2000" spc="-10" dirty="0">
                <a:latin typeface="Open Sans"/>
                <a:cs typeface="Open Sans"/>
              </a:rPr>
              <a:t> </a:t>
            </a:r>
            <a:r>
              <a:rPr sz="2000" spc="-15" dirty="0">
                <a:latin typeface="Open Sans"/>
                <a:cs typeface="Open Sans"/>
              </a:rPr>
              <a:t>b</a:t>
            </a:r>
            <a:r>
              <a:rPr sz="2000" spc="-10" dirty="0">
                <a:latin typeface="Open Sans"/>
                <a:cs typeface="Open Sans"/>
              </a:rPr>
              <a:t>u</a:t>
            </a:r>
            <a:r>
              <a:rPr sz="2000" dirty="0">
                <a:latin typeface="Open Sans"/>
                <a:cs typeface="Open Sans"/>
              </a:rPr>
              <a:t>i</a:t>
            </a:r>
            <a:r>
              <a:rPr sz="2000" spc="-10" dirty="0">
                <a:latin typeface="Open Sans"/>
                <a:cs typeface="Open Sans"/>
              </a:rPr>
              <a:t>l</a:t>
            </a:r>
            <a:r>
              <a:rPr sz="2000" dirty="0">
                <a:latin typeface="Open Sans"/>
                <a:cs typeface="Open Sans"/>
              </a:rPr>
              <a:t>d</a:t>
            </a:r>
            <a:r>
              <a:rPr sz="2000" spc="-10" dirty="0">
                <a:latin typeface="Open Sans"/>
                <a:cs typeface="Open Sans"/>
              </a:rPr>
              <a:t> </a:t>
            </a:r>
            <a:r>
              <a:rPr sz="2000" dirty="0">
                <a:latin typeface="Open Sans"/>
                <a:cs typeface="Open Sans"/>
              </a:rPr>
              <a:t>kn</a:t>
            </a:r>
            <a:r>
              <a:rPr sz="2000" spc="-45" dirty="0">
                <a:latin typeface="Open Sans"/>
                <a:cs typeface="Open Sans"/>
              </a:rPr>
              <a:t>o</a:t>
            </a:r>
            <a:r>
              <a:rPr sz="2000" dirty="0">
                <a:latin typeface="Open Sans"/>
                <a:cs typeface="Open Sans"/>
              </a:rPr>
              <a:t>wled</a:t>
            </a:r>
            <a:r>
              <a:rPr sz="2000" spc="-15" dirty="0">
                <a:latin typeface="Open Sans"/>
                <a:cs typeface="Open Sans"/>
              </a:rPr>
              <a:t>g</a:t>
            </a:r>
            <a:r>
              <a:rPr sz="2000" dirty="0">
                <a:latin typeface="Open Sans"/>
                <a:cs typeface="Open Sans"/>
              </a:rPr>
              <a:t>e </a:t>
            </a:r>
            <a:r>
              <a:rPr sz="2000" spc="-5" dirty="0">
                <a:latin typeface="Open Sans"/>
                <a:cs typeface="Open Sans"/>
              </a:rPr>
              <a:t>a</a:t>
            </a:r>
            <a:r>
              <a:rPr sz="2000" spc="-45" dirty="0">
                <a:latin typeface="Open Sans"/>
                <a:cs typeface="Open Sans"/>
              </a:rPr>
              <a:t>r</a:t>
            </a:r>
            <a:r>
              <a:rPr sz="2000" dirty="0">
                <a:latin typeface="Open Sans"/>
                <a:cs typeface="Open Sans"/>
              </a:rPr>
              <a:t>o</a:t>
            </a:r>
            <a:r>
              <a:rPr sz="2000" spc="-10" dirty="0">
                <a:latin typeface="Open Sans"/>
                <a:cs typeface="Open Sans"/>
              </a:rPr>
              <a:t>un</a:t>
            </a:r>
            <a:r>
              <a:rPr sz="2000" dirty="0">
                <a:latin typeface="Open Sans"/>
                <a:cs typeface="Open Sans"/>
              </a:rPr>
              <a:t>d</a:t>
            </a:r>
            <a:r>
              <a:rPr sz="2000" spc="-10" dirty="0">
                <a:latin typeface="Open Sans"/>
                <a:cs typeface="Open Sans"/>
              </a:rPr>
              <a:t> </a:t>
            </a:r>
            <a:r>
              <a:rPr sz="2000" dirty="0">
                <a:latin typeface="Open Sans"/>
                <a:cs typeface="Open Sans"/>
              </a:rPr>
              <a:t>a </a:t>
            </a:r>
            <a:r>
              <a:rPr sz="2000" spc="-15" dirty="0">
                <a:latin typeface="Open Sans"/>
                <a:cs typeface="Open Sans"/>
              </a:rPr>
              <a:t>b</a:t>
            </a:r>
            <a:r>
              <a:rPr sz="2000" dirty="0">
                <a:latin typeface="Open Sans"/>
                <a:cs typeface="Open Sans"/>
              </a:rPr>
              <a:t>ig</a:t>
            </a:r>
            <a:r>
              <a:rPr sz="2000" spc="-10" dirty="0">
                <a:latin typeface="Open Sans"/>
                <a:cs typeface="Open Sans"/>
              </a:rPr>
              <a:t> </a:t>
            </a:r>
            <a:r>
              <a:rPr sz="2000" dirty="0">
                <a:latin typeface="Open Sans"/>
                <a:cs typeface="Open Sans"/>
              </a:rPr>
              <a:t>i</a:t>
            </a:r>
            <a:r>
              <a:rPr sz="2000" spc="-10" dirty="0">
                <a:latin typeface="Open Sans"/>
                <a:cs typeface="Open Sans"/>
              </a:rPr>
              <a:t>d</a:t>
            </a:r>
            <a:r>
              <a:rPr sz="2000" spc="-5" dirty="0">
                <a:latin typeface="Open Sans"/>
                <a:cs typeface="Open Sans"/>
              </a:rPr>
              <a:t>ea </a:t>
            </a:r>
            <a:r>
              <a:rPr sz="2000" dirty="0">
                <a:latin typeface="Open Sans"/>
                <a:cs typeface="Open Sans"/>
              </a:rPr>
              <a:t>concept.</a:t>
            </a:r>
            <a:endParaRPr sz="2000">
              <a:latin typeface="Open Sans"/>
              <a:cs typeface="Open Sans"/>
            </a:endParaRPr>
          </a:p>
        </p:txBody>
      </p:sp>
      <p:sp>
        <p:nvSpPr>
          <p:cNvPr id="3" name="object 3"/>
          <p:cNvSpPr/>
          <p:nvPr/>
        </p:nvSpPr>
        <p:spPr>
          <a:xfrm>
            <a:off x="396240" y="420877"/>
            <a:ext cx="6321298" cy="515112"/>
          </a:xfrm>
          <a:prstGeom prst="rect">
            <a:avLst/>
          </a:prstGeom>
          <a:blipFill>
            <a:blip r:embed="rId3" cstate="print"/>
            <a:stretch>
              <a:fillRect/>
            </a:stretch>
          </a:blipFill>
        </p:spPr>
        <p:txBody>
          <a:bodyPr wrap="square" lIns="0" tIns="0" rIns="0" bIns="0" rtlCol="0"/>
          <a:lstStyle/>
          <a:p>
            <a:endParaRP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127635">
              <a:lnSpc>
                <a:spcPct val="100000"/>
              </a:lnSpc>
            </a:pPr>
            <a:fld id="{81D60167-4931-47E6-BA6A-407CBD079E47}" type="slidenum">
              <a:rPr dirty="0"/>
              <a:t>3</a:t>
            </a:fld>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9740" y="1801710"/>
            <a:ext cx="8099425" cy="3818890"/>
          </a:xfrm>
          <a:prstGeom prst="rect">
            <a:avLst/>
          </a:prstGeom>
        </p:spPr>
        <p:txBody>
          <a:bodyPr vert="horz" wrap="square" lIns="0" tIns="0" rIns="0" bIns="0" rtlCol="0">
            <a:spAutoFit/>
          </a:bodyPr>
          <a:lstStyle/>
          <a:p>
            <a:pPr marL="12700">
              <a:lnSpc>
                <a:spcPts val="1835"/>
              </a:lnSpc>
            </a:pPr>
            <a:r>
              <a:rPr sz="1700" dirty="0">
                <a:latin typeface="Open Sans"/>
                <a:cs typeface="Open Sans"/>
              </a:rPr>
              <a:t>This</a:t>
            </a:r>
            <a:r>
              <a:rPr sz="1700" spc="-35" dirty="0">
                <a:latin typeface="Open Sans"/>
                <a:cs typeface="Open Sans"/>
              </a:rPr>
              <a:t> </a:t>
            </a:r>
            <a:r>
              <a:rPr sz="1700" dirty="0">
                <a:latin typeface="Open Sans"/>
                <a:cs typeface="Open Sans"/>
              </a:rPr>
              <a:t>mod</a:t>
            </a:r>
            <a:r>
              <a:rPr sz="1700" spc="-10" dirty="0">
                <a:latin typeface="Open Sans"/>
                <a:cs typeface="Open Sans"/>
              </a:rPr>
              <a:t>u</a:t>
            </a:r>
            <a:r>
              <a:rPr sz="1700" dirty="0">
                <a:latin typeface="Open Sans"/>
                <a:cs typeface="Open Sans"/>
              </a:rPr>
              <a:t>le</a:t>
            </a:r>
            <a:r>
              <a:rPr sz="1700" spc="-35" dirty="0">
                <a:latin typeface="Open Sans"/>
                <a:cs typeface="Open Sans"/>
              </a:rPr>
              <a:t> </a:t>
            </a:r>
            <a:r>
              <a:rPr sz="1700" dirty="0">
                <a:latin typeface="Open Sans"/>
                <a:cs typeface="Open Sans"/>
              </a:rPr>
              <a:t>aligns</a:t>
            </a:r>
            <a:r>
              <a:rPr sz="1700" spc="-25" dirty="0">
                <a:latin typeface="Open Sans"/>
                <a:cs typeface="Open Sans"/>
              </a:rPr>
              <a:t> </a:t>
            </a:r>
            <a:r>
              <a:rPr sz="1700" dirty="0">
                <a:latin typeface="Open Sans"/>
                <a:cs typeface="Open Sans"/>
              </a:rPr>
              <a:t>to</a:t>
            </a:r>
            <a:r>
              <a:rPr sz="1700" spc="-25" dirty="0">
                <a:latin typeface="Open Sans"/>
                <a:cs typeface="Open Sans"/>
              </a:rPr>
              <a:t> </a:t>
            </a:r>
            <a:r>
              <a:rPr sz="1700" dirty="0">
                <a:latin typeface="Open Sans"/>
                <a:cs typeface="Open Sans"/>
              </a:rPr>
              <a:t>t</a:t>
            </a:r>
            <a:r>
              <a:rPr sz="1700" spc="-10" dirty="0">
                <a:latin typeface="Open Sans"/>
                <a:cs typeface="Open Sans"/>
              </a:rPr>
              <a:t>h</a:t>
            </a:r>
            <a:r>
              <a:rPr sz="1700" dirty="0">
                <a:latin typeface="Open Sans"/>
                <a:cs typeface="Open Sans"/>
              </a:rPr>
              <a:t>e</a:t>
            </a:r>
            <a:r>
              <a:rPr sz="1700" spc="-10" dirty="0">
                <a:latin typeface="Open Sans"/>
                <a:cs typeface="Open Sans"/>
              </a:rPr>
              <a:t> </a:t>
            </a:r>
            <a:r>
              <a:rPr sz="1700" dirty="0">
                <a:latin typeface="Open Sans"/>
                <a:cs typeface="Open Sans"/>
              </a:rPr>
              <a:t>cur</a:t>
            </a:r>
            <a:r>
              <a:rPr sz="1700" spc="-40" dirty="0">
                <a:latin typeface="Open Sans"/>
                <a:cs typeface="Open Sans"/>
              </a:rPr>
              <a:t>r</a:t>
            </a:r>
            <a:r>
              <a:rPr sz="1700" dirty="0">
                <a:latin typeface="Open Sans"/>
                <a:cs typeface="Open Sans"/>
              </a:rPr>
              <a:t>ent</a:t>
            </a:r>
            <a:r>
              <a:rPr sz="1700" spc="-30" dirty="0">
                <a:latin typeface="Open Sans"/>
                <a:cs typeface="Open Sans"/>
              </a:rPr>
              <a:t> </a:t>
            </a:r>
            <a:r>
              <a:rPr sz="1700" dirty="0">
                <a:latin typeface="Open Sans"/>
                <a:cs typeface="Open Sans"/>
              </a:rPr>
              <a:t>Read</a:t>
            </a:r>
            <a:r>
              <a:rPr sz="1700" spc="-35" dirty="0">
                <a:latin typeface="Open Sans"/>
                <a:cs typeface="Open Sans"/>
              </a:rPr>
              <a:t> </a:t>
            </a:r>
            <a:r>
              <a:rPr sz="1700" dirty="0">
                <a:latin typeface="Open Sans"/>
                <a:cs typeface="Open Sans"/>
              </a:rPr>
              <a:t>to</a:t>
            </a:r>
            <a:r>
              <a:rPr sz="1700" spc="-15" dirty="0">
                <a:latin typeface="Open Sans"/>
                <a:cs typeface="Open Sans"/>
              </a:rPr>
              <a:t> </a:t>
            </a:r>
            <a:r>
              <a:rPr sz="1700" dirty="0">
                <a:latin typeface="Open Sans"/>
                <a:cs typeface="Open Sans"/>
              </a:rPr>
              <a:t>be</a:t>
            </a:r>
            <a:r>
              <a:rPr sz="1700" spc="-25" dirty="0">
                <a:latin typeface="Open Sans"/>
                <a:cs typeface="Open Sans"/>
              </a:rPr>
              <a:t> </a:t>
            </a:r>
            <a:r>
              <a:rPr sz="1700" dirty="0">
                <a:latin typeface="Open Sans"/>
                <a:cs typeface="Open Sans"/>
              </a:rPr>
              <a:t>Ready</a:t>
            </a:r>
            <a:r>
              <a:rPr sz="1700" spc="-20" dirty="0">
                <a:latin typeface="Open Sans"/>
                <a:cs typeface="Open Sans"/>
              </a:rPr>
              <a:t> </a:t>
            </a:r>
            <a:r>
              <a:rPr sz="1700" dirty="0">
                <a:latin typeface="Open Sans"/>
                <a:cs typeface="Open Sans"/>
              </a:rPr>
              <a:t>Campaig</a:t>
            </a:r>
            <a:r>
              <a:rPr sz="1700" spc="-20" dirty="0">
                <a:latin typeface="Open Sans"/>
                <a:cs typeface="Open Sans"/>
              </a:rPr>
              <a:t>n</a:t>
            </a:r>
            <a:r>
              <a:rPr sz="1700" spc="-50" dirty="0">
                <a:latin typeface="Open Sans"/>
                <a:cs typeface="Open Sans"/>
              </a:rPr>
              <a:t>’</a:t>
            </a:r>
            <a:r>
              <a:rPr sz="1700" dirty="0">
                <a:latin typeface="Open Sans"/>
                <a:cs typeface="Open Sans"/>
              </a:rPr>
              <a:t>s</a:t>
            </a:r>
            <a:r>
              <a:rPr sz="1700" spc="-35" dirty="0">
                <a:latin typeface="Open Sans"/>
                <a:cs typeface="Open Sans"/>
              </a:rPr>
              <a:t> </a:t>
            </a:r>
            <a:r>
              <a:rPr sz="1700" dirty="0">
                <a:latin typeface="Open Sans"/>
                <a:cs typeface="Open Sans"/>
              </a:rPr>
              <a:t>foll</a:t>
            </a:r>
            <a:r>
              <a:rPr sz="1700" spc="-40" dirty="0">
                <a:latin typeface="Open Sans"/>
                <a:cs typeface="Open Sans"/>
              </a:rPr>
              <a:t>o</a:t>
            </a:r>
            <a:r>
              <a:rPr sz="1700" spc="-10" dirty="0">
                <a:latin typeface="Open Sans"/>
                <a:cs typeface="Open Sans"/>
              </a:rPr>
              <a:t>w</a:t>
            </a:r>
            <a:r>
              <a:rPr sz="1700" dirty="0">
                <a:latin typeface="Open Sans"/>
                <a:cs typeface="Open Sans"/>
              </a:rPr>
              <a:t>ing</a:t>
            </a:r>
            <a:r>
              <a:rPr sz="1700" spc="-40" dirty="0">
                <a:latin typeface="Open Sans"/>
                <a:cs typeface="Open Sans"/>
              </a:rPr>
              <a:t> </a:t>
            </a:r>
            <a:r>
              <a:rPr sz="1700" spc="-35" dirty="0">
                <a:latin typeface="Open Sans"/>
                <a:cs typeface="Open Sans"/>
              </a:rPr>
              <a:t>ke</a:t>
            </a:r>
            <a:r>
              <a:rPr sz="1700" dirty="0">
                <a:latin typeface="Open Sans"/>
                <a:cs typeface="Open Sans"/>
              </a:rPr>
              <a:t>y</a:t>
            </a:r>
            <a:endParaRPr sz="1700">
              <a:latin typeface="Open Sans"/>
              <a:cs typeface="Open Sans"/>
            </a:endParaRPr>
          </a:p>
          <a:p>
            <a:pPr marL="12700">
              <a:lnSpc>
                <a:spcPts val="1835"/>
              </a:lnSpc>
            </a:pPr>
            <a:r>
              <a:rPr sz="1700" dirty="0">
                <a:latin typeface="Open Sans"/>
                <a:cs typeface="Open Sans"/>
              </a:rPr>
              <a:t>belief</a:t>
            </a:r>
            <a:r>
              <a:rPr sz="1700" spc="-10" dirty="0">
                <a:latin typeface="Open Sans"/>
                <a:cs typeface="Open Sans"/>
              </a:rPr>
              <a:t>s</a:t>
            </a:r>
            <a:r>
              <a:rPr sz="1700" dirty="0">
                <a:latin typeface="Open Sans"/>
                <a:cs typeface="Open Sans"/>
              </a:rPr>
              <a:t>:</a:t>
            </a:r>
            <a:endParaRPr sz="1700">
              <a:latin typeface="Open Sans"/>
              <a:cs typeface="Open Sans"/>
            </a:endParaRPr>
          </a:p>
          <a:p>
            <a:pPr>
              <a:lnSpc>
                <a:spcPct val="100000"/>
              </a:lnSpc>
              <a:spcBef>
                <a:spcPts val="21"/>
              </a:spcBef>
            </a:pPr>
            <a:endParaRPr sz="2100">
              <a:latin typeface="Times New Roman"/>
              <a:cs typeface="Times New Roman"/>
            </a:endParaRPr>
          </a:p>
          <a:p>
            <a:pPr marL="355600" marR="5080" indent="-342900">
              <a:lnSpc>
                <a:spcPts val="1630"/>
              </a:lnSpc>
              <a:buClr>
                <a:srgbClr val="5D7975"/>
              </a:buClr>
              <a:buFont typeface="Wingdings"/>
              <a:buChar char=""/>
              <a:tabLst>
                <a:tab pos="355600" algn="l"/>
              </a:tabLst>
            </a:pPr>
            <a:r>
              <a:rPr sz="1700" b="1" spc="5" dirty="0">
                <a:latin typeface="Open Sans"/>
                <a:cs typeface="Open Sans"/>
              </a:rPr>
              <a:t>E</a:t>
            </a:r>
            <a:r>
              <a:rPr sz="1700" b="1" dirty="0">
                <a:latin typeface="Open Sans"/>
                <a:cs typeface="Open Sans"/>
              </a:rPr>
              <a:t>a</a:t>
            </a:r>
            <a:r>
              <a:rPr sz="1700" b="1" spc="-5" dirty="0">
                <a:latin typeface="Open Sans"/>
                <a:cs typeface="Open Sans"/>
              </a:rPr>
              <a:t>rl</a:t>
            </a:r>
            <a:r>
              <a:rPr sz="1700" b="1" dirty="0">
                <a:latin typeface="Open Sans"/>
                <a:cs typeface="Open Sans"/>
              </a:rPr>
              <a:t>y</a:t>
            </a:r>
            <a:r>
              <a:rPr sz="1700" b="1" spc="-10" dirty="0">
                <a:latin typeface="Open Sans"/>
                <a:cs typeface="Open Sans"/>
              </a:rPr>
              <a:t> </a:t>
            </a:r>
            <a:r>
              <a:rPr sz="1700" b="1" dirty="0">
                <a:latin typeface="Open Sans"/>
                <a:cs typeface="Open Sans"/>
              </a:rPr>
              <a:t>Lite</a:t>
            </a:r>
            <a:r>
              <a:rPr sz="1700" b="1" spc="-40" dirty="0">
                <a:latin typeface="Open Sans"/>
                <a:cs typeface="Open Sans"/>
              </a:rPr>
              <a:t>r</a:t>
            </a:r>
            <a:r>
              <a:rPr sz="1700" b="1" dirty="0">
                <a:latin typeface="Open Sans"/>
                <a:cs typeface="Open Sans"/>
              </a:rPr>
              <a:t>a</a:t>
            </a:r>
            <a:r>
              <a:rPr sz="1700" b="1" spc="-5" dirty="0">
                <a:latin typeface="Open Sans"/>
                <a:cs typeface="Open Sans"/>
              </a:rPr>
              <a:t>c</a:t>
            </a:r>
            <a:r>
              <a:rPr sz="1700" b="1" dirty="0">
                <a:latin typeface="Open Sans"/>
                <a:cs typeface="Open Sans"/>
              </a:rPr>
              <a:t>y</a:t>
            </a:r>
            <a:r>
              <a:rPr sz="1700" b="1" spc="-20" dirty="0">
                <a:latin typeface="Open Sans"/>
                <a:cs typeface="Open Sans"/>
              </a:rPr>
              <a:t> </a:t>
            </a:r>
            <a:r>
              <a:rPr sz="1700" b="1" dirty="0">
                <a:latin typeface="Open Sans"/>
                <a:cs typeface="Open Sans"/>
              </a:rPr>
              <a:t>M</a:t>
            </a:r>
            <a:r>
              <a:rPr sz="1700" b="1" spc="5" dirty="0">
                <a:latin typeface="Open Sans"/>
                <a:cs typeface="Open Sans"/>
              </a:rPr>
              <a:t>att</a:t>
            </a:r>
            <a:r>
              <a:rPr sz="1700" b="1" dirty="0">
                <a:latin typeface="Open Sans"/>
                <a:cs typeface="Open Sans"/>
              </a:rPr>
              <a:t>er</a:t>
            </a:r>
            <a:r>
              <a:rPr sz="1700" b="1" spc="-25" dirty="0">
                <a:latin typeface="Open Sans"/>
                <a:cs typeface="Open Sans"/>
              </a:rPr>
              <a:t>s</a:t>
            </a:r>
            <a:r>
              <a:rPr sz="1700" dirty="0">
                <a:latin typeface="Open Sans"/>
                <a:cs typeface="Open Sans"/>
              </a:rPr>
              <a:t>:</a:t>
            </a:r>
            <a:r>
              <a:rPr sz="1700" spc="-45" dirty="0">
                <a:latin typeface="Open Sans"/>
                <a:cs typeface="Open Sans"/>
              </a:rPr>
              <a:t> </a:t>
            </a:r>
            <a:r>
              <a:rPr sz="1700" dirty="0">
                <a:latin typeface="Open Sans"/>
                <a:cs typeface="Open Sans"/>
              </a:rPr>
              <a:t>early</a:t>
            </a:r>
            <a:r>
              <a:rPr sz="1700" spc="-5" dirty="0">
                <a:latin typeface="Open Sans"/>
                <a:cs typeface="Open Sans"/>
              </a:rPr>
              <a:t> </a:t>
            </a:r>
            <a:r>
              <a:rPr sz="1700" dirty="0">
                <a:latin typeface="Open Sans"/>
                <a:cs typeface="Open Sans"/>
              </a:rPr>
              <a:t>language</a:t>
            </a:r>
            <a:r>
              <a:rPr sz="1700" spc="-30" dirty="0">
                <a:latin typeface="Open Sans"/>
                <a:cs typeface="Open Sans"/>
              </a:rPr>
              <a:t> </a:t>
            </a:r>
            <a:r>
              <a:rPr sz="1700" spc="-5" dirty="0">
                <a:latin typeface="Open Sans"/>
                <a:cs typeface="Open Sans"/>
              </a:rPr>
              <a:t>an</a:t>
            </a:r>
            <a:r>
              <a:rPr sz="1700" dirty="0">
                <a:latin typeface="Open Sans"/>
                <a:cs typeface="Open Sans"/>
              </a:rPr>
              <a:t>d</a:t>
            </a:r>
            <a:r>
              <a:rPr sz="1700" spc="-15" dirty="0">
                <a:latin typeface="Open Sans"/>
                <a:cs typeface="Open Sans"/>
              </a:rPr>
              <a:t> </a:t>
            </a:r>
            <a:r>
              <a:rPr sz="1700" dirty="0">
                <a:latin typeface="Open Sans"/>
                <a:cs typeface="Open Sans"/>
              </a:rPr>
              <a:t>lite</a:t>
            </a:r>
            <a:r>
              <a:rPr sz="1700" spc="-35" dirty="0">
                <a:latin typeface="Open Sans"/>
                <a:cs typeface="Open Sans"/>
              </a:rPr>
              <a:t>r</a:t>
            </a:r>
            <a:r>
              <a:rPr sz="1700" spc="-5" dirty="0">
                <a:latin typeface="Open Sans"/>
                <a:cs typeface="Open Sans"/>
              </a:rPr>
              <a:t>a</a:t>
            </a:r>
            <a:r>
              <a:rPr sz="1700" dirty="0">
                <a:latin typeface="Open Sans"/>
                <a:cs typeface="Open Sans"/>
              </a:rPr>
              <a:t>cy</a:t>
            </a:r>
            <a:r>
              <a:rPr sz="1700" spc="-20" dirty="0">
                <a:latin typeface="Open Sans"/>
                <a:cs typeface="Open Sans"/>
              </a:rPr>
              <a:t> </a:t>
            </a:r>
            <a:r>
              <a:rPr sz="1700" dirty="0">
                <a:latin typeface="Open Sans"/>
                <a:cs typeface="Open Sans"/>
              </a:rPr>
              <a:t>d</a:t>
            </a:r>
            <a:r>
              <a:rPr sz="1700" spc="-35" dirty="0">
                <a:latin typeface="Open Sans"/>
                <a:cs typeface="Open Sans"/>
              </a:rPr>
              <a:t>e</a:t>
            </a:r>
            <a:r>
              <a:rPr sz="1700" dirty="0">
                <a:latin typeface="Open Sans"/>
                <a:cs typeface="Open Sans"/>
              </a:rPr>
              <a:t>vel</a:t>
            </a:r>
            <a:r>
              <a:rPr sz="1700" spc="-10" dirty="0">
                <a:latin typeface="Open Sans"/>
                <a:cs typeface="Open Sans"/>
              </a:rPr>
              <a:t>o</a:t>
            </a:r>
            <a:r>
              <a:rPr sz="1700" dirty="0">
                <a:latin typeface="Open Sans"/>
                <a:cs typeface="Open Sans"/>
              </a:rPr>
              <a:t>pm</a:t>
            </a:r>
            <a:r>
              <a:rPr sz="1700" spc="-10" dirty="0">
                <a:latin typeface="Open Sans"/>
                <a:cs typeface="Open Sans"/>
              </a:rPr>
              <a:t>e</a:t>
            </a:r>
            <a:r>
              <a:rPr sz="1700" dirty="0">
                <a:latin typeface="Open Sans"/>
                <a:cs typeface="Open Sans"/>
              </a:rPr>
              <a:t>nt</a:t>
            </a:r>
            <a:r>
              <a:rPr sz="1700" spc="-55" dirty="0">
                <a:latin typeface="Open Sans"/>
                <a:cs typeface="Open Sans"/>
              </a:rPr>
              <a:t> </a:t>
            </a:r>
            <a:r>
              <a:rPr sz="1700" spc="-5" dirty="0">
                <a:latin typeface="Open Sans"/>
                <a:cs typeface="Open Sans"/>
              </a:rPr>
              <a:t>mus</a:t>
            </a:r>
            <a:r>
              <a:rPr sz="1700" dirty="0">
                <a:latin typeface="Open Sans"/>
                <a:cs typeface="Open Sans"/>
              </a:rPr>
              <a:t>t</a:t>
            </a:r>
            <a:r>
              <a:rPr sz="1700" spc="-10" dirty="0">
                <a:latin typeface="Open Sans"/>
                <a:cs typeface="Open Sans"/>
              </a:rPr>
              <a:t> </a:t>
            </a:r>
            <a:r>
              <a:rPr sz="1700" dirty="0">
                <a:latin typeface="Open Sans"/>
                <a:cs typeface="Open Sans"/>
              </a:rPr>
              <a:t>begin </a:t>
            </a:r>
            <a:r>
              <a:rPr sz="1700" spc="-5" dirty="0">
                <a:latin typeface="Open Sans"/>
                <a:cs typeface="Open Sans"/>
              </a:rPr>
              <a:t>a</a:t>
            </a:r>
            <a:r>
              <a:rPr sz="1700" dirty="0">
                <a:latin typeface="Open Sans"/>
                <a:cs typeface="Open Sans"/>
              </a:rPr>
              <a:t>t </a:t>
            </a:r>
            <a:r>
              <a:rPr sz="1700" spc="5" dirty="0">
                <a:latin typeface="Open Sans"/>
                <a:cs typeface="Open Sans"/>
              </a:rPr>
              <a:t>b</a:t>
            </a:r>
            <a:r>
              <a:rPr sz="1700" dirty="0">
                <a:latin typeface="Open Sans"/>
                <a:cs typeface="Open Sans"/>
              </a:rPr>
              <a:t>irth</a:t>
            </a:r>
            <a:r>
              <a:rPr sz="1700" spc="-20" dirty="0">
                <a:latin typeface="Open Sans"/>
                <a:cs typeface="Open Sans"/>
              </a:rPr>
              <a:t> </a:t>
            </a:r>
            <a:r>
              <a:rPr sz="1700" dirty="0">
                <a:latin typeface="Open Sans"/>
                <a:cs typeface="Open Sans"/>
              </a:rPr>
              <a:t>b</a:t>
            </a:r>
            <a:r>
              <a:rPr sz="1700" spc="5" dirty="0">
                <a:latin typeface="Open Sans"/>
                <a:cs typeface="Open Sans"/>
              </a:rPr>
              <a:t>ec</a:t>
            </a:r>
            <a:r>
              <a:rPr sz="1700" spc="-5" dirty="0">
                <a:latin typeface="Open Sans"/>
                <a:cs typeface="Open Sans"/>
              </a:rPr>
              <a:t>au</a:t>
            </a:r>
            <a:r>
              <a:rPr sz="1700" spc="5" dirty="0">
                <a:latin typeface="Open Sans"/>
                <a:cs typeface="Open Sans"/>
              </a:rPr>
              <a:t>s</a:t>
            </a:r>
            <a:r>
              <a:rPr sz="1700" dirty="0">
                <a:latin typeface="Open Sans"/>
                <a:cs typeface="Open Sans"/>
              </a:rPr>
              <a:t>e</a:t>
            </a:r>
            <a:r>
              <a:rPr sz="1700" spc="-45" dirty="0">
                <a:latin typeface="Open Sans"/>
                <a:cs typeface="Open Sans"/>
              </a:rPr>
              <a:t> </a:t>
            </a:r>
            <a:r>
              <a:rPr sz="1700" dirty="0">
                <a:latin typeface="Open Sans"/>
                <a:cs typeface="Open Sans"/>
              </a:rPr>
              <a:t>of</a:t>
            </a:r>
            <a:r>
              <a:rPr sz="1700" spc="-10" dirty="0">
                <a:latin typeface="Open Sans"/>
                <a:cs typeface="Open Sans"/>
              </a:rPr>
              <a:t> </a:t>
            </a:r>
            <a:r>
              <a:rPr sz="1700" dirty="0">
                <a:latin typeface="Open Sans"/>
                <a:cs typeface="Open Sans"/>
              </a:rPr>
              <a:t>its</a:t>
            </a:r>
            <a:r>
              <a:rPr sz="1700" spc="-20" dirty="0">
                <a:latin typeface="Open Sans"/>
                <a:cs typeface="Open Sans"/>
              </a:rPr>
              <a:t> </a:t>
            </a:r>
            <a:r>
              <a:rPr sz="1700" dirty="0">
                <a:latin typeface="Open Sans"/>
                <a:cs typeface="Open Sans"/>
              </a:rPr>
              <a:t>di</a:t>
            </a:r>
            <a:r>
              <a:rPr sz="1700" spc="-35" dirty="0">
                <a:latin typeface="Open Sans"/>
                <a:cs typeface="Open Sans"/>
              </a:rPr>
              <a:t>r</a:t>
            </a:r>
            <a:r>
              <a:rPr sz="1700" spc="5" dirty="0">
                <a:latin typeface="Open Sans"/>
                <a:cs typeface="Open Sans"/>
              </a:rPr>
              <a:t>ec</a:t>
            </a:r>
            <a:r>
              <a:rPr sz="1700" dirty="0">
                <a:latin typeface="Open Sans"/>
                <a:cs typeface="Open Sans"/>
              </a:rPr>
              <a:t>t</a:t>
            </a:r>
            <a:r>
              <a:rPr sz="1700" spc="-25" dirty="0">
                <a:latin typeface="Open Sans"/>
                <a:cs typeface="Open Sans"/>
              </a:rPr>
              <a:t> </a:t>
            </a:r>
            <a:r>
              <a:rPr sz="1700" dirty="0">
                <a:latin typeface="Open Sans"/>
                <a:cs typeface="Open Sans"/>
              </a:rPr>
              <a:t>impa</a:t>
            </a:r>
            <a:r>
              <a:rPr sz="1700" spc="5" dirty="0">
                <a:latin typeface="Open Sans"/>
                <a:cs typeface="Open Sans"/>
              </a:rPr>
              <a:t>c</a:t>
            </a:r>
            <a:r>
              <a:rPr sz="1700" dirty="0">
                <a:latin typeface="Open Sans"/>
                <a:cs typeface="Open Sans"/>
              </a:rPr>
              <a:t>t</a:t>
            </a:r>
            <a:r>
              <a:rPr sz="1700" spc="-10" dirty="0">
                <a:latin typeface="Open Sans"/>
                <a:cs typeface="Open Sans"/>
              </a:rPr>
              <a:t> </a:t>
            </a:r>
            <a:r>
              <a:rPr sz="1700" dirty="0">
                <a:latin typeface="Open Sans"/>
                <a:cs typeface="Open Sans"/>
              </a:rPr>
              <a:t>on</a:t>
            </a:r>
            <a:r>
              <a:rPr sz="1700" spc="-25" dirty="0">
                <a:latin typeface="Open Sans"/>
                <a:cs typeface="Open Sans"/>
              </a:rPr>
              <a:t> </a:t>
            </a:r>
            <a:r>
              <a:rPr sz="1700" dirty="0">
                <a:latin typeface="Open Sans"/>
                <a:cs typeface="Open Sans"/>
              </a:rPr>
              <a:t>lat</a:t>
            </a:r>
            <a:r>
              <a:rPr sz="1700" spc="5" dirty="0">
                <a:latin typeface="Open Sans"/>
                <a:cs typeface="Open Sans"/>
              </a:rPr>
              <a:t>e</a:t>
            </a:r>
            <a:r>
              <a:rPr sz="1700" dirty="0">
                <a:latin typeface="Open Sans"/>
                <a:cs typeface="Open Sans"/>
              </a:rPr>
              <a:t>r</a:t>
            </a:r>
            <a:r>
              <a:rPr sz="1700" spc="-10" dirty="0">
                <a:latin typeface="Open Sans"/>
                <a:cs typeface="Open Sans"/>
              </a:rPr>
              <a:t> </a:t>
            </a:r>
            <a:r>
              <a:rPr sz="1700" dirty="0">
                <a:latin typeface="Open Sans"/>
                <a:cs typeface="Open Sans"/>
              </a:rPr>
              <a:t>su</a:t>
            </a:r>
            <a:r>
              <a:rPr sz="1700" spc="5" dirty="0">
                <a:latin typeface="Open Sans"/>
                <a:cs typeface="Open Sans"/>
              </a:rPr>
              <a:t>cce</a:t>
            </a:r>
            <a:r>
              <a:rPr sz="1700" dirty="0">
                <a:latin typeface="Open Sans"/>
                <a:cs typeface="Open Sans"/>
              </a:rPr>
              <a:t>ss</a:t>
            </a:r>
            <a:r>
              <a:rPr sz="1700" spc="-45" dirty="0">
                <a:latin typeface="Open Sans"/>
                <a:cs typeface="Open Sans"/>
              </a:rPr>
              <a:t> </a:t>
            </a:r>
            <a:r>
              <a:rPr sz="1700" dirty="0">
                <a:latin typeface="Open Sans"/>
                <a:cs typeface="Open Sans"/>
              </a:rPr>
              <a:t>in</a:t>
            </a:r>
            <a:r>
              <a:rPr sz="1700" spc="-25" dirty="0">
                <a:latin typeface="Open Sans"/>
                <a:cs typeface="Open Sans"/>
              </a:rPr>
              <a:t> </a:t>
            </a:r>
            <a:r>
              <a:rPr sz="1700" spc="-35" dirty="0">
                <a:latin typeface="Open Sans"/>
                <a:cs typeface="Open Sans"/>
              </a:rPr>
              <a:t>r</a:t>
            </a:r>
            <a:r>
              <a:rPr sz="1700" spc="5" dirty="0">
                <a:latin typeface="Open Sans"/>
                <a:cs typeface="Open Sans"/>
              </a:rPr>
              <a:t>e</a:t>
            </a:r>
            <a:r>
              <a:rPr sz="1700" spc="-5" dirty="0">
                <a:latin typeface="Open Sans"/>
                <a:cs typeface="Open Sans"/>
              </a:rPr>
              <a:t>ad</a:t>
            </a:r>
            <a:r>
              <a:rPr sz="1700" dirty="0">
                <a:latin typeface="Open Sans"/>
                <a:cs typeface="Open Sans"/>
              </a:rPr>
              <a:t>ing</a:t>
            </a:r>
            <a:r>
              <a:rPr sz="1700" spc="-20" dirty="0">
                <a:latin typeface="Open Sans"/>
                <a:cs typeface="Open Sans"/>
              </a:rPr>
              <a:t> </a:t>
            </a:r>
            <a:r>
              <a:rPr sz="1700" spc="-5" dirty="0">
                <a:latin typeface="Open Sans"/>
                <a:cs typeface="Open Sans"/>
              </a:rPr>
              <a:t>an</a:t>
            </a:r>
            <a:r>
              <a:rPr sz="1700" dirty="0">
                <a:latin typeface="Open Sans"/>
                <a:cs typeface="Open Sans"/>
              </a:rPr>
              <a:t>d</a:t>
            </a:r>
            <a:r>
              <a:rPr sz="1700" spc="-5" dirty="0">
                <a:latin typeface="Open Sans"/>
                <a:cs typeface="Open Sans"/>
              </a:rPr>
              <a:t> </a:t>
            </a:r>
            <a:r>
              <a:rPr sz="1700" dirty="0">
                <a:latin typeface="Open Sans"/>
                <a:cs typeface="Open Sans"/>
              </a:rPr>
              <a:t>in</a:t>
            </a:r>
            <a:r>
              <a:rPr sz="1700" spc="-25" dirty="0">
                <a:latin typeface="Open Sans"/>
                <a:cs typeface="Open Sans"/>
              </a:rPr>
              <a:t> </a:t>
            </a:r>
            <a:r>
              <a:rPr sz="1700" dirty="0">
                <a:latin typeface="Open Sans"/>
                <a:cs typeface="Open Sans"/>
              </a:rPr>
              <a:t>lif</a:t>
            </a:r>
            <a:r>
              <a:rPr sz="1700" spc="5" dirty="0">
                <a:latin typeface="Open Sans"/>
                <a:cs typeface="Open Sans"/>
              </a:rPr>
              <a:t>e</a:t>
            </a:r>
            <a:r>
              <a:rPr sz="1700" dirty="0">
                <a:latin typeface="Open Sans"/>
                <a:cs typeface="Open Sans"/>
              </a:rPr>
              <a:t>.</a:t>
            </a:r>
            <a:endParaRPr sz="1700">
              <a:latin typeface="Open Sans"/>
              <a:cs typeface="Open Sans"/>
            </a:endParaRPr>
          </a:p>
          <a:p>
            <a:pPr marL="355600" indent="-342900">
              <a:lnSpc>
                <a:spcPts val="1835"/>
              </a:lnSpc>
              <a:spcBef>
                <a:spcPts val="10"/>
              </a:spcBef>
              <a:buClr>
                <a:srgbClr val="5D7975"/>
              </a:buClr>
              <a:buFont typeface="Wingdings"/>
              <a:buChar char=""/>
              <a:tabLst>
                <a:tab pos="355600" algn="l"/>
              </a:tabLst>
            </a:pPr>
            <a:r>
              <a:rPr sz="1700" b="1" dirty="0">
                <a:latin typeface="Open Sans"/>
                <a:cs typeface="Open Sans"/>
              </a:rPr>
              <a:t>Re</a:t>
            </a:r>
            <a:r>
              <a:rPr sz="1700" b="1" spc="5" dirty="0">
                <a:latin typeface="Open Sans"/>
                <a:cs typeface="Open Sans"/>
              </a:rPr>
              <a:t>a</a:t>
            </a:r>
            <a:r>
              <a:rPr sz="1700" b="1" dirty="0">
                <a:latin typeface="Open Sans"/>
                <a:cs typeface="Open Sans"/>
              </a:rPr>
              <a:t>ding</a:t>
            </a:r>
            <a:r>
              <a:rPr sz="1700" b="1" spc="-25" dirty="0">
                <a:latin typeface="Open Sans"/>
                <a:cs typeface="Open Sans"/>
              </a:rPr>
              <a:t> </a:t>
            </a:r>
            <a:r>
              <a:rPr sz="1700" b="1" spc="-5" dirty="0">
                <a:latin typeface="Open Sans"/>
                <a:cs typeface="Open Sans"/>
              </a:rPr>
              <a:t>i</a:t>
            </a:r>
            <a:r>
              <a:rPr sz="1700" b="1" dirty="0">
                <a:latin typeface="Open Sans"/>
                <a:cs typeface="Open Sans"/>
              </a:rPr>
              <a:t>s</a:t>
            </a:r>
            <a:r>
              <a:rPr sz="1700" b="1" spc="5" dirty="0">
                <a:latin typeface="Open Sans"/>
                <a:cs typeface="Open Sans"/>
              </a:rPr>
              <a:t> </a:t>
            </a:r>
            <a:r>
              <a:rPr sz="1700" b="1" dirty="0">
                <a:latin typeface="Open Sans"/>
                <a:cs typeface="Open Sans"/>
              </a:rPr>
              <a:t>mo</a:t>
            </a:r>
            <a:r>
              <a:rPr sz="1700" b="1" spc="-40" dirty="0">
                <a:latin typeface="Open Sans"/>
                <a:cs typeface="Open Sans"/>
              </a:rPr>
              <a:t>r</a:t>
            </a:r>
            <a:r>
              <a:rPr sz="1700" b="1" dirty="0">
                <a:latin typeface="Open Sans"/>
                <a:cs typeface="Open Sans"/>
              </a:rPr>
              <a:t>e </a:t>
            </a:r>
            <a:r>
              <a:rPr sz="1700" b="1" spc="10" dirty="0">
                <a:latin typeface="Open Sans"/>
                <a:cs typeface="Open Sans"/>
              </a:rPr>
              <a:t>t</a:t>
            </a:r>
            <a:r>
              <a:rPr sz="1700" b="1" spc="-5" dirty="0">
                <a:latin typeface="Open Sans"/>
                <a:cs typeface="Open Sans"/>
              </a:rPr>
              <a:t>ha</a:t>
            </a:r>
            <a:r>
              <a:rPr sz="1700" b="1" dirty="0">
                <a:latin typeface="Open Sans"/>
                <a:cs typeface="Open Sans"/>
              </a:rPr>
              <a:t>n</a:t>
            </a:r>
            <a:r>
              <a:rPr sz="1700" b="1" spc="-20" dirty="0">
                <a:latin typeface="Open Sans"/>
                <a:cs typeface="Open Sans"/>
              </a:rPr>
              <a:t> </a:t>
            </a:r>
            <a:r>
              <a:rPr sz="1700" b="1" spc="5" dirty="0">
                <a:latin typeface="Open Sans"/>
                <a:cs typeface="Open Sans"/>
              </a:rPr>
              <a:t>s</a:t>
            </a:r>
            <a:r>
              <a:rPr sz="1700" b="1" spc="-5" dirty="0">
                <a:latin typeface="Open Sans"/>
                <a:cs typeface="Open Sans"/>
              </a:rPr>
              <a:t>oun</a:t>
            </a:r>
            <a:r>
              <a:rPr sz="1700" b="1" dirty="0">
                <a:latin typeface="Open Sans"/>
                <a:cs typeface="Open Sans"/>
              </a:rPr>
              <a:t>d</a:t>
            </a:r>
            <a:r>
              <a:rPr sz="1700" b="1" spc="-5" dirty="0">
                <a:latin typeface="Open Sans"/>
                <a:cs typeface="Open Sans"/>
              </a:rPr>
              <a:t>in</a:t>
            </a:r>
            <a:r>
              <a:rPr sz="1700" b="1" dirty="0">
                <a:latin typeface="Open Sans"/>
                <a:cs typeface="Open Sans"/>
              </a:rPr>
              <a:t>g</a:t>
            </a:r>
            <a:r>
              <a:rPr sz="1700" b="1" spc="-25" dirty="0">
                <a:latin typeface="Open Sans"/>
                <a:cs typeface="Open Sans"/>
              </a:rPr>
              <a:t> </a:t>
            </a:r>
            <a:r>
              <a:rPr sz="1700" b="1" spc="-5" dirty="0">
                <a:latin typeface="Open Sans"/>
                <a:cs typeface="Open Sans"/>
              </a:rPr>
              <a:t>ou</a:t>
            </a:r>
            <a:r>
              <a:rPr sz="1700" b="1" dirty="0">
                <a:latin typeface="Open Sans"/>
                <a:cs typeface="Open Sans"/>
              </a:rPr>
              <a:t>t</a:t>
            </a:r>
            <a:r>
              <a:rPr sz="1700" b="1" spc="-20" dirty="0">
                <a:latin typeface="Open Sans"/>
                <a:cs typeface="Open Sans"/>
              </a:rPr>
              <a:t> </a:t>
            </a:r>
            <a:r>
              <a:rPr sz="1700" b="1" spc="5" dirty="0">
                <a:latin typeface="Open Sans"/>
                <a:cs typeface="Open Sans"/>
              </a:rPr>
              <a:t>w</a:t>
            </a:r>
            <a:r>
              <a:rPr sz="1700" b="1" spc="-5" dirty="0">
                <a:latin typeface="Open Sans"/>
                <a:cs typeface="Open Sans"/>
              </a:rPr>
              <a:t>o</a:t>
            </a:r>
            <a:r>
              <a:rPr sz="1700" b="1" spc="-40" dirty="0">
                <a:latin typeface="Open Sans"/>
                <a:cs typeface="Open Sans"/>
              </a:rPr>
              <a:t>r</a:t>
            </a:r>
            <a:r>
              <a:rPr sz="1700" b="1" dirty="0">
                <a:latin typeface="Open Sans"/>
                <a:cs typeface="Open Sans"/>
              </a:rPr>
              <a:t>d</a:t>
            </a:r>
            <a:r>
              <a:rPr sz="1700" b="1" spc="-50" dirty="0">
                <a:latin typeface="Open Sans"/>
                <a:cs typeface="Open Sans"/>
              </a:rPr>
              <a:t>s</a:t>
            </a:r>
            <a:r>
              <a:rPr sz="1700" dirty="0">
                <a:latin typeface="Open Sans"/>
                <a:cs typeface="Open Sans"/>
              </a:rPr>
              <a:t>:</a:t>
            </a:r>
            <a:r>
              <a:rPr sz="1700" spc="-20" dirty="0">
                <a:latin typeface="Open Sans"/>
                <a:cs typeface="Open Sans"/>
              </a:rPr>
              <a:t> </a:t>
            </a:r>
            <a:r>
              <a:rPr sz="1700" spc="-40" dirty="0">
                <a:latin typeface="Open Sans"/>
                <a:cs typeface="Open Sans"/>
              </a:rPr>
              <a:t>r</a:t>
            </a:r>
            <a:r>
              <a:rPr sz="1700" spc="-5" dirty="0">
                <a:latin typeface="Open Sans"/>
                <a:cs typeface="Open Sans"/>
              </a:rPr>
              <a:t>eadin</a:t>
            </a:r>
            <a:r>
              <a:rPr sz="1700" dirty="0">
                <a:latin typeface="Open Sans"/>
                <a:cs typeface="Open Sans"/>
              </a:rPr>
              <a:t>g</a:t>
            </a:r>
            <a:r>
              <a:rPr sz="1700" spc="-30" dirty="0">
                <a:latin typeface="Open Sans"/>
                <a:cs typeface="Open Sans"/>
              </a:rPr>
              <a:t> </a:t>
            </a:r>
            <a:r>
              <a:rPr sz="1700" dirty="0">
                <a:latin typeface="Open Sans"/>
                <a:cs typeface="Open Sans"/>
              </a:rPr>
              <a:t>is</a:t>
            </a:r>
            <a:r>
              <a:rPr sz="1700" spc="-10" dirty="0">
                <a:latin typeface="Open Sans"/>
                <a:cs typeface="Open Sans"/>
              </a:rPr>
              <a:t> </a:t>
            </a:r>
            <a:r>
              <a:rPr sz="1700" dirty="0">
                <a:latin typeface="Open Sans"/>
                <a:cs typeface="Open Sans"/>
              </a:rPr>
              <a:t>thi</a:t>
            </a:r>
            <a:r>
              <a:rPr sz="1700" spc="-5" dirty="0">
                <a:latin typeface="Open Sans"/>
                <a:cs typeface="Open Sans"/>
              </a:rPr>
              <a:t>n</a:t>
            </a:r>
            <a:r>
              <a:rPr sz="1700" dirty="0">
                <a:latin typeface="Open Sans"/>
                <a:cs typeface="Open Sans"/>
              </a:rPr>
              <a:t>ki</a:t>
            </a:r>
            <a:r>
              <a:rPr sz="1700" spc="-15" dirty="0">
                <a:latin typeface="Open Sans"/>
                <a:cs typeface="Open Sans"/>
              </a:rPr>
              <a:t>n</a:t>
            </a:r>
            <a:r>
              <a:rPr sz="1700" dirty="0">
                <a:latin typeface="Open Sans"/>
                <a:cs typeface="Open Sans"/>
              </a:rPr>
              <a:t>g</a:t>
            </a:r>
            <a:r>
              <a:rPr sz="1700" spc="-35" dirty="0">
                <a:latin typeface="Open Sans"/>
                <a:cs typeface="Open Sans"/>
              </a:rPr>
              <a:t> </a:t>
            </a:r>
            <a:r>
              <a:rPr sz="1700" dirty="0">
                <a:latin typeface="Open Sans"/>
                <a:cs typeface="Open Sans"/>
              </a:rPr>
              <a:t>deep</a:t>
            </a:r>
            <a:r>
              <a:rPr sz="1700" spc="-15" dirty="0">
                <a:latin typeface="Open Sans"/>
                <a:cs typeface="Open Sans"/>
              </a:rPr>
              <a:t>l</a:t>
            </a:r>
            <a:r>
              <a:rPr sz="1700" dirty="0">
                <a:latin typeface="Open Sans"/>
                <a:cs typeface="Open Sans"/>
              </a:rPr>
              <a:t>y</a:t>
            </a:r>
            <a:endParaRPr sz="1700">
              <a:latin typeface="Open Sans"/>
              <a:cs typeface="Open Sans"/>
            </a:endParaRPr>
          </a:p>
          <a:p>
            <a:pPr marL="355600">
              <a:lnSpc>
                <a:spcPts val="1835"/>
              </a:lnSpc>
            </a:pPr>
            <a:r>
              <a:rPr sz="1700" spc="-5" dirty="0">
                <a:latin typeface="Open Sans"/>
                <a:cs typeface="Open Sans"/>
              </a:rPr>
              <a:t>ab</a:t>
            </a:r>
            <a:r>
              <a:rPr sz="1700" dirty="0">
                <a:latin typeface="Open Sans"/>
                <a:cs typeface="Open Sans"/>
              </a:rPr>
              <a:t>out</a:t>
            </a:r>
            <a:r>
              <a:rPr sz="1700" spc="-25" dirty="0">
                <a:latin typeface="Open Sans"/>
                <a:cs typeface="Open Sans"/>
              </a:rPr>
              <a:t> </a:t>
            </a:r>
            <a:r>
              <a:rPr sz="1700" dirty="0">
                <a:latin typeface="Open Sans"/>
                <a:cs typeface="Open Sans"/>
              </a:rPr>
              <a:t>a t</a:t>
            </a:r>
            <a:r>
              <a:rPr sz="1700" spc="-30" dirty="0">
                <a:latin typeface="Open Sans"/>
                <a:cs typeface="Open Sans"/>
              </a:rPr>
              <a:t>e</a:t>
            </a:r>
            <a:r>
              <a:rPr sz="1700" dirty="0">
                <a:latin typeface="Open Sans"/>
                <a:cs typeface="Open Sans"/>
              </a:rPr>
              <a:t>xts</a:t>
            </a:r>
            <a:r>
              <a:rPr sz="1700" spc="-25" dirty="0">
                <a:latin typeface="Open Sans"/>
                <a:cs typeface="Open Sans"/>
              </a:rPr>
              <a:t> </a:t>
            </a:r>
            <a:r>
              <a:rPr sz="1700" spc="-5" dirty="0">
                <a:latin typeface="Open Sans"/>
                <a:cs typeface="Open Sans"/>
              </a:rPr>
              <a:t>me</a:t>
            </a:r>
            <a:r>
              <a:rPr sz="1700" spc="5" dirty="0">
                <a:latin typeface="Open Sans"/>
                <a:cs typeface="Open Sans"/>
              </a:rPr>
              <a:t>a</a:t>
            </a:r>
            <a:r>
              <a:rPr sz="1700" dirty="0">
                <a:latin typeface="Open Sans"/>
                <a:cs typeface="Open Sans"/>
              </a:rPr>
              <a:t>ning</a:t>
            </a:r>
            <a:r>
              <a:rPr sz="1700" spc="-25" dirty="0">
                <a:latin typeface="Open Sans"/>
                <a:cs typeface="Open Sans"/>
              </a:rPr>
              <a:t> </a:t>
            </a:r>
            <a:r>
              <a:rPr sz="1700" spc="-5" dirty="0">
                <a:latin typeface="Open Sans"/>
                <a:cs typeface="Open Sans"/>
              </a:rPr>
              <a:t>an</a:t>
            </a:r>
            <a:r>
              <a:rPr sz="1700" dirty="0">
                <a:latin typeface="Open Sans"/>
                <a:cs typeface="Open Sans"/>
              </a:rPr>
              <a:t>d</a:t>
            </a:r>
            <a:r>
              <a:rPr sz="1700" spc="-20" dirty="0">
                <a:latin typeface="Open Sans"/>
                <a:cs typeface="Open Sans"/>
              </a:rPr>
              <a:t> </a:t>
            </a:r>
            <a:r>
              <a:rPr sz="1700" dirty="0">
                <a:latin typeface="Open Sans"/>
                <a:cs typeface="Open Sans"/>
              </a:rPr>
              <a:t>h</a:t>
            </a:r>
            <a:r>
              <a:rPr sz="1700" spc="-35" dirty="0">
                <a:latin typeface="Open Sans"/>
                <a:cs typeface="Open Sans"/>
              </a:rPr>
              <a:t>o</a:t>
            </a:r>
            <a:r>
              <a:rPr sz="1700" dirty="0">
                <a:latin typeface="Open Sans"/>
                <a:cs typeface="Open Sans"/>
              </a:rPr>
              <a:t>w</a:t>
            </a:r>
            <a:r>
              <a:rPr sz="1700" spc="-20" dirty="0">
                <a:latin typeface="Open Sans"/>
                <a:cs typeface="Open Sans"/>
              </a:rPr>
              <a:t> </a:t>
            </a:r>
            <a:r>
              <a:rPr sz="1700" dirty="0">
                <a:latin typeface="Open Sans"/>
                <a:cs typeface="Open Sans"/>
              </a:rPr>
              <a:t>it</a:t>
            </a:r>
            <a:r>
              <a:rPr sz="1700" spc="-15" dirty="0">
                <a:latin typeface="Open Sans"/>
                <a:cs typeface="Open Sans"/>
              </a:rPr>
              <a:t> </a:t>
            </a:r>
            <a:r>
              <a:rPr sz="1700" dirty="0">
                <a:latin typeface="Open Sans"/>
                <a:cs typeface="Open Sans"/>
              </a:rPr>
              <a:t>builds</a:t>
            </a:r>
            <a:r>
              <a:rPr sz="1700" spc="-45" dirty="0">
                <a:latin typeface="Open Sans"/>
                <a:cs typeface="Open Sans"/>
              </a:rPr>
              <a:t> </a:t>
            </a:r>
            <a:r>
              <a:rPr sz="1700" spc="5" dirty="0">
                <a:latin typeface="Open Sans"/>
                <a:cs typeface="Open Sans"/>
              </a:rPr>
              <a:t>k</a:t>
            </a:r>
            <a:r>
              <a:rPr sz="1700" dirty="0">
                <a:latin typeface="Open Sans"/>
                <a:cs typeface="Open Sans"/>
              </a:rPr>
              <a:t>n</a:t>
            </a:r>
            <a:r>
              <a:rPr sz="1700" spc="-35" dirty="0">
                <a:latin typeface="Open Sans"/>
                <a:cs typeface="Open Sans"/>
              </a:rPr>
              <a:t>o</a:t>
            </a:r>
            <a:r>
              <a:rPr sz="1700" spc="-5" dirty="0">
                <a:latin typeface="Open Sans"/>
                <a:cs typeface="Open Sans"/>
              </a:rPr>
              <a:t>w</a:t>
            </a:r>
            <a:r>
              <a:rPr sz="1700" dirty="0">
                <a:latin typeface="Open Sans"/>
                <a:cs typeface="Open Sans"/>
              </a:rPr>
              <a:t>ledge</a:t>
            </a:r>
            <a:r>
              <a:rPr sz="1700" spc="-40" dirty="0">
                <a:latin typeface="Open Sans"/>
                <a:cs typeface="Open Sans"/>
              </a:rPr>
              <a:t> </a:t>
            </a:r>
            <a:r>
              <a:rPr sz="1700" dirty="0">
                <a:latin typeface="Open Sans"/>
                <a:cs typeface="Open Sans"/>
              </a:rPr>
              <a:t>of</a:t>
            </a:r>
            <a:r>
              <a:rPr sz="1700" spc="-20" dirty="0">
                <a:latin typeface="Open Sans"/>
                <a:cs typeface="Open Sans"/>
              </a:rPr>
              <a:t> </a:t>
            </a:r>
            <a:r>
              <a:rPr sz="1700" dirty="0">
                <a:latin typeface="Open Sans"/>
                <a:cs typeface="Open Sans"/>
              </a:rPr>
              <a:t>the</a:t>
            </a:r>
            <a:r>
              <a:rPr sz="1700" spc="-20" dirty="0">
                <a:latin typeface="Open Sans"/>
                <a:cs typeface="Open Sans"/>
              </a:rPr>
              <a:t> </a:t>
            </a:r>
            <a:r>
              <a:rPr sz="1700" spc="-5" dirty="0">
                <a:latin typeface="Open Sans"/>
                <a:cs typeface="Open Sans"/>
              </a:rPr>
              <a:t>w</a:t>
            </a:r>
            <a:r>
              <a:rPr sz="1700" dirty="0">
                <a:latin typeface="Open Sans"/>
                <a:cs typeface="Open Sans"/>
              </a:rPr>
              <a:t>orld</a:t>
            </a:r>
            <a:r>
              <a:rPr sz="1700" spc="-10" dirty="0">
                <a:latin typeface="Open Sans"/>
                <a:cs typeface="Open Sans"/>
              </a:rPr>
              <a:t> </a:t>
            </a:r>
            <a:r>
              <a:rPr sz="1700" spc="-5" dirty="0">
                <a:latin typeface="Open Sans"/>
                <a:cs typeface="Open Sans"/>
              </a:rPr>
              <a:t>a</a:t>
            </a:r>
            <a:r>
              <a:rPr sz="1700" spc="-35" dirty="0">
                <a:latin typeface="Open Sans"/>
                <a:cs typeface="Open Sans"/>
              </a:rPr>
              <a:t>r</a:t>
            </a:r>
            <a:r>
              <a:rPr sz="1700" dirty="0">
                <a:latin typeface="Open Sans"/>
                <a:cs typeface="Open Sans"/>
              </a:rPr>
              <a:t>ound</a:t>
            </a:r>
            <a:r>
              <a:rPr sz="1700" spc="-20" dirty="0">
                <a:latin typeface="Open Sans"/>
                <a:cs typeface="Open Sans"/>
              </a:rPr>
              <a:t> </a:t>
            </a:r>
            <a:r>
              <a:rPr sz="1700" dirty="0">
                <a:latin typeface="Open Sans"/>
                <a:cs typeface="Open Sans"/>
              </a:rPr>
              <a:t>us.</a:t>
            </a:r>
            <a:endParaRPr sz="1700">
              <a:latin typeface="Open Sans"/>
              <a:cs typeface="Open Sans"/>
            </a:endParaRPr>
          </a:p>
          <a:p>
            <a:pPr marL="355600" marR="106680" indent="-342900">
              <a:lnSpc>
                <a:spcPct val="80000"/>
              </a:lnSpc>
              <a:spcBef>
                <a:spcPts val="409"/>
              </a:spcBef>
              <a:buClr>
                <a:srgbClr val="5D7975"/>
              </a:buClr>
              <a:buFont typeface="Wingdings"/>
              <a:buChar char=""/>
              <a:tabLst>
                <a:tab pos="355600" algn="l"/>
              </a:tabLst>
            </a:pPr>
            <a:r>
              <a:rPr sz="1700" b="1" spc="-125" dirty="0">
                <a:latin typeface="Open Sans"/>
                <a:cs typeface="Open Sans"/>
              </a:rPr>
              <a:t>T</a:t>
            </a:r>
            <a:r>
              <a:rPr sz="1700" b="1" dirty="0">
                <a:latin typeface="Open Sans"/>
                <a:cs typeface="Open Sans"/>
              </a:rPr>
              <a:t>e</a:t>
            </a:r>
            <a:r>
              <a:rPr sz="1700" b="1" spc="5" dirty="0">
                <a:latin typeface="Open Sans"/>
                <a:cs typeface="Open Sans"/>
              </a:rPr>
              <a:t>a</a:t>
            </a:r>
            <a:r>
              <a:rPr sz="1700" b="1" spc="-5" dirty="0">
                <a:latin typeface="Open Sans"/>
                <a:cs typeface="Open Sans"/>
              </a:rPr>
              <a:t>che</a:t>
            </a:r>
            <a:r>
              <a:rPr sz="1700" b="1" dirty="0">
                <a:latin typeface="Open Sans"/>
                <a:cs typeface="Open Sans"/>
              </a:rPr>
              <a:t>r</a:t>
            </a:r>
            <a:r>
              <a:rPr sz="1700" b="1" spc="-20" dirty="0">
                <a:latin typeface="Open Sans"/>
                <a:cs typeface="Open Sans"/>
              </a:rPr>
              <a:t> </a:t>
            </a:r>
            <a:r>
              <a:rPr sz="1700" b="1" spc="-5" dirty="0">
                <a:latin typeface="Open Sans"/>
                <a:cs typeface="Open Sans"/>
              </a:rPr>
              <a:t>kn</a:t>
            </a:r>
            <a:r>
              <a:rPr sz="1700" b="1" spc="-35" dirty="0">
                <a:latin typeface="Open Sans"/>
                <a:cs typeface="Open Sans"/>
              </a:rPr>
              <a:t>o</a:t>
            </a:r>
            <a:r>
              <a:rPr sz="1700" b="1" spc="5" dirty="0">
                <a:latin typeface="Open Sans"/>
                <a:cs typeface="Open Sans"/>
              </a:rPr>
              <a:t>w</a:t>
            </a:r>
            <a:r>
              <a:rPr sz="1700" b="1" spc="-5" dirty="0">
                <a:latin typeface="Open Sans"/>
                <a:cs typeface="Open Sans"/>
              </a:rPr>
              <a:t>le</a:t>
            </a:r>
            <a:r>
              <a:rPr sz="1700" b="1" dirty="0">
                <a:latin typeface="Open Sans"/>
                <a:cs typeface="Open Sans"/>
              </a:rPr>
              <a:t>dge</a:t>
            </a:r>
            <a:r>
              <a:rPr sz="1700" b="1" spc="-35" dirty="0">
                <a:latin typeface="Open Sans"/>
                <a:cs typeface="Open Sans"/>
              </a:rPr>
              <a:t> </a:t>
            </a:r>
            <a:r>
              <a:rPr sz="1700" b="1" dirty="0">
                <a:latin typeface="Open Sans"/>
                <a:cs typeface="Open Sans"/>
              </a:rPr>
              <a:t>a</a:t>
            </a:r>
            <a:r>
              <a:rPr sz="1700" b="1" spc="-5" dirty="0">
                <a:latin typeface="Open Sans"/>
                <a:cs typeface="Open Sans"/>
              </a:rPr>
              <a:t>n</a:t>
            </a:r>
            <a:r>
              <a:rPr sz="1700" b="1" dirty="0">
                <a:latin typeface="Open Sans"/>
                <a:cs typeface="Open Sans"/>
              </a:rPr>
              <a:t>d</a:t>
            </a:r>
            <a:r>
              <a:rPr sz="1700" b="1" spc="-20" dirty="0">
                <a:latin typeface="Open Sans"/>
                <a:cs typeface="Open Sans"/>
              </a:rPr>
              <a:t> </a:t>
            </a:r>
            <a:r>
              <a:rPr sz="1700" b="1" dirty="0">
                <a:latin typeface="Open Sans"/>
                <a:cs typeface="Open Sans"/>
              </a:rPr>
              <a:t>p</a:t>
            </a:r>
            <a:r>
              <a:rPr sz="1700" b="1" spc="-40" dirty="0">
                <a:latin typeface="Open Sans"/>
                <a:cs typeface="Open Sans"/>
              </a:rPr>
              <a:t>r</a:t>
            </a:r>
            <a:r>
              <a:rPr sz="1700" b="1" dirty="0">
                <a:latin typeface="Open Sans"/>
                <a:cs typeface="Open Sans"/>
              </a:rPr>
              <a:t>a</a:t>
            </a:r>
            <a:r>
              <a:rPr sz="1700" b="1" spc="-5" dirty="0">
                <a:latin typeface="Open Sans"/>
                <a:cs typeface="Open Sans"/>
              </a:rPr>
              <a:t>c</a:t>
            </a:r>
            <a:r>
              <a:rPr sz="1700" b="1" spc="5" dirty="0">
                <a:latin typeface="Open Sans"/>
                <a:cs typeface="Open Sans"/>
              </a:rPr>
              <a:t>t</a:t>
            </a:r>
            <a:r>
              <a:rPr sz="1700" b="1" spc="-5" dirty="0">
                <a:latin typeface="Open Sans"/>
                <a:cs typeface="Open Sans"/>
              </a:rPr>
              <a:t>ic</a:t>
            </a:r>
            <a:r>
              <a:rPr sz="1700" b="1" dirty="0">
                <a:latin typeface="Open Sans"/>
                <a:cs typeface="Open Sans"/>
              </a:rPr>
              <a:t>e</a:t>
            </a:r>
            <a:r>
              <a:rPr sz="1700" b="1" spc="-20" dirty="0">
                <a:latin typeface="Open Sans"/>
                <a:cs typeface="Open Sans"/>
              </a:rPr>
              <a:t> </a:t>
            </a:r>
            <a:r>
              <a:rPr sz="1700" b="1" dirty="0">
                <a:latin typeface="Open Sans"/>
                <a:cs typeface="Open Sans"/>
              </a:rPr>
              <a:t>a</a:t>
            </a:r>
            <a:r>
              <a:rPr sz="1700" b="1" spc="-40" dirty="0">
                <a:latin typeface="Open Sans"/>
                <a:cs typeface="Open Sans"/>
              </a:rPr>
              <a:t>r</a:t>
            </a:r>
            <a:r>
              <a:rPr sz="1700" b="1" dirty="0">
                <a:latin typeface="Open Sans"/>
                <a:cs typeface="Open Sans"/>
              </a:rPr>
              <a:t>e</a:t>
            </a:r>
            <a:r>
              <a:rPr sz="1700" b="1" spc="-10" dirty="0">
                <a:latin typeface="Open Sans"/>
                <a:cs typeface="Open Sans"/>
              </a:rPr>
              <a:t> </a:t>
            </a:r>
            <a:r>
              <a:rPr sz="1700" b="1" spc="-5" dirty="0">
                <a:latin typeface="Open Sans"/>
                <a:cs typeface="Open Sans"/>
              </a:rPr>
              <a:t>criti</a:t>
            </a:r>
            <a:r>
              <a:rPr sz="1700" b="1" spc="5" dirty="0">
                <a:latin typeface="Open Sans"/>
                <a:cs typeface="Open Sans"/>
              </a:rPr>
              <a:t>c</a:t>
            </a:r>
            <a:r>
              <a:rPr sz="1700" b="1" dirty="0">
                <a:latin typeface="Open Sans"/>
                <a:cs typeface="Open Sans"/>
              </a:rPr>
              <a:t>a</a:t>
            </a:r>
            <a:r>
              <a:rPr sz="1700" b="1" spc="-70" dirty="0">
                <a:latin typeface="Open Sans"/>
                <a:cs typeface="Open Sans"/>
              </a:rPr>
              <a:t>l</a:t>
            </a:r>
            <a:r>
              <a:rPr sz="1700" dirty="0">
                <a:latin typeface="Open Sans"/>
                <a:cs typeface="Open Sans"/>
              </a:rPr>
              <a:t>:</a:t>
            </a:r>
            <a:r>
              <a:rPr sz="1700" spc="10" dirty="0">
                <a:latin typeface="Open Sans"/>
                <a:cs typeface="Open Sans"/>
              </a:rPr>
              <a:t> </a:t>
            </a:r>
            <a:r>
              <a:rPr sz="1700" dirty="0">
                <a:latin typeface="Open Sans"/>
                <a:cs typeface="Open Sans"/>
              </a:rPr>
              <a:t>edu</a:t>
            </a:r>
            <a:r>
              <a:rPr sz="1700" spc="5" dirty="0">
                <a:latin typeface="Open Sans"/>
                <a:cs typeface="Open Sans"/>
              </a:rPr>
              <a:t>c</a:t>
            </a:r>
            <a:r>
              <a:rPr sz="1700" spc="-5" dirty="0">
                <a:latin typeface="Open Sans"/>
                <a:cs typeface="Open Sans"/>
              </a:rPr>
              <a:t>ator</a:t>
            </a:r>
            <a:r>
              <a:rPr sz="1700" dirty="0">
                <a:latin typeface="Open Sans"/>
                <a:cs typeface="Open Sans"/>
              </a:rPr>
              <a:t>s</a:t>
            </a:r>
            <a:r>
              <a:rPr sz="1700" spc="-35" dirty="0">
                <a:latin typeface="Open Sans"/>
                <a:cs typeface="Open Sans"/>
              </a:rPr>
              <a:t> </a:t>
            </a:r>
            <a:r>
              <a:rPr sz="1700" spc="-5" dirty="0">
                <a:latin typeface="Open Sans"/>
                <a:cs typeface="Open Sans"/>
              </a:rPr>
              <a:t>mus</a:t>
            </a:r>
            <a:r>
              <a:rPr sz="1700" dirty="0">
                <a:latin typeface="Open Sans"/>
                <a:cs typeface="Open Sans"/>
              </a:rPr>
              <a:t>t</a:t>
            </a:r>
            <a:r>
              <a:rPr sz="1700" spc="-10" dirty="0">
                <a:latin typeface="Open Sans"/>
                <a:cs typeface="Open Sans"/>
              </a:rPr>
              <a:t> </a:t>
            </a:r>
            <a:r>
              <a:rPr sz="1700" dirty="0">
                <a:latin typeface="Open Sans"/>
                <a:cs typeface="Open Sans"/>
              </a:rPr>
              <a:t>have</a:t>
            </a:r>
            <a:r>
              <a:rPr sz="1700" spc="-25" dirty="0">
                <a:latin typeface="Open Sans"/>
                <a:cs typeface="Open Sans"/>
              </a:rPr>
              <a:t> </a:t>
            </a:r>
            <a:r>
              <a:rPr sz="1700" dirty="0">
                <a:latin typeface="Open Sans"/>
                <a:cs typeface="Open Sans"/>
              </a:rPr>
              <a:t>a</a:t>
            </a:r>
            <a:r>
              <a:rPr sz="1700" spc="-10" dirty="0">
                <a:latin typeface="Open Sans"/>
                <a:cs typeface="Open Sans"/>
              </a:rPr>
              <a:t> </a:t>
            </a:r>
            <a:r>
              <a:rPr sz="1700" dirty="0">
                <a:latin typeface="Open Sans"/>
                <a:cs typeface="Open Sans"/>
              </a:rPr>
              <a:t>deep und</a:t>
            </a:r>
            <a:r>
              <a:rPr sz="1700" spc="5" dirty="0">
                <a:latin typeface="Open Sans"/>
                <a:cs typeface="Open Sans"/>
              </a:rPr>
              <a:t>e</a:t>
            </a:r>
            <a:r>
              <a:rPr sz="1700" spc="-5" dirty="0">
                <a:latin typeface="Open Sans"/>
                <a:cs typeface="Open Sans"/>
              </a:rPr>
              <a:t>r</a:t>
            </a:r>
            <a:r>
              <a:rPr sz="1700" spc="5" dirty="0">
                <a:latin typeface="Open Sans"/>
                <a:cs typeface="Open Sans"/>
              </a:rPr>
              <a:t>s</a:t>
            </a:r>
            <a:r>
              <a:rPr sz="1700" dirty="0">
                <a:latin typeface="Open Sans"/>
                <a:cs typeface="Open Sans"/>
              </a:rPr>
              <a:t>tand</a:t>
            </a:r>
            <a:r>
              <a:rPr sz="1700" spc="-15" dirty="0">
                <a:latin typeface="Open Sans"/>
                <a:cs typeface="Open Sans"/>
              </a:rPr>
              <a:t>i</a:t>
            </a:r>
            <a:r>
              <a:rPr sz="1700" dirty="0">
                <a:latin typeface="Open Sans"/>
                <a:cs typeface="Open Sans"/>
              </a:rPr>
              <a:t>ng</a:t>
            </a:r>
            <a:r>
              <a:rPr sz="1700" spc="-45" dirty="0">
                <a:latin typeface="Open Sans"/>
                <a:cs typeface="Open Sans"/>
              </a:rPr>
              <a:t> </a:t>
            </a:r>
            <a:r>
              <a:rPr sz="1700" dirty="0">
                <a:latin typeface="Open Sans"/>
                <a:cs typeface="Open Sans"/>
              </a:rPr>
              <a:t>of</a:t>
            </a:r>
            <a:r>
              <a:rPr sz="1700" spc="-10" dirty="0">
                <a:latin typeface="Open Sans"/>
                <a:cs typeface="Open Sans"/>
              </a:rPr>
              <a:t> </a:t>
            </a:r>
            <a:r>
              <a:rPr sz="1700" dirty="0">
                <a:latin typeface="Open Sans"/>
                <a:cs typeface="Open Sans"/>
              </a:rPr>
              <a:t>the</a:t>
            </a:r>
            <a:r>
              <a:rPr sz="1700" spc="-20" dirty="0">
                <a:latin typeface="Open Sans"/>
                <a:cs typeface="Open Sans"/>
              </a:rPr>
              <a:t> </a:t>
            </a:r>
            <a:r>
              <a:rPr sz="1700" spc="-5" dirty="0">
                <a:latin typeface="Open Sans"/>
                <a:cs typeface="Open Sans"/>
              </a:rPr>
              <a:t>a</a:t>
            </a:r>
            <a:r>
              <a:rPr sz="1700" dirty="0">
                <a:latin typeface="Open Sans"/>
                <a:cs typeface="Open Sans"/>
              </a:rPr>
              <a:t>rt </a:t>
            </a:r>
            <a:r>
              <a:rPr sz="1700" spc="-5" dirty="0">
                <a:latin typeface="Open Sans"/>
                <a:cs typeface="Open Sans"/>
              </a:rPr>
              <a:t>an</a:t>
            </a:r>
            <a:r>
              <a:rPr sz="1700" dirty="0">
                <a:latin typeface="Open Sans"/>
                <a:cs typeface="Open Sans"/>
              </a:rPr>
              <a:t>d</a:t>
            </a:r>
            <a:r>
              <a:rPr sz="1700" spc="-5" dirty="0">
                <a:latin typeface="Open Sans"/>
                <a:cs typeface="Open Sans"/>
              </a:rPr>
              <a:t> </a:t>
            </a:r>
            <a:r>
              <a:rPr sz="1700" dirty="0">
                <a:latin typeface="Open Sans"/>
                <a:cs typeface="Open Sans"/>
              </a:rPr>
              <a:t>s</a:t>
            </a:r>
            <a:r>
              <a:rPr sz="1700" spc="5" dirty="0">
                <a:latin typeface="Open Sans"/>
                <a:cs typeface="Open Sans"/>
              </a:rPr>
              <a:t>c</a:t>
            </a:r>
            <a:r>
              <a:rPr sz="1700" dirty="0">
                <a:latin typeface="Open Sans"/>
                <a:cs typeface="Open Sans"/>
              </a:rPr>
              <a:t>i</a:t>
            </a:r>
            <a:r>
              <a:rPr sz="1700" spc="5" dirty="0">
                <a:latin typeface="Open Sans"/>
                <a:cs typeface="Open Sans"/>
              </a:rPr>
              <a:t>e</a:t>
            </a:r>
            <a:r>
              <a:rPr sz="1700" dirty="0">
                <a:latin typeface="Open Sans"/>
                <a:cs typeface="Open Sans"/>
              </a:rPr>
              <a:t>n</a:t>
            </a:r>
            <a:r>
              <a:rPr sz="1700" spc="5" dirty="0">
                <a:latin typeface="Open Sans"/>
                <a:cs typeface="Open Sans"/>
              </a:rPr>
              <a:t>c</a:t>
            </a:r>
            <a:r>
              <a:rPr sz="1700" dirty="0">
                <a:latin typeface="Open Sans"/>
                <a:cs typeface="Open Sans"/>
              </a:rPr>
              <a:t>e</a:t>
            </a:r>
            <a:r>
              <a:rPr sz="1700" spc="-55" dirty="0">
                <a:latin typeface="Open Sans"/>
                <a:cs typeface="Open Sans"/>
              </a:rPr>
              <a:t> </a:t>
            </a:r>
            <a:r>
              <a:rPr sz="1700" dirty="0">
                <a:latin typeface="Open Sans"/>
                <a:cs typeface="Open Sans"/>
              </a:rPr>
              <a:t>of</a:t>
            </a:r>
            <a:r>
              <a:rPr sz="1700" spc="-10" dirty="0">
                <a:latin typeface="Open Sans"/>
                <a:cs typeface="Open Sans"/>
              </a:rPr>
              <a:t> </a:t>
            </a:r>
            <a:r>
              <a:rPr sz="1700" dirty="0">
                <a:latin typeface="Open Sans"/>
                <a:cs typeface="Open Sans"/>
              </a:rPr>
              <a:t>lit</a:t>
            </a:r>
            <a:r>
              <a:rPr sz="1700" spc="5" dirty="0">
                <a:latin typeface="Open Sans"/>
                <a:cs typeface="Open Sans"/>
              </a:rPr>
              <a:t>e</a:t>
            </a:r>
            <a:r>
              <a:rPr sz="1700" spc="-35" dirty="0">
                <a:latin typeface="Open Sans"/>
                <a:cs typeface="Open Sans"/>
              </a:rPr>
              <a:t>r</a:t>
            </a:r>
            <a:r>
              <a:rPr sz="1700" spc="-5" dirty="0">
                <a:latin typeface="Open Sans"/>
                <a:cs typeface="Open Sans"/>
              </a:rPr>
              <a:t>a</a:t>
            </a:r>
            <a:r>
              <a:rPr sz="1700" spc="5" dirty="0">
                <a:latin typeface="Open Sans"/>
                <a:cs typeface="Open Sans"/>
              </a:rPr>
              <a:t>c</a:t>
            </a:r>
            <a:r>
              <a:rPr sz="1700" dirty="0">
                <a:latin typeface="Open Sans"/>
                <a:cs typeface="Open Sans"/>
              </a:rPr>
              <a:t>y</a:t>
            </a:r>
            <a:r>
              <a:rPr sz="1700" spc="-20" dirty="0">
                <a:latin typeface="Open Sans"/>
                <a:cs typeface="Open Sans"/>
              </a:rPr>
              <a:t> </a:t>
            </a:r>
            <a:r>
              <a:rPr sz="1700" dirty="0">
                <a:latin typeface="Open Sans"/>
                <a:cs typeface="Open Sans"/>
              </a:rPr>
              <a:t>in</a:t>
            </a:r>
            <a:r>
              <a:rPr sz="1700" spc="5" dirty="0">
                <a:latin typeface="Open Sans"/>
                <a:cs typeface="Open Sans"/>
              </a:rPr>
              <a:t>s</a:t>
            </a:r>
            <a:r>
              <a:rPr sz="1700" dirty="0">
                <a:latin typeface="Open Sans"/>
                <a:cs typeface="Open Sans"/>
              </a:rPr>
              <a:t>tru</a:t>
            </a:r>
            <a:r>
              <a:rPr sz="1700" spc="10" dirty="0">
                <a:latin typeface="Open Sans"/>
                <a:cs typeface="Open Sans"/>
              </a:rPr>
              <a:t>c</a:t>
            </a:r>
            <a:r>
              <a:rPr sz="1700" dirty="0">
                <a:latin typeface="Open Sans"/>
                <a:cs typeface="Open Sans"/>
              </a:rPr>
              <a:t>ti</a:t>
            </a:r>
            <a:r>
              <a:rPr sz="1700" spc="5" dirty="0">
                <a:latin typeface="Open Sans"/>
                <a:cs typeface="Open Sans"/>
              </a:rPr>
              <a:t>o</a:t>
            </a:r>
            <a:r>
              <a:rPr sz="1700" dirty="0">
                <a:latin typeface="Open Sans"/>
                <a:cs typeface="Open Sans"/>
              </a:rPr>
              <a:t>n</a:t>
            </a:r>
            <a:r>
              <a:rPr sz="1700" spc="-50" dirty="0">
                <a:latin typeface="Open Sans"/>
                <a:cs typeface="Open Sans"/>
              </a:rPr>
              <a:t> </a:t>
            </a:r>
            <a:r>
              <a:rPr sz="1700" dirty="0">
                <a:latin typeface="Open Sans"/>
                <a:cs typeface="Open Sans"/>
              </a:rPr>
              <a:t>in</a:t>
            </a:r>
            <a:r>
              <a:rPr sz="1700" spc="-25" dirty="0">
                <a:latin typeface="Open Sans"/>
                <a:cs typeface="Open Sans"/>
              </a:rPr>
              <a:t> </a:t>
            </a:r>
            <a:r>
              <a:rPr sz="1700" dirty="0">
                <a:latin typeface="Open Sans"/>
                <a:cs typeface="Open Sans"/>
              </a:rPr>
              <a:t>o</a:t>
            </a:r>
            <a:r>
              <a:rPr sz="1700" spc="-35" dirty="0">
                <a:latin typeface="Open Sans"/>
                <a:cs typeface="Open Sans"/>
              </a:rPr>
              <a:t>r</a:t>
            </a:r>
            <a:r>
              <a:rPr sz="1700" dirty="0">
                <a:latin typeface="Open Sans"/>
                <a:cs typeface="Open Sans"/>
              </a:rPr>
              <a:t>d</a:t>
            </a:r>
            <a:r>
              <a:rPr sz="1700" spc="5" dirty="0">
                <a:latin typeface="Open Sans"/>
                <a:cs typeface="Open Sans"/>
              </a:rPr>
              <a:t>e</a:t>
            </a:r>
            <a:r>
              <a:rPr sz="1700" dirty="0">
                <a:latin typeface="Open Sans"/>
                <a:cs typeface="Open Sans"/>
              </a:rPr>
              <a:t>r</a:t>
            </a:r>
            <a:r>
              <a:rPr sz="1700" spc="-20" dirty="0">
                <a:latin typeface="Open Sans"/>
                <a:cs typeface="Open Sans"/>
              </a:rPr>
              <a:t> </a:t>
            </a:r>
            <a:r>
              <a:rPr sz="1700" dirty="0">
                <a:latin typeface="Open Sans"/>
                <a:cs typeface="Open Sans"/>
              </a:rPr>
              <a:t>to d</a:t>
            </a:r>
            <a:r>
              <a:rPr sz="1700" spc="-30" dirty="0">
                <a:latin typeface="Open Sans"/>
                <a:cs typeface="Open Sans"/>
              </a:rPr>
              <a:t>e</a:t>
            </a:r>
            <a:r>
              <a:rPr sz="1700" dirty="0">
                <a:latin typeface="Open Sans"/>
                <a:cs typeface="Open Sans"/>
              </a:rPr>
              <a:t>v</a:t>
            </a:r>
            <a:r>
              <a:rPr sz="1700" spc="5" dirty="0">
                <a:latin typeface="Open Sans"/>
                <a:cs typeface="Open Sans"/>
              </a:rPr>
              <a:t>e</a:t>
            </a:r>
            <a:r>
              <a:rPr sz="1700" dirty="0">
                <a:latin typeface="Open Sans"/>
                <a:cs typeface="Open Sans"/>
              </a:rPr>
              <a:t>l</a:t>
            </a:r>
            <a:r>
              <a:rPr sz="1700" spc="5" dirty="0">
                <a:latin typeface="Open Sans"/>
                <a:cs typeface="Open Sans"/>
              </a:rPr>
              <a:t>o</a:t>
            </a:r>
            <a:r>
              <a:rPr sz="1700" dirty="0">
                <a:latin typeface="Open Sans"/>
                <a:cs typeface="Open Sans"/>
              </a:rPr>
              <a:t>p</a:t>
            </a:r>
            <a:r>
              <a:rPr sz="1700" spc="-45" dirty="0">
                <a:latin typeface="Open Sans"/>
                <a:cs typeface="Open Sans"/>
              </a:rPr>
              <a:t> </a:t>
            </a:r>
            <a:r>
              <a:rPr sz="1700" dirty="0">
                <a:latin typeface="Open Sans"/>
                <a:cs typeface="Open Sans"/>
              </a:rPr>
              <a:t>lif</a:t>
            </a:r>
            <a:r>
              <a:rPr sz="1700" spc="5" dirty="0">
                <a:latin typeface="Open Sans"/>
                <a:cs typeface="Open Sans"/>
              </a:rPr>
              <a:t>e</a:t>
            </a:r>
            <a:r>
              <a:rPr sz="1700" dirty="0">
                <a:latin typeface="Open Sans"/>
                <a:cs typeface="Open Sans"/>
              </a:rPr>
              <a:t>l</a:t>
            </a:r>
            <a:r>
              <a:rPr sz="1700" spc="-10" dirty="0">
                <a:latin typeface="Open Sans"/>
                <a:cs typeface="Open Sans"/>
              </a:rPr>
              <a:t>o</a:t>
            </a:r>
            <a:r>
              <a:rPr sz="1700" dirty="0">
                <a:latin typeface="Open Sans"/>
                <a:cs typeface="Open Sans"/>
              </a:rPr>
              <a:t>ng</a:t>
            </a:r>
            <a:r>
              <a:rPr sz="1700" spc="-45" dirty="0">
                <a:latin typeface="Open Sans"/>
                <a:cs typeface="Open Sans"/>
              </a:rPr>
              <a:t> </a:t>
            </a:r>
            <a:r>
              <a:rPr sz="1700" dirty="0">
                <a:latin typeface="Open Sans"/>
                <a:cs typeface="Open Sans"/>
              </a:rPr>
              <a:t>l</a:t>
            </a:r>
            <a:r>
              <a:rPr sz="1700" spc="5" dirty="0">
                <a:latin typeface="Open Sans"/>
                <a:cs typeface="Open Sans"/>
              </a:rPr>
              <a:t>e</a:t>
            </a:r>
            <a:r>
              <a:rPr sz="1700" spc="-5" dirty="0">
                <a:latin typeface="Open Sans"/>
                <a:cs typeface="Open Sans"/>
              </a:rPr>
              <a:t>a</a:t>
            </a:r>
            <a:r>
              <a:rPr sz="1700" dirty="0">
                <a:latin typeface="Open Sans"/>
                <a:cs typeface="Open Sans"/>
              </a:rPr>
              <a:t>rn</a:t>
            </a:r>
            <a:r>
              <a:rPr sz="1700" spc="5" dirty="0">
                <a:latin typeface="Open Sans"/>
                <a:cs typeface="Open Sans"/>
              </a:rPr>
              <a:t>e</a:t>
            </a:r>
            <a:r>
              <a:rPr sz="1700" spc="-5" dirty="0">
                <a:latin typeface="Open Sans"/>
                <a:cs typeface="Open Sans"/>
              </a:rPr>
              <a:t>r</a:t>
            </a:r>
            <a:r>
              <a:rPr sz="1700" spc="5" dirty="0">
                <a:latin typeface="Open Sans"/>
                <a:cs typeface="Open Sans"/>
              </a:rPr>
              <a:t>s</a:t>
            </a:r>
            <a:r>
              <a:rPr sz="1700" dirty="0">
                <a:latin typeface="Open Sans"/>
                <a:cs typeface="Open Sans"/>
              </a:rPr>
              <a:t>.</a:t>
            </a:r>
            <a:endParaRPr sz="1700">
              <a:latin typeface="Open Sans"/>
              <a:cs typeface="Open Sans"/>
            </a:endParaRPr>
          </a:p>
          <a:p>
            <a:pPr marL="355600" marR="189230" indent="-342900">
              <a:lnSpc>
                <a:spcPct val="80000"/>
              </a:lnSpc>
              <a:spcBef>
                <a:spcPts val="405"/>
              </a:spcBef>
              <a:buClr>
                <a:srgbClr val="5D7975"/>
              </a:buClr>
              <a:buFont typeface="Wingdings"/>
              <a:buChar char=""/>
              <a:tabLst>
                <a:tab pos="355600" algn="l"/>
              </a:tabLst>
            </a:pPr>
            <a:r>
              <a:rPr sz="1700" b="1" dirty="0">
                <a:latin typeface="Open Sans"/>
                <a:cs typeface="Open Sans"/>
              </a:rPr>
              <a:t>It</a:t>
            </a:r>
            <a:r>
              <a:rPr sz="1700" b="1" spc="-5" dirty="0">
                <a:latin typeface="Open Sans"/>
                <a:cs typeface="Open Sans"/>
              </a:rPr>
              <a:t> </a:t>
            </a:r>
            <a:r>
              <a:rPr sz="1700" b="1" spc="5" dirty="0">
                <a:latin typeface="Open Sans"/>
                <a:cs typeface="Open Sans"/>
              </a:rPr>
              <a:t>t</a:t>
            </a:r>
            <a:r>
              <a:rPr sz="1700" b="1" dirty="0">
                <a:latin typeface="Open Sans"/>
                <a:cs typeface="Open Sans"/>
              </a:rPr>
              <a:t>a</a:t>
            </a:r>
            <a:r>
              <a:rPr sz="1700" b="1" spc="-35" dirty="0">
                <a:latin typeface="Open Sans"/>
                <a:cs typeface="Open Sans"/>
              </a:rPr>
              <a:t>k</a:t>
            </a:r>
            <a:r>
              <a:rPr sz="1700" b="1" dirty="0">
                <a:latin typeface="Open Sans"/>
                <a:cs typeface="Open Sans"/>
              </a:rPr>
              <a:t>es</a:t>
            </a:r>
            <a:r>
              <a:rPr sz="1700" b="1" spc="-30" dirty="0">
                <a:latin typeface="Open Sans"/>
                <a:cs typeface="Open Sans"/>
              </a:rPr>
              <a:t> </a:t>
            </a:r>
            <a:r>
              <a:rPr sz="1700" b="1" dirty="0">
                <a:latin typeface="Open Sans"/>
                <a:cs typeface="Open Sans"/>
              </a:rPr>
              <a:t>a</a:t>
            </a:r>
            <a:r>
              <a:rPr sz="1700" b="1" spc="-10" dirty="0">
                <a:latin typeface="Open Sans"/>
                <a:cs typeface="Open Sans"/>
              </a:rPr>
              <a:t> </a:t>
            </a:r>
            <a:r>
              <a:rPr sz="1700" b="1" spc="-5" dirty="0">
                <a:latin typeface="Open Sans"/>
                <a:cs typeface="Open Sans"/>
              </a:rPr>
              <a:t>c</a:t>
            </a:r>
            <a:r>
              <a:rPr sz="1700" b="1" dirty="0">
                <a:latin typeface="Open Sans"/>
                <a:cs typeface="Open Sans"/>
              </a:rPr>
              <a:t>om</a:t>
            </a:r>
            <a:r>
              <a:rPr sz="1700" b="1" spc="-5" dirty="0">
                <a:latin typeface="Open Sans"/>
                <a:cs typeface="Open Sans"/>
              </a:rPr>
              <a:t>munit</a:t>
            </a:r>
            <a:r>
              <a:rPr sz="1700" b="1" spc="-20" dirty="0">
                <a:latin typeface="Open Sans"/>
                <a:cs typeface="Open Sans"/>
              </a:rPr>
              <a:t>y</a:t>
            </a:r>
            <a:r>
              <a:rPr sz="1700" dirty="0">
                <a:latin typeface="Open Sans"/>
                <a:cs typeface="Open Sans"/>
              </a:rPr>
              <a:t>:</a:t>
            </a:r>
            <a:r>
              <a:rPr sz="1700" spc="-20" dirty="0">
                <a:latin typeface="Open Sans"/>
                <a:cs typeface="Open Sans"/>
              </a:rPr>
              <a:t> </a:t>
            </a:r>
            <a:r>
              <a:rPr sz="1700" spc="-5" dirty="0">
                <a:latin typeface="Open Sans"/>
                <a:cs typeface="Open Sans"/>
              </a:rPr>
              <a:t>w</a:t>
            </a:r>
            <a:r>
              <a:rPr sz="1700" dirty="0">
                <a:latin typeface="Open Sans"/>
                <a:cs typeface="Open Sans"/>
              </a:rPr>
              <a:t>e</a:t>
            </a:r>
            <a:r>
              <a:rPr sz="1700" spc="-10" dirty="0">
                <a:latin typeface="Open Sans"/>
                <a:cs typeface="Open Sans"/>
              </a:rPr>
              <a:t> </a:t>
            </a:r>
            <a:r>
              <a:rPr sz="1700" dirty="0">
                <a:latin typeface="Open Sans"/>
                <a:cs typeface="Open Sans"/>
              </a:rPr>
              <a:t>ea</a:t>
            </a:r>
            <a:r>
              <a:rPr sz="1700" spc="5" dirty="0">
                <a:latin typeface="Open Sans"/>
                <a:cs typeface="Open Sans"/>
              </a:rPr>
              <a:t>c</a:t>
            </a:r>
            <a:r>
              <a:rPr sz="1700" dirty="0">
                <a:latin typeface="Open Sans"/>
                <a:cs typeface="Open Sans"/>
              </a:rPr>
              <a:t>h</a:t>
            </a:r>
            <a:r>
              <a:rPr sz="1700" spc="-25" dirty="0">
                <a:latin typeface="Open Sans"/>
                <a:cs typeface="Open Sans"/>
              </a:rPr>
              <a:t> </a:t>
            </a:r>
            <a:r>
              <a:rPr sz="1700" dirty="0">
                <a:latin typeface="Open Sans"/>
                <a:cs typeface="Open Sans"/>
              </a:rPr>
              <a:t>hold</a:t>
            </a:r>
            <a:r>
              <a:rPr sz="1700" spc="-35" dirty="0">
                <a:latin typeface="Open Sans"/>
                <a:cs typeface="Open Sans"/>
              </a:rPr>
              <a:t> </a:t>
            </a:r>
            <a:r>
              <a:rPr sz="1700" dirty="0">
                <a:latin typeface="Open Sans"/>
                <a:cs typeface="Open Sans"/>
              </a:rPr>
              <a:t>a pie</a:t>
            </a:r>
            <a:r>
              <a:rPr sz="1700" spc="-5" dirty="0">
                <a:latin typeface="Open Sans"/>
                <a:cs typeface="Open Sans"/>
              </a:rPr>
              <a:t>c</a:t>
            </a:r>
            <a:r>
              <a:rPr sz="1700" dirty="0">
                <a:latin typeface="Open Sans"/>
                <a:cs typeface="Open Sans"/>
              </a:rPr>
              <a:t>e</a:t>
            </a:r>
            <a:r>
              <a:rPr sz="1700" spc="-40" dirty="0">
                <a:latin typeface="Open Sans"/>
                <a:cs typeface="Open Sans"/>
              </a:rPr>
              <a:t> </a:t>
            </a:r>
            <a:r>
              <a:rPr sz="1700" dirty="0">
                <a:latin typeface="Open Sans"/>
                <a:cs typeface="Open Sans"/>
              </a:rPr>
              <a:t>of</a:t>
            </a:r>
            <a:r>
              <a:rPr sz="1700" spc="-10" dirty="0">
                <a:latin typeface="Open Sans"/>
                <a:cs typeface="Open Sans"/>
              </a:rPr>
              <a:t> </a:t>
            </a:r>
            <a:r>
              <a:rPr sz="1700" dirty="0">
                <a:latin typeface="Open Sans"/>
                <a:cs typeface="Open Sans"/>
              </a:rPr>
              <a:t>the</a:t>
            </a:r>
            <a:r>
              <a:rPr sz="1700" spc="-25" dirty="0">
                <a:latin typeface="Open Sans"/>
                <a:cs typeface="Open Sans"/>
              </a:rPr>
              <a:t> </a:t>
            </a:r>
            <a:r>
              <a:rPr sz="1700" dirty="0">
                <a:latin typeface="Open Sans"/>
                <a:cs typeface="Open Sans"/>
              </a:rPr>
              <a:t>pu</a:t>
            </a:r>
            <a:r>
              <a:rPr sz="1700" spc="-10" dirty="0">
                <a:latin typeface="Open Sans"/>
                <a:cs typeface="Open Sans"/>
              </a:rPr>
              <a:t>z</a:t>
            </a:r>
            <a:r>
              <a:rPr sz="1700" spc="-5" dirty="0">
                <a:latin typeface="Open Sans"/>
                <a:cs typeface="Open Sans"/>
              </a:rPr>
              <a:t>z</a:t>
            </a:r>
            <a:r>
              <a:rPr sz="1700" dirty="0">
                <a:latin typeface="Open Sans"/>
                <a:cs typeface="Open Sans"/>
              </a:rPr>
              <a:t>le,</a:t>
            </a:r>
            <a:r>
              <a:rPr sz="1700" spc="-20" dirty="0">
                <a:latin typeface="Open Sans"/>
                <a:cs typeface="Open Sans"/>
              </a:rPr>
              <a:t> </a:t>
            </a:r>
            <a:r>
              <a:rPr sz="1700" spc="-5" dirty="0">
                <a:latin typeface="Open Sans"/>
                <a:cs typeface="Open Sans"/>
              </a:rPr>
              <a:t>an</a:t>
            </a:r>
            <a:r>
              <a:rPr sz="1700" dirty="0">
                <a:latin typeface="Open Sans"/>
                <a:cs typeface="Open Sans"/>
              </a:rPr>
              <a:t>d</a:t>
            </a:r>
            <a:r>
              <a:rPr sz="1700" spc="-15" dirty="0">
                <a:latin typeface="Open Sans"/>
                <a:cs typeface="Open Sans"/>
              </a:rPr>
              <a:t> </a:t>
            </a:r>
            <a:r>
              <a:rPr sz="1700" spc="-5" dirty="0">
                <a:latin typeface="Open Sans"/>
                <a:cs typeface="Open Sans"/>
              </a:rPr>
              <a:t>w</a:t>
            </a:r>
            <a:r>
              <a:rPr sz="1700" dirty="0">
                <a:latin typeface="Open Sans"/>
                <a:cs typeface="Open Sans"/>
              </a:rPr>
              <a:t>e</a:t>
            </a:r>
            <a:r>
              <a:rPr sz="1700" spc="-10" dirty="0">
                <a:latin typeface="Open Sans"/>
                <a:cs typeface="Open Sans"/>
              </a:rPr>
              <a:t> </a:t>
            </a:r>
            <a:r>
              <a:rPr sz="1700" spc="-5" dirty="0">
                <a:latin typeface="Open Sans"/>
                <a:cs typeface="Open Sans"/>
              </a:rPr>
              <a:t>mus</a:t>
            </a:r>
            <a:r>
              <a:rPr sz="1700" dirty="0">
                <a:latin typeface="Open Sans"/>
                <a:cs typeface="Open Sans"/>
              </a:rPr>
              <a:t>t</a:t>
            </a:r>
            <a:r>
              <a:rPr sz="1700" spc="-25" dirty="0">
                <a:latin typeface="Open Sans"/>
                <a:cs typeface="Open Sans"/>
              </a:rPr>
              <a:t> </a:t>
            </a:r>
            <a:r>
              <a:rPr sz="1700" dirty="0">
                <a:latin typeface="Open Sans"/>
                <a:cs typeface="Open Sans"/>
              </a:rPr>
              <a:t>do our</a:t>
            </a:r>
            <a:r>
              <a:rPr sz="1700" spc="-10" dirty="0">
                <a:latin typeface="Open Sans"/>
                <a:cs typeface="Open Sans"/>
              </a:rPr>
              <a:t> </a:t>
            </a:r>
            <a:r>
              <a:rPr sz="1700" dirty="0">
                <a:latin typeface="Open Sans"/>
                <a:cs typeface="Open Sans"/>
              </a:rPr>
              <a:t>pa</a:t>
            </a:r>
            <a:r>
              <a:rPr sz="1700" spc="5" dirty="0">
                <a:latin typeface="Open Sans"/>
                <a:cs typeface="Open Sans"/>
              </a:rPr>
              <a:t>r</a:t>
            </a:r>
            <a:r>
              <a:rPr sz="1700" dirty="0">
                <a:latin typeface="Open Sans"/>
                <a:cs typeface="Open Sans"/>
              </a:rPr>
              <a:t>t</a:t>
            </a:r>
            <a:r>
              <a:rPr sz="1700" spc="-10" dirty="0">
                <a:latin typeface="Open Sans"/>
                <a:cs typeface="Open Sans"/>
              </a:rPr>
              <a:t> </a:t>
            </a:r>
            <a:r>
              <a:rPr sz="1700" dirty="0">
                <a:latin typeface="Open Sans"/>
                <a:cs typeface="Open Sans"/>
              </a:rPr>
              <a:t>to</a:t>
            </a:r>
            <a:r>
              <a:rPr sz="1700" spc="-5" dirty="0">
                <a:latin typeface="Open Sans"/>
                <a:cs typeface="Open Sans"/>
              </a:rPr>
              <a:t> </a:t>
            </a:r>
            <a:r>
              <a:rPr sz="1700" dirty="0">
                <a:latin typeface="Open Sans"/>
                <a:cs typeface="Open Sans"/>
              </a:rPr>
              <a:t>imp</a:t>
            </a:r>
            <a:r>
              <a:rPr sz="1700" spc="-30" dirty="0">
                <a:latin typeface="Open Sans"/>
                <a:cs typeface="Open Sans"/>
              </a:rPr>
              <a:t>r</a:t>
            </a:r>
            <a:r>
              <a:rPr sz="1700" spc="-35" dirty="0">
                <a:latin typeface="Open Sans"/>
                <a:cs typeface="Open Sans"/>
              </a:rPr>
              <a:t>o</a:t>
            </a:r>
            <a:r>
              <a:rPr sz="1700" dirty="0">
                <a:latin typeface="Open Sans"/>
                <a:cs typeface="Open Sans"/>
              </a:rPr>
              <a:t>ve</a:t>
            </a:r>
            <a:r>
              <a:rPr sz="1700" spc="-20" dirty="0">
                <a:latin typeface="Open Sans"/>
                <a:cs typeface="Open Sans"/>
              </a:rPr>
              <a:t> </a:t>
            </a:r>
            <a:r>
              <a:rPr sz="1700" dirty="0">
                <a:latin typeface="Open Sans"/>
                <a:cs typeface="Open Sans"/>
              </a:rPr>
              <a:t>lit</a:t>
            </a:r>
            <a:r>
              <a:rPr sz="1700" spc="5" dirty="0">
                <a:latin typeface="Open Sans"/>
                <a:cs typeface="Open Sans"/>
              </a:rPr>
              <a:t>e</a:t>
            </a:r>
            <a:r>
              <a:rPr sz="1700" spc="-35" dirty="0">
                <a:latin typeface="Open Sans"/>
                <a:cs typeface="Open Sans"/>
              </a:rPr>
              <a:t>r</a:t>
            </a:r>
            <a:r>
              <a:rPr sz="1700" spc="-5" dirty="0">
                <a:latin typeface="Open Sans"/>
                <a:cs typeface="Open Sans"/>
              </a:rPr>
              <a:t>a</a:t>
            </a:r>
            <a:r>
              <a:rPr sz="1700" spc="5" dirty="0">
                <a:latin typeface="Open Sans"/>
                <a:cs typeface="Open Sans"/>
              </a:rPr>
              <a:t>c</a:t>
            </a:r>
            <a:r>
              <a:rPr sz="1700" dirty="0">
                <a:latin typeface="Open Sans"/>
                <a:cs typeface="Open Sans"/>
              </a:rPr>
              <a:t>y</a:t>
            </a:r>
            <a:r>
              <a:rPr sz="1700" spc="-30" dirty="0">
                <a:latin typeface="Open Sans"/>
                <a:cs typeface="Open Sans"/>
              </a:rPr>
              <a:t> </a:t>
            </a:r>
            <a:r>
              <a:rPr sz="1700" dirty="0">
                <a:latin typeface="Open Sans"/>
                <a:cs typeface="Open Sans"/>
              </a:rPr>
              <a:t>in</a:t>
            </a:r>
            <a:r>
              <a:rPr sz="1700" spc="-10" dirty="0">
                <a:latin typeface="Open Sans"/>
                <a:cs typeface="Open Sans"/>
              </a:rPr>
              <a:t> </a:t>
            </a:r>
            <a:r>
              <a:rPr sz="1700" spc="-114" dirty="0">
                <a:latin typeface="Open Sans"/>
                <a:cs typeface="Open Sans"/>
              </a:rPr>
              <a:t>T</a:t>
            </a:r>
            <a:r>
              <a:rPr sz="1700" spc="5" dirty="0">
                <a:latin typeface="Open Sans"/>
                <a:cs typeface="Open Sans"/>
              </a:rPr>
              <a:t>e</a:t>
            </a:r>
            <a:r>
              <a:rPr sz="1700" dirty="0">
                <a:latin typeface="Open Sans"/>
                <a:cs typeface="Open Sans"/>
              </a:rPr>
              <a:t>nn</a:t>
            </a:r>
            <a:r>
              <a:rPr sz="1700" spc="-10" dirty="0">
                <a:latin typeface="Open Sans"/>
                <a:cs typeface="Open Sans"/>
              </a:rPr>
              <a:t>e</a:t>
            </a:r>
            <a:r>
              <a:rPr sz="1700" dirty="0">
                <a:latin typeface="Open Sans"/>
                <a:cs typeface="Open Sans"/>
              </a:rPr>
              <a:t>ss</a:t>
            </a:r>
            <a:r>
              <a:rPr sz="1700" spc="-10" dirty="0">
                <a:latin typeface="Open Sans"/>
                <a:cs typeface="Open Sans"/>
              </a:rPr>
              <a:t>ee</a:t>
            </a:r>
            <a:r>
              <a:rPr sz="1700" dirty="0">
                <a:latin typeface="Open Sans"/>
                <a:cs typeface="Open Sans"/>
              </a:rPr>
              <a:t>.</a:t>
            </a:r>
            <a:endParaRPr sz="1700">
              <a:latin typeface="Open Sans"/>
              <a:cs typeface="Open Sans"/>
            </a:endParaRPr>
          </a:p>
          <a:p>
            <a:pPr marL="12700" marR="1203960">
              <a:lnSpc>
                <a:spcPct val="200000"/>
              </a:lnSpc>
            </a:pPr>
            <a:r>
              <a:rPr sz="1700" spc="5" dirty="0">
                <a:latin typeface="Open Sans"/>
                <a:cs typeface="Open Sans"/>
              </a:rPr>
              <a:t>V</a:t>
            </a:r>
            <a:r>
              <a:rPr sz="1700" dirty="0">
                <a:latin typeface="Open Sans"/>
                <a:cs typeface="Open Sans"/>
              </a:rPr>
              <a:t>ideo</a:t>
            </a:r>
            <a:r>
              <a:rPr sz="1700" spc="-45" dirty="0">
                <a:latin typeface="Open Sans"/>
                <a:cs typeface="Open Sans"/>
              </a:rPr>
              <a:t> </a:t>
            </a:r>
            <a:r>
              <a:rPr sz="1700" dirty="0">
                <a:latin typeface="Open Sans"/>
                <a:cs typeface="Open Sans"/>
              </a:rPr>
              <a:t>link</a:t>
            </a:r>
            <a:r>
              <a:rPr sz="1700" spc="-30" dirty="0">
                <a:latin typeface="Open Sans"/>
                <a:cs typeface="Open Sans"/>
              </a:rPr>
              <a:t> </a:t>
            </a:r>
            <a:r>
              <a:rPr sz="1700" dirty="0">
                <a:latin typeface="Open Sans"/>
                <a:cs typeface="Open Sans"/>
              </a:rPr>
              <a:t>to</a:t>
            </a:r>
            <a:r>
              <a:rPr sz="1700" spc="-10" dirty="0">
                <a:latin typeface="Open Sans"/>
                <a:cs typeface="Open Sans"/>
              </a:rPr>
              <a:t> </a:t>
            </a:r>
            <a:r>
              <a:rPr sz="1700" dirty="0">
                <a:latin typeface="Open Sans"/>
                <a:cs typeface="Open Sans"/>
              </a:rPr>
              <a:t>“Early</a:t>
            </a:r>
            <a:r>
              <a:rPr sz="1700" spc="-5" dirty="0">
                <a:latin typeface="Open Sans"/>
                <a:cs typeface="Open Sans"/>
              </a:rPr>
              <a:t> </a:t>
            </a:r>
            <a:r>
              <a:rPr sz="1700" dirty="0">
                <a:latin typeface="Open Sans"/>
                <a:cs typeface="Open Sans"/>
              </a:rPr>
              <a:t>Lit</a:t>
            </a:r>
            <a:r>
              <a:rPr sz="1700" spc="5" dirty="0">
                <a:latin typeface="Open Sans"/>
                <a:cs typeface="Open Sans"/>
              </a:rPr>
              <a:t>e</a:t>
            </a:r>
            <a:r>
              <a:rPr sz="1700" spc="-40" dirty="0">
                <a:latin typeface="Open Sans"/>
                <a:cs typeface="Open Sans"/>
              </a:rPr>
              <a:t>r</a:t>
            </a:r>
            <a:r>
              <a:rPr sz="1700" dirty="0">
                <a:latin typeface="Open Sans"/>
                <a:cs typeface="Open Sans"/>
              </a:rPr>
              <a:t>acy</a:t>
            </a:r>
            <a:r>
              <a:rPr sz="1700" spc="-10" dirty="0">
                <a:latin typeface="Open Sans"/>
                <a:cs typeface="Open Sans"/>
              </a:rPr>
              <a:t> </a:t>
            </a:r>
            <a:r>
              <a:rPr sz="1700" dirty="0">
                <a:latin typeface="Open Sans"/>
                <a:cs typeface="Open Sans"/>
              </a:rPr>
              <a:t>Mat</a:t>
            </a:r>
            <a:r>
              <a:rPr sz="1700" spc="-10" dirty="0">
                <a:latin typeface="Open Sans"/>
                <a:cs typeface="Open Sans"/>
              </a:rPr>
              <a:t>t</a:t>
            </a:r>
            <a:r>
              <a:rPr sz="1700" dirty="0">
                <a:latin typeface="Open Sans"/>
                <a:cs typeface="Open Sans"/>
              </a:rPr>
              <a:t>er</a:t>
            </a:r>
            <a:r>
              <a:rPr sz="1700" spc="5" dirty="0">
                <a:latin typeface="Open Sans"/>
                <a:cs typeface="Open Sans"/>
              </a:rPr>
              <a:t>s</a:t>
            </a:r>
            <a:r>
              <a:rPr sz="1700" dirty="0">
                <a:latin typeface="Open Sans"/>
                <a:cs typeface="Open Sans"/>
              </a:rPr>
              <a:t>”</a:t>
            </a:r>
            <a:r>
              <a:rPr sz="1700" spc="-10" dirty="0">
                <a:latin typeface="Open Sans"/>
                <a:cs typeface="Open Sans"/>
              </a:rPr>
              <a:t> </a:t>
            </a:r>
            <a:r>
              <a:rPr sz="1700" dirty="0">
                <a:latin typeface="Open Sans"/>
                <a:cs typeface="Open Sans"/>
              </a:rPr>
              <a:t>f</a:t>
            </a:r>
            <a:r>
              <a:rPr sz="1700" spc="-40" dirty="0">
                <a:latin typeface="Open Sans"/>
                <a:cs typeface="Open Sans"/>
              </a:rPr>
              <a:t>r</a:t>
            </a:r>
            <a:r>
              <a:rPr sz="1700" dirty="0">
                <a:latin typeface="Open Sans"/>
                <a:cs typeface="Open Sans"/>
              </a:rPr>
              <a:t>om</a:t>
            </a:r>
            <a:r>
              <a:rPr sz="1700" spc="-10" dirty="0">
                <a:latin typeface="Open Sans"/>
                <a:cs typeface="Open Sans"/>
              </a:rPr>
              <a:t> </a:t>
            </a:r>
            <a:r>
              <a:rPr sz="1700" dirty="0">
                <a:latin typeface="Open Sans"/>
                <a:cs typeface="Open Sans"/>
              </a:rPr>
              <a:t>R</a:t>
            </a:r>
            <a:r>
              <a:rPr sz="1700" spc="5" dirty="0">
                <a:latin typeface="Open Sans"/>
                <a:cs typeface="Open Sans"/>
              </a:rPr>
              <a:t>e</a:t>
            </a:r>
            <a:r>
              <a:rPr sz="1700" dirty="0">
                <a:latin typeface="Open Sans"/>
                <a:cs typeface="Open Sans"/>
              </a:rPr>
              <a:t>ad</a:t>
            </a:r>
            <a:r>
              <a:rPr sz="1700" spc="-25" dirty="0">
                <a:latin typeface="Open Sans"/>
                <a:cs typeface="Open Sans"/>
              </a:rPr>
              <a:t> </a:t>
            </a:r>
            <a:r>
              <a:rPr sz="1700" dirty="0">
                <a:latin typeface="Open Sans"/>
                <a:cs typeface="Open Sans"/>
              </a:rPr>
              <a:t>to</a:t>
            </a:r>
            <a:r>
              <a:rPr sz="1700" spc="-10" dirty="0">
                <a:latin typeface="Open Sans"/>
                <a:cs typeface="Open Sans"/>
              </a:rPr>
              <a:t> </a:t>
            </a:r>
            <a:r>
              <a:rPr sz="1700" dirty="0">
                <a:latin typeface="Open Sans"/>
                <a:cs typeface="Open Sans"/>
              </a:rPr>
              <a:t>be</a:t>
            </a:r>
            <a:r>
              <a:rPr sz="1700" spc="-20" dirty="0">
                <a:latin typeface="Open Sans"/>
                <a:cs typeface="Open Sans"/>
              </a:rPr>
              <a:t> </a:t>
            </a:r>
            <a:r>
              <a:rPr sz="1700" dirty="0">
                <a:latin typeface="Open Sans"/>
                <a:cs typeface="Open Sans"/>
              </a:rPr>
              <a:t>R</a:t>
            </a:r>
            <a:r>
              <a:rPr sz="1700" spc="5" dirty="0">
                <a:latin typeface="Open Sans"/>
                <a:cs typeface="Open Sans"/>
              </a:rPr>
              <a:t>e</a:t>
            </a:r>
            <a:r>
              <a:rPr sz="1700" dirty="0">
                <a:latin typeface="Open Sans"/>
                <a:cs typeface="Open Sans"/>
              </a:rPr>
              <a:t>ady</a:t>
            </a:r>
            <a:r>
              <a:rPr sz="1700" spc="-35" dirty="0">
                <a:latin typeface="Open Sans"/>
                <a:cs typeface="Open Sans"/>
              </a:rPr>
              <a:t> </a:t>
            </a:r>
            <a:r>
              <a:rPr sz="1700" spc="-45" dirty="0">
                <a:latin typeface="Open Sans"/>
                <a:cs typeface="Open Sans"/>
              </a:rPr>
              <a:t>W</a:t>
            </a:r>
            <a:r>
              <a:rPr sz="1700" dirty="0">
                <a:latin typeface="Open Sans"/>
                <a:cs typeface="Open Sans"/>
              </a:rPr>
              <a:t>eb</a:t>
            </a:r>
            <a:r>
              <a:rPr sz="1700" spc="5" dirty="0">
                <a:latin typeface="Open Sans"/>
                <a:cs typeface="Open Sans"/>
              </a:rPr>
              <a:t>s</a:t>
            </a:r>
            <a:r>
              <a:rPr sz="1700" dirty="0">
                <a:latin typeface="Open Sans"/>
                <a:cs typeface="Open Sans"/>
              </a:rPr>
              <a:t>ite: </a:t>
            </a:r>
            <a:r>
              <a:rPr sz="1700" u="sng" dirty="0">
                <a:solidFill>
                  <a:srgbClr val="0000FF"/>
                </a:solidFill>
                <a:latin typeface="Open Sans"/>
                <a:cs typeface="Open Sans"/>
                <a:hlinkClick r:id="rId3"/>
              </a:rPr>
              <a:t>ht</a:t>
            </a:r>
            <a:r>
              <a:rPr sz="1700" u="sng" spc="-10" dirty="0">
                <a:solidFill>
                  <a:srgbClr val="0000FF"/>
                </a:solidFill>
                <a:latin typeface="Open Sans"/>
                <a:cs typeface="Open Sans"/>
                <a:hlinkClick r:id="rId3"/>
              </a:rPr>
              <a:t>t</a:t>
            </a:r>
            <a:r>
              <a:rPr sz="1700" u="sng" dirty="0">
                <a:solidFill>
                  <a:srgbClr val="0000FF"/>
                </a:solidFill>
                <a:latin typeface="Open Sans"/>
                <a:cs typeface="Open Sans"/>
                <a:hlinkClick r:id="rId3"/>
              </a:rPr>
              <a:t>ps:</a:t>
            </a:r>
            <a:r>
              <a:rPr sz="1700" u="sng" spc="-5" dirty="0">
                <a:solidFill>
                  <a:srgbClr val="0000FF"/>
                </a:solidFill>
                <a:latin typeface="Open Sans"/>
                <a:cs typeface="Open Sans"/>
                <a:hlinkClick r:id="rId3"/>
              </a:rPr>
              <a:t>//</a:t>
            </a:r>
            <a:r>
              <a:rPr sz="1700" u="sng" spc="-10" dirty="0">
                <a:solidFill>
                  <a:srgbClr val="0000FF"/>
                </a:solidFill>
                <a:latin typeface="Open Sans"/>
                <a:cs typeface="Open Sans"/>
                <a:hlinkClick r:id="rId3"/>
              </a:rPr>
              <a:t>w</a:t>
            </a:r>
            <a:r>
              <a:rPr sz="1700" u="sng" spc="-5" dirty="0">
                <a:solidFill>
                  <a:srgbClr val="0000FF"/>
                </a:solidFill>
                <a:latin typeface="Open Sans"/>
                <a:cs typeface="Open Sans"/>
                <a:hlinkClick r:id="rId3"/>
              </a:rPr>
              <a:t>w</a:t>
            </a:r>
            <a:r>
              <a:rPr sz="1700" u="sng" spc="-80" dirty="0">
                <a:solidFill>
                  <a:srgbClr val="0000FF"/>
                </a:solidFill>
                <a:latin typeface="Open Sans"/>
                <a:cs typeface="Open Sans"/>
                <a:hlinkClick r:id="rId3"/>
              </a:rPr>
              <a:t>w</a:t>
            </a:r>
            <a:r>
              <a:rPr sz="1700" u="sng" spc="-5" dirty="0">
                <a:solidFill>
                  <a:srgbClr val="0000FF"/>
                </a:solidFill>
                <a:latin typeface="Open Sans"/>
                <a:cs typeface="Open Sans"/>
                <a:hlinkClick r:id="rId3"/>
              </a:rPr>
              <a:t>.</a:t>
            </a:r>
            <a:r>
              <a:rPr sz="1700" u="sng" spc="5" dirty="0">
                <a:solidFill>
                  <a:srgbClr val="0000FF"/>
                </a:solidFill>
                <a:latin typeface="Open Sans"/>
                <a:cs typeface="Open Sans"/>
                <a:hlinkClick r:id="rId3"/>
              </a:rPr>
              <a:t>y</a:t>
            </a:r>
            <a:r>
              <a:rPr sz="1700" u="sng" dirty="0">
                <a:solidFill>
                  <a:srgbClr val="0000FF"/>
                </a:solidFill>
                <a:latin typeface="Open Sans"/>
                <a:cs typeface="Open Sans"/>
                <a:hlinkClick r:id="rId3"/>
              </a:rPr>
              <a:t>outub</a:t>
            </a:r>
            <a:r>
              <a:rPr sz="1700" u="sng" spc="-15" dirty="0">
                <a:solidFill>
                  <a:srgbClr val="0000FF"/>
                </a:solidFill>
                <a:latin typeface="Open Sans"/>
                <a:cs typeface="Open Sans"/>
                <a:hlinkClick r:id="rId3"/>
              </a:rPr>
              <a:t>e</a:t>
            </a:r>
            <a:r>
              <a:rPr sz="1700" u="sng" spc="-5" dirty="0">
                <a:solidFill>
                  <a:srgbClr val="0000FF"/>
                </a:solidFill>
                <a:latin typeface="Open Sans"/>
                <a:cs typeface="Open Sans"/>
                <a:hlinkClick r:id="rId3"/>
              </a:rPr>
              <a:t>.com/</a:t>
            </a:r>
            <a:r>
              <a:rPr sz="1700" u="sng" spc="-10" dirty="0">
                <a:solidFill>
                  <a:srgbClr val="0000FF"/>
                </a:solidFill>
                <a:latin typeface="Open Sans"/>
                <a:cs typeface="Open Sans"/>
                <a:hlinkClick r:id="rId3"/>
              </a:rPr>
              <a:t>w</a:t>
            </a:r>
            <a:r>
              <a:rPr sz="1700" u="sng" spc="-5" dirty="0">
                <a:solidFill>
                  <a:srgbClr val="0000FF"/>
                </a:solidFill>
                <a:latin typeface="Open Sans"/>
                <a:cs typeface="Open Sans"/>
                <a:hlinkClick r:id="rId3"/>
              </a:rPr>
              <a:t>atch</a:t>
            </a:r>
            <a:r>
              <a:rPr sz="1700" u="sng" spc="-10" dirty="0">
                <a:solidFill>
                  <a:srgbClr val="0000FF"/>
                </a:solidFill>
                <a:latin typeface="Open Sans"/>
                <a:cs typeface="Open Sans"/>
                <a:hlinkClick r:id="rId3"/>
              </a:rPr>
              <a:t>?</a:t>
            </a:r>
            <a:r>
              <a:rPr sz="1700" u="sng" dirty="0">
                <a:solidFill>
                  <a:srgbClr val="0000FF"/>
                </a:solidFill>
                <a:latin typeface="Open Sans"/>
                <a:cs typeface="Open Sans"/>
                <a:hlinkClick r:id="rId3"/>
              </a:rPr>
              <a:t>v=</a:t>
            </a:r>
            <a:r>
              <a:rPr sz="1700" u="sng" spc="-10" dirty="0">
                <a:solidFill>
                  <a:srgbClr val="0000FF"/>
                </a:solidFill>
                <a:latin typeface="Open Sans"/>
                <a:cs typeface="Open Sans"/>
                <a:hlinkClick r:id="rId3"/>
              </a:rPr>
              <a:t>6</a:t>
            </a:r>
            <a:r>
              <a:rPr sz="1700" u="sng" dirty="0">
                <a:solidFill>
                  <a:srgbClr val="0000FF"/>
                </a:solidFill>
                <a:latin typeface="Open Sans"/>
                <a:cs typeface="Open Sans"/>
                <a:hlinkClick r:id="rId3"/>
              </a:rPr>
              <a:t>0J8qR</a:t>
            </a:r>
            <a:r>
              <a:rPr sz="1700" u="sng" spc="-15" dirty="0">
                <a:solidFill>
                  <a:srgbClr val="0000FF"/>
                </a:solidFill>
                <a:latin typeface="Open Sans"/>
                <a:cs typeface="Open Sans"/>
                <a:hlinkClick r:id="rId3"/>
              </a:rPr>
              <a:t>j</a:t>
            </a:r>
            <a:r>
              <a:rPr sz="1700" u="sng" spc="-5" dirty="0">
                <a:solidFill>
                  <a:srgbClr val="0000FF"/>
                </a:solidFill>
                <a:latin typeface="Open Sans"/>
                <a:cs typeface="Open Sans"/>
                <a:hlinkClick r:id="rId3"/>
              </a:rPr>
              <a:t>RP</a:t>
            </a:r>
            <a:r>
              <a:rPr sz="1700" u="sng" spc="-10" dirty="0">
                <a:solidFill>
                  <a:srgbClr val="0000FF"/>
                </a:solidFill>
                <a:latin typeface="Open Sans"/>
                <a:cs typeface="Open Sans"/>
                <a:hlinkClick r:id="rId3"/>
              </a:rPr>
              <a:t>k</a:t>
            </a:r>
            <a:r>
              <a:rPr sz="1700" u="sng" dirty="0">
                <a:solidFill>
                  <a:srgbClr val="0000FF"/>
                </a:solidFill>
                <a:latin typeface="Open Sans"/>
                <a:cs typeface="Open Sans"/>
                <a:hlinkClick r:id="rId3"/>
              </a:rPr>
              <a:t>E</a:t>
            </a:r>
            <a:endParaRPr sz="1700">
              <a:latin typeface="Open Sans"/>
              <a:cs typeface="Open Sans"/>
            </a:endParaRPr>
          </a:p>
        </p:txBody>
      </p:sp>
      <p:sp>
        <p:nvSpPr>
          <p:cNvPr id="3" name="object 3"/>
          <p:cNvSpPr/>
          <p:nvPr/>
        </p:nvSpPr>
        <p:spPr>
          <a:xfrm>
            <a:off x="396240" y="487933"/>
            <a:ext cx="7325741" cy="385572"/>
          </a:xfrm>
          <a:prstGeom prst="rect">
            <a:avLst/>
          </a:prstGeom>
          <a:blipFill>
            <a:blip r:embed="rId4" cstate="print"/>
            <a:stretch>
              <a:fillRect/>
            </a:stretch>
          </a:blipFill>
        </p:spPr>
        <p:txBody>
          <a:bodyPr wrap="square" lIns="0" tIns="0" rIns="0" bIns="0" rtlCol="0"/>
          <a:lstStyle/>
          <a:p>
            <a:endParaRP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127635">
              <a:lnSpc>
                <a:spcPct val="100000"/>
              </a:lnSpc>
            </a:pPr>
            <a:fld id="{81D60167-4931-47E6-BA6A-407CBD079E47}" type="slidenum">
              <a:rPr dirty="0"/>
              <a:t>4</a:t>
            </a:fld>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9740" y="1440336"/>
            <a:ext cx="7567295" cy="528955"/>
          </a:xfrm>
          <a:prstGeom prst="rect">
            <a:avLst/>
          </a:prstGeom>
        </p:spPr>
        <p:txBody>
          <a:bodyPr vert="horz" wrap="square" lIns="0" tIns="0" rIns="0" bIns="0" rtlCol="0">
            <a:spAutoFit/>
          </a:bodyPr>
          <a:lstStyle/>
          <a:p>
            <a:pPr marL="12700">
              <a:lnSpc>
                <a:spcPct val="100000"/>
              </a:lnSpc>
            </a:pPr>
            <a:r>
              <a:rPr sz="1800" b="1" spc="-15" dirty="0">
                <a:latin typeface="Open Sans"/>
                <a:cs typeface="Open Sans"/>
              </a:rPr>
              <a:t>O</a:t>
            </a:r>
            <a:r>
              <a:rPr sz="1800" b="1" spc="-25" dirty="0">
                <a:latin typeface="Open Sans"/>
                <a:cs typeface="Open Sans"/>
              </a:rPr>
              <a:t>v</a:t>
            </a:r>
            <a:r>
              <a:rPr sz="1800" b="1" spc="-10" dirty="0">
                <a:latin typeface="Open Sans"/>
                <a:cs typeface="Open Sans"/>
              </a:rPr>
              <a:t>ervi</a:t>
            </a:r>
            <a:r>
              <a:rPr sz="1800" b="1" spc="-50" dirty="0">
                <a:latin typeface="Open Sans"/>
                <a:cs typeface="Open Sans"/>
              </a:rPr>
              <a:t>e</a:t>
            </a:r>
            <a:r>
              <a:rPr sz="1800" b="1" dirty="0">
                <a:latin typeface="Open Sans"/>
                <a:cs typeface="Open Sans"/>
              </a:rPr>
              <a:t>w: </a:t>
            </a:r>
            <a:r>
              <a:rPr sz="1800" spc="-25" dirty="0">
                <a:latin typeface="Open Sans"/>
                <a:cs typeface="Open Sans"/>
              </a:rPr>
              <a:t>M</a:t>
            </a:r>
            <a:r>
              <a:rPr sz="1800" spc="-10" dirty="0">
                <a:latin typeface="Open Sans"/>
                <a:cs typeface="Open Sans"/>
              </a:rPr>
              <a:t>odule</a:t>
            </a:r>
            <a:r>
              <a:rPr sz="1800" spc="-30" dirty="0">
                <a:latin typeface="Open Sans"/>
                <a:cs typeface="Open Sans"/>
              </a:rPr>
              <a:t> </a:t>
            </a:r>
            <a:r>
              <a:rPr sz="1800" spc="-15" dirty="0">
                <a:latin typeface="Open Sans"/>
                <a:cs typeface="Open Sans"/>
              </a:rPr>
              <a:t>6</a:t>
            </a:r>
            <a:r>
              <a:rPr sz="1800" spc="-10" dirty="0">
                <a:latin typeface="Open Sans"/>
                <a:cs typeface="Open Sans"/>
              </a:rPr>
              <a:t> will</a:t>
            </a:r>
            <a:r>
              <a:rPr sz="1800" spc="-20" dirty="0">
                <a:latin typeface="Open Sans"/>
                <a:cs typeface="Open Sans"/>
              </a:rPr>
              <a:t> </a:t>
            </a:r>
            <a:r>
              <a:rPr sz="1800" spc="-15" dirty="0">
                <a:latin typeface="Open Sans"/>
                <a:cs typeface="Open Sans"/>
              </a:rPr>
              <a:t>consi</a:t>
            </a:r>
            <a:r>
              <a:rPr sz="1800" spc="-5" dirty="0">
                <a:latin typeface="Open Sans"/>
                <a:cs typeface="Open Sans"/>
              </a:rPr>
              <a:t>s</a:t>
            </a:r>
            <a:r>
              <a:rPr sz="1800" dirty="0">
                <a:latin typeface="Open Sans"/>
                <a:cs typeface="Open Sans"/>
              </a:rPr>
              <a:t>t</a:t>
            </a:r>
            <a:r>
              <a:rPr sz="1800" spc="-15" dirty="0">
                <a:latin typeface="Open Sans"/>
                <a:cs typeface="Open Sans"/>
              </a:rPr>
              <a:t> </a:t>
            </a:r>
            <a:r>
              <a:rPr sz="1800" spc="-10" dirty="0">
                <a:latin typeface="Open Sans"/>
                <a:cs typeface="Open Sans"/>
              </a:rPr>
              <a:t>of </a:t>
            </a:r>
            <a:r>
              <a:rPr sz="1800" spc="-15" dirty="0">
                <a:latin typeface="Open Sans"/>
                <a:cs typeface="Open Sans"/>
              </a:rPr>
              <a:t>3</a:t>
            </a:r>
            <a:r>
              <a:rPr sz="1800" spc="-10" dirty="0">
                <a:latin typeface="Open Sans"/>
                <a:cs typeface="Open Sans"/>
              </a:rPr>
              <a:t> instructional</a:t>
            </a:r>
            <a:r>
              <a:rPr sz="1800" spc="-20" dirty="0">
                <a:latin typeface="Open Sans"/>
                <a:cs typeface="Open Sans"/>
              </a:rPr>
              <a:t> </a:t>
            </a:r>
            <a:r>
              <a:rPr sz="1800" spc="-15" dirty="0">
                <a:latin typeface="Open Sans"/>
                <a:cs typeface="Open Sans"/>
              </a:rPr>
              <a:t>p</a:t>
            </a:r>
            <a:r>
              <a:rPr sz="1800" spc="-50" dirty="0">
                <a:latin typeface="Open Sans"/>
                <a:cs typeface="Open Sans"/>
              </a:rPr>
              <a:t>r</a:t>
            </a:r>
            <a:r>
              <a:rPr sz="1800" spc="-10" dirty="0">
                <a:latin typeface="Open Sans"/>
                <a:cs typeface="Open Sans"/>
              </a:rPr>
              <a:t>esentation</a:t>
            </a:r>
            <a:r>
              <a:rPr sz="1800" spc="-5" dirty="0">
                <a:latin typeface="Open Sans"/>
                <a:cs typeface="Open Sans"/>
              </a:rPr>
              <a:t>s</a:t>
            </a:r>
            <a:r>
              <a:rPr sz="1800" dirty="0">
                <a:latin typeface="Open Sans"/>
                <a:cs typeface="Open Sans"/>
              </a:rPr>
              <a:t>.</a:t>
            </a:r>
            <a:r>
              <a:rPr sz="1800" spc="-15" dirty="0">
                <a:latin typeface="Open Sans"/>
                <a:cs typeface="Open Sans"/>
              </a:rPr>
              <a:t> </a:t>
            </a:r>
            <a:r>
              <a:rPr sz="1800" spc="-5" dirty="0">
                <a:latin typeface="Open Sans"/>
                <a:cs typeface="Open Sans"/>
              </a:rPr>
              <a:t>These</a:t>
            </a:r>
            <a:endParaRPr sz="1800">
              <a:latin typeface="Open Sans"/>
              <a:cs typeface="Open Sans"/>
            </a:endParaRPr>
          </a:p>
          <a:p>
            <a:pPr marL="12700">
              <a:lnSpc>
                <a:spcPct val="100000"/>
              </a:lnSpc>
            </a:pPr>
            <a:r>
              <a:rPr sz="1800" dirty="0">
                <a:latin typeface="Open Sans"/>
                <a:cs typeface="Open Sans"/>
              </a:rPr>
              <a:t>p</a:t>
            </a:r>
            <a:r>
              <a:rPr sz="1800" spc="-40" dirty="0">
                <a:latin typeface="Open Sans"/>
                <a:cs typeface="Open Sans"/>
              </a:rPr>
              <a:t>r</a:t>
            </a:r>
            <a:r>
              <a:rPr sz="1800" dirty="0">
                <a:latin typeface="Open Sans"/>
                <a:cs typeface="Open Sans"/>
              </a:rPr>
              <a:t>esent</a:t>
            </a:r>
            <a:r>
              <a:rPr sz="1800" spc="-15" dirty="0">
                <a:latin typeface="Open Sans"/>
                <a:cs typeface="Open Sans"/>
              </a:rPr>
              <a:t>a</a:t>
            </a:r>
            <a:r>
              <a:rPr sz="1800" dirty="0">
                <a:latin typeface="Open Sans"/>
                <a:cs typeface="Open Sans"/>
              </a:rPr>
              <a:t>tions</a:t>
            </a:r>
            <a:r>
              <a:rPr sz="1800" spc="-10" dirty="0">
                <a:latin typeface="Open Sans"/>
                <a:cs typeface="Open Sans"/>
              </a:rPr>
              <a:t> </a:t>
            </a:r>
            <a:r>
              <a:rPr sz="1800" dirty="0">
                <a:latin typeface="Open Sans"/>
                <a:cs typeface="Open Sans"/>
              </a:rPr>
              <a:t>will</a:t>
            </a:r>
            <a:r>
              <a:rPr sz="1800" spc="-25" dirty="0">
                <a:latin typeface="Open Sans"/>
                <a:cs typeface="Open Sans"/>
              </a:rPr>
              <a:t> </a:t>
            </a:r>
            <a:r>
              <a:rPr sz="1800" dirty="0">
                <a:latin typeface="Open Sans"/>
                <a:cs typeface="Open Sans"/>
              </a:rPr>
              <a:t>h</a:t>
            </a:r>
            <a:r>
              <a:rPr sz="1800" spc="-10" dirty="0">
                <a:latin typeface="Open Sans"/>
                <a:cs typeface="Open Sans"/>
              </a:rPr>
              <a:t>e</a:t>
            </a:r>
            <a:r>
              <a:rPr sz="1800" dirty="0">
                <a:latin typeface="Open Sans"/>
                <a:cs typeface="Open Sans"/>
              </a:rPr>
              <a:t>lp</a:t>
            </a:r>
            <a:r>
              <a:rPr sz="1800" spc="-15" dirty="0">
                <a:latin typeface="Open Sans"/>
                <a:cs typeface="Open Sans"/>
              </a:rPr>
              <a:t> </a:t>
            </a:r>
            <a:r>
              <a:rPr sz="1800" dirty="0">
                <a:latin typeface="Open Sans"/>
                <a:cs typeface="Open Sans"/>
              </a:rPr>
              <a:t>y</a:t>
            </a:r>
            <a:r>
              <a:rPr sz="1800" spc="5" dirty="0">
                <a:latin typeface="Open Sans"/>
                <a:cs typeface="Open Sans"/>
              </a:rPr>
              <a:t>o</a:t>
            </a:r>
            <a:r>
              <a:rPr sz="1800" dirty="0">
                <a:latin typeface="Open Sans"/>
                <a:cs typeface="Open Sans"/>
              </a:rPr>
              <a:t>u</a:t>
            </a:r>
            <a:r>
              <a:rPr sz="1800" spc="-15" dirty="0">
                <a:latin typeface="Open Sans"/>
                <a:cs typeface="Open Sans"/>
              </a:rPr>
              <a:t> </a:t>
            </a:r>
            <a:r>
              <a:rPr sz="1800" spc="-40" dirty="0">
                <a:latin typeface="Open Sans"/>
                <a:cs typeface="Open Sans"/>
              </a:rPr>
              <a:t>r</a:t>
            </a:r>
            <a:r>
              <a:rPr sz="1800" dirty="0">
                <a:latin typeface="Open Sans"/>
                <a:cs typeface="Open Sans"/>
              </a:rPr>
              <a:t>efle</a:t>
            </a:r>
            <a:r>
              <a:rPr sz="1800" spc="-15" dirty="0">
                <a:latin typeface="Open Sans"/>
                <a:cs typeface="Open Sans"/>
              </a:rPr>
              <a:t>c</a:t>
            </a:r>
            <a:r>
              <a:rPr sz="1800" dirty="0">
                <a:latin typeface="Open Sans"/>
                <a:cs typeface="Open Sans"/>
              </a:rPr>
              <a:t>t</a:t>
            </a:r>
            <a:r>
              <a:rPr sz="1800" spc="5" dirty="0">
                <a:latin typeface="Open Sans"/>
                <a:cs typeface="Open Sans"/>
              </a:rPr>
              <a:t> </a:t>
            </a:r>
            <a:r>
              <a:rPr sz="1800" dirty="0">
                <a:latin typeface="Open Sans"/>
                <a:cs typeface="Open Sans"/>
              </a:rPr>
              <a:t>on</a:t>
            </a:r>
            <a:r>
              <a:rPr sz="1800" spc="-15" dirty="0">
                <a:latin typeface="Open Sans"/>
                <a:cs typeface="Open Sans"/>
              </a:rPr>
              <a:t> </a:t>
            </a:r>
            <a:r>
              <a:rPr sz="1800" spc="-5" dirty="0">
                <a:latin typeface="Open Sans"/>
                <a:cs typeface="Open Sans"/>
              </a:rPr>
              <a:t>Re</a:t>
            </a:r>
            <a:r>
              <a:rPr sz="1800" spc="-10" dirty="0">
                <a:latin typeface="Open Sans"/>
                <a:cs typeface="Open Sans"/>
              </a:rPr>
              <a:t>a</a:t>
            </a:r>
            <a:r>
              <a:rPr sz="1800" dirty="0">
                <a:latin typeface="Open Sans"/>
                <a:cs typeface="Open Sans"/>
              </a:rPr>
              <a:t>d</a:t>
            </a:r>
            <a:r>
              <a:rPr sz="1800" spc="-5" dirty="0">
                <a:latin typeface="Open Sans"/>
                <a:cs typeface="Open Sans"/>
              </a:rPr>
              <a:t> </a:t>
            </a:r>
            <a:r>
              <a:rPr sz="1800" dirty="0">
                <a:latin typeface="Open Sans"/>
                <a:cs typeface="Open Sans"/>
              </a:rPr>
              <a:t>Alouds.</a:t>
            </a:r>
            <a:endParaRPr sz="1800">
              <a:latin typeface="Open Sans"/>
              <a:cs typeface="Open Sans"/>
            </a:endParaRPr>
          </a:p>
        </p:txBody>
      </p:sp>
      <p:sp>
        <p:nvSpPr>
          <p:cNvPr id="3" name="object 3"/>
          <p:cNvSpPr txBox="1"/>
          <p:nvPr/>
        </p:nvSpPr>
        <p:spPr>
          <a:xfrm>
            <a:off x="459740" y="2367674"/>
            <a:ext cx="8154670" cy="2997835"/>
          </a:xfrm>
          <a:prstGeom prst="rect">
            <a:avLst/>
          </a:prstGeom>
        </p:spPr>
        <p:txBody>
          <a:bodyPr vert="horz" wrap="square" lIns="0" tIns="0" rIns="0" bIns="0" rtlCol="0">
            <a:spAutoFit/>
          </a:bodyPr>
          <a:lstStyle/>
          <a:p>
            <a:pPr marL="355600" marR="5080" indent="-342900">
              <a:lnSpc>
                <a:spcPct val="100000"/>
              </a:lnSpc>
              <a:buClr>
                <a:srgbClr val="5D7975"/>
              </a:buClr>
              <a:buFont typeface="Wingdings"/>
              <a:buChar char=""/>
              <a:tabLst>
                <a:tab pos="355600" algn="l"/>
              </a:tabLst>
            </a:pPr>
            <a:r>
              <a:rPr sz="1800" spc="-10" dirty="0">
                <a:latin typeface="Open Sans"/>
                <a:cs typeface="Open Sans"/>
              </a:rPr>
              <a:t>In </a:t>
            </a:r>
            <a:r>
              <a:rPr sz="1800" b="1" dirty="0">
                <a:latin typeface="Open Sans"/>
                <a:cs typeface="Open Sans"/>
              </a:rPr>
              <a:t>P</a:t>
            </a:r>
            <a:r>
              <a:rPr sz="1800" b="1" spc="-40" dirty="0">
                <a:latin typeface="Open Sans"/>
                <a:cs typeface="Open Sans"/>
              </a:rPr>
              <a:t>r</a:t>
            </a:r>
            <a:r>
              <a:rPr sz="1800" b="1" spc="-15" dirty="0">
                <a:latin typeface="Open Sans"/>
                <a:cs typeface="Open Sans"/>
              </a:rPr>
              <a:t>e</a:t>
            </a:r>
            <a:r>
              <a:rPr sz="1800" b="1" spc="-5" dirty="0">
                <a:latin typeface="Open Sans"/>
                <a:cs typeface="Open Sans"/>
              </a:rPr>
              <a:t>s</a:t>
            </a:r>
            <a:r>
              <a:rPr sz="1800" b="1" dirty="0">
                <a:latin typeface="Open Sans"/>
                <a:cs typeface="Open Sans"/>
              </a:rPr>
              <a:t>e</a:t>
            </a:r>
            <a:r>
              <a:rPr sz="1800" b="1" spc="5" dirty="0">
                <a:latin typeface="Open Sans"/>
                <a:cs typeface="Open Sans"/>
              </a:rPr>
              <a:t>n</a:t>
            </a:r>
            <a:r>
              <a:rPr sz="1800" b="1" spc="-5" dirty="0">
                <a:latin typeface="Open Sans"/>
                <a:cs typeface="Open Sans"/>
              </a:rPr>
              <a:t>tat</a:t>
            </a:r>
            <a:r>
              <a:rPr sz="1800" b="1" dirty="0">
                <a:latin typeface="Open Sans"/>
                <a:cs typeface="Open Sans"/>
              </a:rPr>
              <a:t>i</a:t>
            </a:r>
            <a:r>
              <a:rPr sz="1800" b="1" spc="-5" dirty="0">
                <a:latin typeface="Open Sans"/>
                <a:cs typeface="Open Sans"/>
              </a:rPr>
              <a:t>o</a:t>
            </a:r>
            <a:r>
              <a:rPr sz="1800" b="1" dirty="0">
                <a:latin typeface="Open Sans"/>
                <a:cs typeface="Open Sans"/>
              </a:rPr>
              <a:t>n</a:t>
            </a:r>
            <a:r>
              <a:rPr sz="1800" b="1" spc="-20" dirty="0">
                <a:latin typeface="Open Sans"/>
                <a:cs typeface="Open Sans"/>
              </a:rPr>
              <a:t> </a:t>
            </a:r>
            <a:r>
              <a:rPr sz="1800" b="1" spc="-5" dirty="0">
                <a:latin typeface="Open Sans"/>
                <a:cs typeface="Open Sans"/>
              </a:rPr>
              <a:t>1</a:t>
            </a:r>
            <a:r>
              <a:rPr sz="1800" dirty="0">
                <a:latin typeface="Open Sans"/>
                <a:cs typeface="Open Sans"/>
              </a:rPr>
              <a:t>,</a:t>
            </a:r>
            <a:r>
              <a:rPr sz="1800" spc="-10" dirty="0">
                <a:latin typeface="Open Sans"/>
                <a:cs typeface="Open Sans"/>
              </a:rPr>
              <a:t> </a:t>
            </a:r>
            <a:r>
              <a:rPr sz="1800" spc="-5" dirty="0">
                <a:latin typeface="Open Sans"/>
                <a:cs typeface="Open Sans"/>
              </a:rPr>
              <a:t>y</a:t>
            </a:r>
            <a:r>
              <a:rPr sz="1800" spc="5" dirty="0">
                <a:latin typeface="Open Sans"/>
                <a:cs typeface="Open Sans"/>
              </a:rPr>
              <a:t>o</a:t>
            </a:r>
            <a:r>
              <a:rPr sz="1800" spc="-15" dirty="0">
                <a:latin typeface="Open Sans"/>
                <a:cs typeface="Open Sans"/>
              </a:rPr>
              <a:t>u </a:t>
            </a:r>
            <a:r>
              <a:rPr sz="1800" spc="-10" dirty="0">
                <a:latin typeface="Open Sans"/>
                <a:cs typeface="Open Sans"/>
              </a:rPr>
              <a:t>will</a:t>
            </a:r>
            <a:r>
              <a:rPr sz="1800" spc="-35" dirty="0">
                <a:latin typeface="Open Sans"/>
                <a:cs typeface="Open Sans"/>
              </a:rPr>
              <a:t> </a:t>
            </a:r>
            <a:r>
              <a:rPr sz="1800" dirty="0">
                <a:latin typeface="Open Sans"/>
                <a:cs typeface="Open Sans"/>
              </a:rPr>
              <a:t>learn</a:t>
            </a:r>
            <a:r>
              <a:rPr sz="1800" spc="-5" dirty="0">
                <a:latin typeface="Open Sans"/>
                <a:cs typeface="Open Sans"/>
              </a:rPr>
              <a:t> </a:t>
            </a:r>
            <a:r>
              <a:rPr sz="1800" spc="5" dirty="0">
                <a:latin typeface="Open Sans"/>
                <a:cs typeface="Open Sans"/>
              </a:rPr>
              <a:t>mo</a:t>
            </a:r>
            <a:r>
              <a:rPr sz="1800" spc="-40" dirty="0">
                <a:latin typeface="Open Sans"/>
                <a:cs typeface="Open Sans"/>
              </a:rPr>
              <a:t>r</a:t>
            </a:r>
            <a:r>
              <a:rPr sz="1800" dirty="0">
                <a:latin typeface="Open Sans"/>
                <a:cs typeface="Open Sans"/>
              </a:rPr>
              <a:t>e </a:t>
            </a:r>
            <a:r>
              <a:rPr sz="1800" spc="-20" dirty="0">
                <a:latin typeface="Open Sans"/>
                <a:cs typeface="Open Sans"/>
              </a:rPr>
              <a:t>ab</a:t>
            </a:r>
            <a:r>
              <a:rPr sz="1800" spc="-10" dirty="0">
                <a:latin typeface="Open Sans"/>
                <a:cs typeface="Open Sans"/>
              </a:rPr>
              <a:t>out </a:t>
            </a:r>
            <a:r>
              <a:rPr sz="1800" spc="-15" dirty="0">
                <a:latin typeface="Open Sans"/>
                <a:cs typeface="Open Sans"/>
              </a:rPr>
              <a:t>cho</a:t>
            </a:r>
            <a:r>
              <a:rPr sz="1800" spc="5" dirty="0">
                <a:latin typeface="Open Sans"/>
                <a:cs typeface="Open Sans"/>
              </a:rPr>
              <a:t>os</a:t>
            </a:r>
            <a:r>
              <a:rPr sz="1800" spc="-10" dirty="0">
                <a:latin typeface="Open Sans"/>
                <a:cs typeface="Open Sans"/>
              </a:rPr>
              <a:t>ing</a:t>
            </a:r>
            <a:r>
              <a:rPr sz="1800" spc="-25" dirty="0">
                <a:latin typeface="Open Sans"/>
                <a:cs typeface="Open Sans"/>
              </a:rPr>
              <a:t> </a:t>
            </a:r>
            <a:r>
              <a:rPr sz="1800" spc="-10" dirty="0">
                <a:latin typeface="Open Sans"/>
                <a:cs typeface="Open Sans"/>
              </a:rPr>
              <a:t>the</a:t>
            </a:r>
            <a:r>
              <a:rPr sz="1800" spc="5" dirty="0">
                <a:latin typeface="Open Sans"/>
                <a:cs typeface="Open Sans"/>
              </a:rPr>
              <a:t> </a:t>
            </a:r>
            <a:r>
              <a:rPr sz="1800" spc="-15" dirty="0">
                <a:latin typeface="Open Sans"/>
                <a:cs typeface="Open Sans"/>
              </a:rPr>
              <a:t>righ</a:t>
            </a:r>
            <a:r>
              <a:rPr sz="1800" spc="-10" dirty="0">
                <a:latin typeface="Open Sans"/>
                <a:cs typeface="Open Sans"/>
              </a:rPr>
              <a:t>t</a:t>
            </a:r>
            <a:r>
              <a:rPr sz="1800" spc="5" dirty="0">
                <a:latin typeface="Open Sans"/>
                <a:cs typeface="Open Sans"/>
              </a:rPr>
              <a:t> </a:t>
            </a:r>
            <a:r>
              <a:rPr sz="1800" dirty="0">
                <a:latin typeface="Open Sans"/>
                <a:cs typeface="Open Sans"/>
              </a:rPr>
              <a:t>lite</a:t>
            </a:r>
            <a:r>
              <a:rPr sz="1800" spc="-35" dirty="0">
                <a:latin typeface="Open Sans"/>
                <a:cs typeface="Open Sans"/>
              </a:rPr>
              <a:t>r</a:t>
            </a:r>
            <a:r>
              <a:rPr sz="1800" spc="-5" dirty="0">
                <a:latin typeface="Open Sans"/>
                <a:cs typeface="Open Sans"/>
              </a:rPr>
              <a:t>atu</a:t>
            </a:r>
            <a:r>
              <a:rPr sz="1800" spc="-35" dirty="0">
                <a:latin typeface="Open Sans"/>
                <a:cs typeface="Open Sans"/>
              </a:rPr>
              <a:t>r</a:t>
            </a:r>
            <a:r>
              <a:rPr sz="1800" dirty="0">
                <a:latin typeface="Open Sans"/>
                <a:cs typeface="Open Sans"/>
              </a:rPr>
              <a:t>e t</a:t>
            </a:r>
            <a:r>
              <a:rPr sz="1800" spc="-35" dirty="0">
                <a:latin typeface="Open Sans"/>
                <a:cs typeface="Open Sans"/>
              </a:rPr>
              <a:t>e</a:t>
            </a:r>
            <a:r>
              <a:rPr sz="1800" spc="-5" dirty="0">
                <a:latin typeface="Open Sans"/>
                <a:cs typeface="Open Sans"/>
              </a:rPr>
              <a:t>x</a:t>
            </a:r>
            <a:r>
              <a:rPr sz="1800" dirty="0">
                <a:latin typeface="Open Sans"/>
                <a:cs typeface="Open Sans"/>
              </a:rPr>
              <a:t>t</a:t>
            </a:r>
            <a:r>
              <a:rPr sz="1800" spc="-10" dirty="0">
                <a:latin typeface="Open Sans"/>
                <a:cs typeface="Open Sans"/>
              </a:rPr>
              <a:t> </a:t>
            </a:r>
            <a:r>
              <a:rPr sz="1800" dirty="0">
                <a:latin typeface="Open Sans"/>
                <a:cs typeface="Open Sans"/>
              </a:rPr>
              <a:t>to</a:t>
            </a:r>
            <a:r>
              <a:rPr sz="1800" spc="5" dirty="0">
                <a:latin typeface="Open Sans"/>
                <a:cs typeface="Open Sans"/>
              </a:rPr>
              <a:t> </a:t>
            </a:r>
            <a:r>
              <a:rPr sz="1800" spc="-35" dirty="0">
                <a:latin typeface="Open Sans"/>
                <a:cs typeface="Open Sans"/>
              </a:rPr>
              <a:t>r</a:t>
            </a:r>
            <a:r>
              <a:rPr sz="1800" spc="-15" dirty="0">
                <a:latin typeface="Open Sans"/>
                <a:cs typeface="Open Sans"/>
              </a:rPr>
              <a:t>ead</a:t>
            </a:r>
            <a:r>
              <a:rPr sz="1800" dirty="0">
                <a:latin typeface="Open Sans"/>
                <a:cs typeface="Open Sans"/>
              </a:rPr>
              <a:t> </a:t>
            </a:r>
            <a:r>
              <a:rPr sz="1800" spc="5" dirty="0">
                <a:latin typeface="Open Sans"/>
                <a:cs typeface="Open Sans"/>
              </a:rPr>
              <a:t>t</a:t>
            </a:r>
            <a:r>
              <a:rPr sz="1800" dirty="0">
                <a:latin typeface="Open Sans"/>
                <a:cs typeface="Open Sans"/>
              </a:rPr>
              <a:t>o</a:t>
            </a:r>
            <a:r>
              <a:rPr sz="1800" spc="-10" dirty="0">
                <a:latin typeface="Open Sans"/>
                <a:cs typeface="Open Sans"/>
              </a:rPr>
              <a:t> </a:t>
            </a:r>
            <a:r>
              <a:rPr sz="1800" spc="-15" dirty="0">
                <a:latin typeface="Open Sans"/>
                <a:cs typeface="Open Sans"/>
              </a:rPr>
              <a:t>child</a:t>
            </a:r>
            <a:r>
              <a:rPr sz="1800" spc="-45" dirty="0">
                <a:latin typeface="Open Sans"/>
                <a:cs typeface="Open Sans"/>
              </a:rPr>
              <a:t>r</a:t>
            </a:r>
            <a:r>
              <a:rPr sz="1800" spc="-15" dirty="0">
                <a:latin typeface="Open Sans"/>
                <a:cs typeface="Open Sans"/>
              </a:rPr>
              <a:t>en</a:t>
            </a:r>
            <a:r>
              <a:rPr sz="1800" dirty="0">
                <a:latin typeface="Open Sans"/>
                <a:cs typeface="Open Sans"/>
              </a:rPr>
              <a:t> </a:t>
            </a:r>
            <a:r>
              <a:rPr sz="1800" spc="-5" dirty="0">
                <a:latin typeface="Open Sans"/>
                <a:cs typeface="Open Sans"/>
              </a:rPr>
              <a:t>f</a:t>
            </a:r>
            <a:r>
              <a:rPr sz="1800" spc="5" dirty="0">
                <a:latin typeface="Open Sans"/>
                <a:cs typeface="Open Sans"/>
              </a:rPr>
              <a:t>o</a:t>
            </a:r>
            <a:r>
              <a:rPr sz="1800" dirty="0">
                <a:latin typeface="Open Sans"/>
                <a:cs typeface="Open Sans"/>
              </a:rPr>
              <a:t>r</a:t>
            </a:r>
            <a:r>
              <a:rPr sz="1800" spc="-15" dirty="0">
                <a:latin typeface="Open Sans"/>
                <a:cs typeface="Open Sans"/>
              </a:rPr>
              <a:t> </a:t>
            </a:r>
            <a:r>
              <a:rPr sz="1800" spc="5" dirty="0">
                <a:latin typeface="Open Sans"/>
                <a:cs typeface="Open Sans"/>
              </a:rPr>
              <a:t>o</a:t>
            </a:r>
            <a:r>
              <a:rPr sz="1800" spc="-10" dirty="0">
                <a:latin typeface="Open Sans"/>
                <a:cs typeface="Open Sans"/>
              </a:rPr>
              <a:t>pt</a:t>
            </a:r>
            <a:r>
              <a:rPr sz="1800" dirty="0">
                <a:latin typeface="Open Sans"/>
                <a:cs typeface="Open Sans"/>
              </a:rPr>
              <a:t>i</a:t>
            </a:r>
            <a:r>
              <a:rPr sz="1800" spc="5" dirty="0">
                <a:latin typeface="Open Sans"/>
                <a:cs typeface="Open Sans"/>
              </a:rPr>
              <a:t>m</a:t>
            </a:r>
            <a:r>
              <a:rPr sz="1800" spc="-5" dirty="0">
                <a:latin typeface="Open Sans"/>
                <a:cs typeface="Open Sans"/>
              </a:rPr>
              <a:t>a</a:t>
            </a:r>
            <a:r>
              <a:rPr sz="1800" dirty="0">
                <a:latin typeface="Open Sans"/>
                <a:cs typeface="Open Sans"/>
              </a:rPr>
              <a:t>l</a:t>
            </a:r>
            <a:r>
              <a:rPr sz="1800" spc="-25" dirty="0">
                <a:latin typeface="Open Sans"/>
                <a:cs typeface="Open Sans"/>
              </a:rPr>
              <a:t> </a:t>
            </a:r>
            <a:r>
              <a:rPr sz="1800" spc="-10" dirty="0">
                <a:latin typeface="Open Sans"/>
                <a:cs typeface="Open Sans"/>
              </a:rPr>
              <a:t>language</a:t>
            </a:r>
            <a:r>
              <a:rPr sz="1800" spc="-5" dirty="0">
                <a:latin typeface="Open Sans"/>
                <a:cs typeface="Open Sans"/>
              </a:rPr>
              <a:t> </a:t>
            </a:r>
            <a:r>
              <a:rPr sz="1800" spc="-20" dirty="0">
                <a:latin typeface="Open Sans"/>
                <a:cs typeface="Open Sans"/>
              </a:rPr>
              <a:t>an</a:t>
            </a:r>
            <a:r>
              <a:rPr sz="1800" spc="-15" dirty="0">
                <a:latin typeface="Open Sans"/>
                <a:cs typeface="Open Sans"/>
              </a:rPr>
              <a:t>d</a:t>
            </a:r>
            <a:r>
              <a:rPr sz="1800" spc="-10" dirty="0">
                <a:latin typeface="Open Sans"/>
                <a:cs typeface="Open Sans"/>
              </a:rPr>
              <a:t> </a:t>
            </a:r>
            <a:r>
              <a:rPr sz="1800" dirty="0">
                <a:latin typeface="Open Sans"/>
                <a:cs typeface="Open Sans"/>
              </a:rPr>
              <a:t>lite</a:t>
            </a:r>
            <a:r>
              <a:rPr sz="1800" spc="-35" dirty="0">
                <a:latin typeface="Open Sans"/>
                <a:cs typeface="Open Sans"/>
              </a:rPr>
              <a:t>r</a:t>
            </a:r>
            <a:r>
              <a:rPr sz="1800" spc="-5" dirty="0">
                <a:latin typeface="Open Sans"/>
                <a:cs typeface="Open Sans"/>
              </a:rPr>
              <a:t>ac</a:t>
            </a:r>
            <a:r>
              <a:rPr sz="1800" dirty="0">
                <a:latin typeface="Open Sans"/>
                <a:cs typeface="Open Sans"/>
              </a:rPr>
              <a:t>y</a:t>
            </a:r>
            <a:r>
              <a:rPr sz="1800" spc="15" dirty="0">
                <a:latin typeface="Open Sans"/>
                <a:cs typeface="Open Sans"/>
              </a:rPr>
              <a:t> </a:t>
            </a:r>
            <a:r>
              <a:rPr sz="1800" spc="-15" dirty="0">
                <a:latin typeface="Open Sans"/>
                <a:cs typeface="Open Sans"/>
              </a:rPr>
              <a:t>d</a:t>
            </a:r>
            <a:r>
              <a:rPr sz="1800" spc="-45" dirty="0">
                <a:latin typeface="Open Sans"/>
                <a:cs typeface="Open Sans"/>
              </a:rPr>
              <a:t>e</a:t>
            </a:r>
            <a:r>
              <a:rPr sz="1800" spc="-10" dirty="0">
                <a:latin typeface="Open Sans"/>
                <a:cs typeface="Open Sans"/>
              </a:rPr>
              <a:t>velo</a:t>
            </a:r>
            <a:r>
              <a:rPr sz="1800" spc="-15" dirty="0">
                <a:latin typeface="Open Sans"/>
                <a:cs typeface="Open Sans"/>
              </a:rPr>
              <a:t>pm</a:t>
            </a:r>
            <a:r>
              <a:rPr sz="1800" spc="-10" dirty="0">
                <a:latin typeface="Open Sans"/>
                <a:cs typeface="Open Sans"/>
              </a:rPr>
              <a:t>ent.</a:t>
            </a:r>
            <a:endParaRPr sz="1800">
              <a:latin typeface="Open Sans"/>
              <a:cs typeface="Open Sans"/>
            </a:endParaRPr>
          </a:p>
          <a:p>
            <a:pPr marL="355600" indent="-342900">
              <a:lnSpc>
                <a:spcPct val="100000"/>
              </a:lnSpc>
              <a:spcBef>
                <a:spcPts val="430"/>
              </a:spcBef>
              <a:buClr>
                <a:srgbClr val="5D7975"/>
              </a:buClr>
              <a:buFont typeface="Wingdings"/>
              <a:buChar char=""/>
              <a:tabLst>
                <a:tab pos="355600" algn="l"/>
              </a:tabLst>
            </a:pPr>
            <a:r>
              <a:rPr sz="1800" spc="-10" dirty="0">
                <a:latin typeface="Open Sans"/>
                <a:cs typeface="Open Sans"/>
              </a:rPr>
              <a:t>In </a:t>
            </a:r>
            <a:r>
              <a:rPr sz="1800" b="1" dirty="0">
                <a:latin typeface="Open Sans"/>
                <a:cs typeface="Open Sans"/>
              </a:rPr>
              <a:t>P</a:t>
            </a:r>
            <a:r>
              <a:rPr sz="1800" b="1" spc="-40" dirty="0">
                <a:latin typeface="Open Sans"/>
                <a:cs typeface="Open Sans"/>
              </a:rPr>
              <a:t>r</a:t>
            </a:r>
            <a:r>
              <a:rPr sz="1800" b="1" spc="-15" dirty="0">
                <a:latin typeface="Open Sans"/>
                <a:cs typeface="Open Sans"/>
              </a:rPr>
              <a:t>e</a:t>
            </a:r>
            <a:r>
              <a:rPr sz="1800" b="1" spc="-5" dirty="0">
                <a:latin typeface="Open Sans"/>
                <a:cs typeface="Open Sans"/>
              </a:rPr>
              <a:t>s</a:t>
            </a:r>
            <a:r>
              <a:rPr sz="1800" b="1" dirty="0">
                <a:latin typeface="Open Sans"/>
                <a:cs typeface="Open Sans"/>
              </a:rPr>
              <a:t>e</a:t>
            </a:r>
            <a:r>
              <a:rPr sz="1800" b="1" spc="5" dirty="0">
                <a:latin typeface="Open Sans"/>
                <a:cs typeface="Open Sans"/>
              </a:rPr>
              <a:t>n</a:t>
            </a:r>
            <a:r>
              <a:rPr sz="1800" b="1" spc="-5" dirty="0">
                <a:latin typeface="Open Sans"/>
                <a:cs typeface="Open Sans"/>
              </a:rPr>
              <a:t>tat</a:t>
            </a:r>
            <a:r>
              <a:rPr sz="1800" b="1" dirty="0">
                <a:latin typeface="Open Sans"/>
                <a:cs typeface="Open Sans"/>
              </a:rPr>
              <a:t>i</a:t>
            </a:r>
            <a:r>
              <a:rPr sz="1800" b="1" spc="-5" dirty="0">
                <a:latin typeface="Open Sans"/>
                <a:cs typeface="Open Sans"/>
              </a:rPr>
              <a:t>o</a:t>
            </a:r>
            <a:r>
              <a:rPr sz="1800" b="1" dirty="0">
                <a:latin typeface="Open Sans"/>
                <a:cs typeface="Open Sans"/>
              </a:rPr>
              <a:t>n</a:t>
            </a:r>
            <a:r>
              <a:rPr sz="1800" b="1" spc="-20" dirty="0">
                <a:latin typeface="Open Sans"/>
                <a:cs typeface="Open Sans"/>
              </a:rPr>
              <a:t> </a:t>
            </a:r>
            <a:r>
              <a:rPr sz="1800" b="1" spc="-5" dirty="0">
                <a:latin typeface="Open Sans"/>
                <a:cs typeface="Open Sans"/>
              </a:rPr>
              <a:t>2</a:t>
            </a:r>
            <a:r>
              <a:rPr sz="1800" dirty="0">
                <a:latin typeface="Open Sans"/>
                <a:cs typeface="Open Sans"/>
              </a:rPr>
              <a:t>,</a:t>
            </a:r>
            <a:r>
              <a:rPr sz="1800" spc="-10" dirty="0">
                <a:latin typeface="Open Sans"/>
                <a:cs typeface="Open Sans"/>
              </a:rPr>
              <a:t> </a:t>
            </a:r>
            <a:r>
              <a:rPr sz="1800" spc="-5" dirty="0">
                <a:latin typeface="Open Sans"/>
                <a:cs typeface="Open Sans"/>
              </a:rPr>
              <a:t>y</a:t>
            </a:r>
            <a:r>
              <a:rPr sz="1800" spc="5" dirty="0">
                <a:latin typeface="Open Sans"/>
                <a:cs typeface="Open Sans"/>
              </a:rPr>
              <a:t>o</a:t>
            </a:r>
            <a:r>
              <a:rPr sz="1800" spc="-15" dirty="0">
                <a:latin typeface="Open Sans"/>
                <a:cs typeface="Open Sans"/>
              </a:rPr>
              <a:t>u </a:t>
            </a:r>
            <a:r>
              <a:rPr sz="1800" spc="-10" dirty="0">
                <a:latin typeface="Open Sans"/>
                <a:cs typeface="Open Sans"/>
              </a:rPr>
              <a:t>will</a:t>
            </a:r>
            <a:r>
              <a:rPr sz="1800" spc="-35" dirty="0">
                <a:latin typeface="Open Sans"/>
                <a:cs typeface="Open Sans"/>
              </a:rPr>
              <a:t> </a:t>
            </a:r>
            <a:r>
              <a:rPr sz="1800" spc="-10" dirty="0">
                <a:latin typeface="Open Sans"/>
                <a:cs typeface="Open Sans"/>
              </a:rPr>
              <a:t>fo</a:t>
            </a:r>
            <a:r>
              <a:rPr sz="1800" spc="-15" dirty="0">
                <a:latin typeface="Open Sans"/>
                <a:cs typeface="Open Sans"/>
              </a:rPr>
              <a:t>cu</a:t>
            </a:r>
            <a:r>
              <a:rPr sz="1800" spc="-10" dirty="0">
                <a:latin typeface="Open Sans"/>
                <a:cs typeface="Open Sans"/>
              </a:rPr>
              <a:t>s</a:t>
            </a:r>
            <a:r>
              <a:rPr sz="1800" spc="5" dirty="0">
                <a:latin typeface="Open Sans"/>
                <a:cs typeface="Open Sans"/>
              </a:rPr>
              <a:t> o</a:t>
            </a:r>
            <a:r>
              <a:rPr sz="1800" spc="-15" dirty="0">
                <a:latin typeface="Open Sans"/>
                <a:cs typeface="Open Sans"/>
              </a:rPr>
              <a:t>n </a:t>
            </a:r>
            <a:r>
              <a:rPr sz="1800" spc="-40" dirty="0">
                <a:latin typeface="Open Sans"/>
                <a:cs typeface="Open Sans"/>
              </a:rPr>
              <a:t>r</a:t>
            </a:r>
            <a:r>
              <a:rPr sz="1800" spc="-10" dirty="0">
                <a:latin typeface="Open Sans"/>
                <a:cs typeface="Open Sans"/>
              </a:rPr>
              <a:t>ea</a:t>
            </a:r>
            <a:r>
              <a:rPr sz="1800" spc="-35" dirty="0">
                <a:latin typeface="Open Sans"/>
                <a:cs typeface="Open Sans"/>
              </a:rPr>
              <a:t>d</a:t>
            </a:r>
            <a:r>
              <a:rPr sz="1800" spc="-15" dirty="0">
                <a:latin typeface="Open Sans"/>
                <a:cs typeface="Open Sans"/>
              </a:rPr>
              <a:t>-aloud</a:t>
            </a:r>
            <a:r>
              <a:rPr sz="1800" spc="-10" dirty="0">
                <a:latin typeface="Open Sans"/>
                <a:cs typeface="Open Sans"/>
              </a:rPr>
              <a:t> </a:t>
            </a:r>
            <a:r>
              <a:rPr sz="1800" dirty="0">
                <a:latin typeface="Open Sans"/>
                <a:cs typeface="Open Sans"/>
              </a:rPr>
              <a:t>st</a:t>
            </a:r>
            <a:r>
              <a:rPr sz="1800" spc="-40" dirty="0">
                <a:latin typeface="Open Sans"/>
                <a:cs typeface="Open Sans"/>
              </a:rPr>
              <a:t>r</a:t>
            </a:r>
            <a:r>
              <a:rPr sz="1800" spc="-5" dirty="0">
                <a:latin typeface="Open Sans"/>
                <a:cs typeface="Open Sans"/>
              </a:rPr>
              <a:t>at</a:t>
            </a:r>
            <a:r>
              <a:rPr sz="1800" spc="-10" dirty="0">
                <a:latin typeface="Open Sans"/>
                <a:cs typeface="Open Sans"/>
              </a:rPr>
              <a:t>egies</a:t>
            </a:r>
            <a:r>
              <a:rPr sz="1800" spc="10" dirty="0">
                <a:latin typeface="Open Sans"/>
                <a:cs typeface="Open Sans"/>
              </a:rPr>
              <a:t> </a:t>
            </a:r>
            <a:r>
              <a:rPr sz="1800" spc="-20" dirty="0">
                <a:latin typeface="Open Sans"/>
                <a:cs typeface="Open Sans"/>
              </a:rPr>
              <a:t>an</a:t>
            </a:r>
            <a:r>
              <a:rPr sz="1800" spc="-15" dirty="0">
                <a:latin typeface="Open Sans"/>
                <a:cs typeface="Open Sans"/>
              </a:rPr>
              <a:t>d sup</a:t>
            </a:r>
            <a:r>
              <a:rPr sz="1800" spc="-10" dirty="0">
                <a:latin typeface="Open Sans"/>
                <a:cs typeface="Open Sans"/>
              </a:rPr>
              <a:t>p</a:t>
            </a:r>
            <a:r>
              <a:rPr sz="1800" dirty="0">
                <a:latin typeface="Open Sans"/>
                <a:cs typeface="Open Sans"/>
              </a:rPr>
              <a:t>orts</a:t>
            </a:r>
            <a:endParaRPr sz="1800">
              <a:latin typeface="Open Sans"/>
              <a:cs typeface="Open Sans"/>
            </a:endParaRPr>
          </a:p>
          <a:p>
            <a:pPr marL="355600">
              <a:lnSpc>
                <a:spcPct val="100000"/>
              </a:lnSpc>
            </a:pPr>
            <a:r>
              <a:rPr sz="1800" dirty="0">
                <a:latin typeface="Open Sans"/>
                <a:cs typeface="Open Sans"/>
              </a:rPr>
              <a:t>f</a:t>
            </a:r>
            <a:r>
              <a:rPr sz="1800" spc="5" dirty="0">
                <a:latin typeface="Open Sans"/>
                <a:cs typeface="Open Sans"/>
              </a:rPr>
              <a:t>o</a:t>
            </a:r>
            <a:r>
              <a:rPr sz="1800" dirty="0">
                <a:latin typeface="Open Sans"/>
                <a:cs typeface="Open Sans"/>
              </a:rPr>
              <a:t>r inf</a:t>
            </a:r>
            <a:r>
              <a:rPr sz="1800" spc="5" dirty="0">
                <a:latin typeface="Open Sans"/>
                <a:cs typeface="Open Sans"/>
              </a:rPr>
              <a:t>o</a:t>
            </a:r>
            <a:r>
              <a:rPr sz="1800" spc="-5" dirty="0">
                <a:latin typeface="Open Sans"/>
                <a:cs typeface="Open Sans"/>
              </a:rPr>
              <a:t>rmati</a:t>
            </a:r>
            <a:r>
              <a:rPr sz="1800" spc="5" dirty="0">
                <a:latin typeface="Open Sans"/>
                <a:cs typeface="Open Sans"/>
              </a:rPr>
              <a:t>o</a:t>
            </a:r>
            <a:r>
              <a:rPr sz="1800" dirty="0">
                <a:latin typeface="Open Sans"/>
                <a:cs typeface="Open Sans"/>
              </a:rPr>
              <a:t>nal</a:t>
            </a:r>
            <a:r>
              <a:rPr sz="1800" spc="-45" dirty="0">
                <a:latin typeface="Open Sans"/>
                <a:cs typeface="Open Sans"/>
              </a:rPr>
              <a:t> </a:t>
            </a:r>
            <a:r>
              <a:rPr sz="1800" dirty="0">
                <a:latin typeface="Open Sans"/>
                <a:cs typeface="Open Sans"/>
              </a:rPr>
              <a:t>t</a:t>
            </a:r>
            <a:r>
              <a:rPr sz="1800" spc="-35" dirty="0">
                <a:latin typeface="Open Sans"/>
                <a:cs typeface="Open Sans"/>
              </a:rPr>
              <a:t>e</a:t>
            </a:r>
            <a:r>
              <a:rPr sz="1800" dirty="0">
                <a:latin typeface="Open Sans"/>
                <a:cs typeface="Open Sans"/>
              </a:rPr>
              <a:t>xt</a:t>
            </a:r>
            <a:r>
              <a:rPr sz="1800" spc="5" dirty="0">
                <a:latin typeface="Open Sans"/>
                <a:cs typeface="Open Sans"/>
              </a:rPr>
              <a:t>s</a:t>
            </a:r>
            <a:r>
              <a:rPr sz="1800" dirty="0">
                <a:latin typeface="Open Sans"/>
                <a:cs typeface="Open Sans"/>
              </a:rPr>
              <a:t>.</a:t>
            </a:r>
            <a:endParaRPr sz="1800">
              <a:latin typeface="Open Sans"/>
              <a:cs typeface="Open Sans"/>
            </a:endParaRPr>
          </a:p>
          <a:p>
            <a:pPr marL="355600" marR="275590" indent="-342900">
              <a:lnSpc>
                <a:spcPct val="100000"/>
              </a:lnSpc>
              <a:spcBef>
                <a:spcPts val="450"/>
              </a:spcBef>
              <a:buClr>
                <a:srgbClr val="5D7975"/>
              </a:buClr>
              <a:buFont typeface="Wingdings"/>
              <a:buChar char=""/>
              <a:tabLst>
                <a:tab pos="355600" algn="l"/>
              </a:tabLst>
            </a:pPr>
            <a:r>
              <a:rPr sz="1800" spc="-10" dirty="0">
                <a:latin typeface="Open Sans"/>
                <a:cs typeface="Open Sans"/>
              </a:rPr>
              <a:t>In </a:t>
            </a:r>
            <a:r>
              <a:rPr sz="1800" b="1" dirty="0">
                <a:latin typeface="Open Sans"/>
                <a:cs typeface="Open Sans"/>
              </a:rPr>
              <a:t>P</a:t>
            </a:r>
            <a:r>
              <a:rPr sz="1800" b="1" spc="-40" dirty="0">
                <a:latin typeface="Open Sans"/>
                <a:cs typeface="Open Sans"/>
              </a:rPr>
              <a:t>r</a:t>
            </a:r>
            <a:r>
              <a:rPr sz="1800" b="1" spc="-15" dirty="0">
                <a:latin typeface="Open Sans"/>
                <a:cs typeface="Open Sans"/>
              </a:rPr>
              <a:t>e</a:t>
            </a:r>
            <a:r>
              <a:rPr sz="1800" b="1" spc="-5" dirty="0">
                <a:latin typeface="Open Sans"/>
                <a:cs typeface="Open Sans"/>
              </a:rPr>
              <a:t>s</a:t>
            </a:r>
            <a:r>
              <a:rPr sz="1800" b="1" dirty="0">
                <a:latin typeface="Open Sans"/>
                <a:cs typeface="Open Sans"/>
              </a:rPr>
              <a:t>e</a:t>
            </a:r>
            <a:r>
              <a:rPr sz="1800" b="1" spc="5" dirty="0">
                <a:latin typeface="Open Sans"/>
                <a:cs typeface="Open Sans"/>
              </a:rPr>
              <a:t>n</a:t>
            </a:r>
            <a:r>
              <a:rPr sz="1800" b="1" spc="-5" dirty="0">
                <a:latin typeface="Open Sans"/>
                <a:cs typeface="Open Sans"/>
              </a:rPr>
              <a:t>tat</a:t>
            </a:r>
            <a:r>
              <a:rPr sz="1800" b="1" dirty="0">
                <a:latin typeface="Open Sans"/>
                <a:cs typeface="Open Sans"/>
              </a:rPr>
              <a:t>i</a:t>
            </a:r>
            <a:r>
              <a:rPr sz="1800" b="1" spc="-5" dirty="0">
                <a:latin typeface="Open Sans"/>
                <a:cs typeface="Open Sans"/>
              </a:rPr>
              <a:t>o</a:t>
            </a:r>
            <a:r>
              <a:rPr sz="1800" b="1" dirty="0">
                <a:latin typeface="Open Sans"/>
                <a:cs typeface="Open Sans"/>
              </a:rPr>
              <a:t>n</a:t>
            </a:r>
            <a:r>
              <a:rPr sz="1800" b="1" spc="-20" dirty="0">
                <a:latin typeface="Open Sans"/>
                <a:cs typeface="Open Sans"/>
              </a:rPr>
              <a:t> </a:t>
            </a:r>
            <a:r>
              <a:rPr sz="1800" b="1" spc="-5" dirty="0">
                <a:latin typeface="Open Sans"/>
                <a:cs typeface="Open Sans"/>
              </a:rPr>
              <a:t>3</a:t>
            </a:r>
            <a:r>
              <a:rPr sz="1800" dirty="0">
                <a:latin typeface="Open Sans"/>
                <a:cs typeface="Open Sans"/>
              </a:rPr>
              <a:t>,</a:t>
            </a:r>
            <a:r>
              <a:rPr sz="1800" spc="-10" dirty="0">
                <a:latin typeface="Open Sans"/>
                <a:cs typeface="Open Sans"/>
              </a:rPr>
              <a:t> </a:t>
            </a:r>
            <a:r>
              <a:rPr sz="1900" spc="-15" dirty="0">
                <a:latin typeface="Open Sans"/>
                <a:cs typeface="Open Sans"/>
              </a:rPr>
              <a:t>you</a:t>
            </a:r>
            <a:r>
              <a:rPr sz="1900" spc="-5" dirty="0">
                <a:latin typeface="Open Sans"/>
                <a:cs typeface="Open Sans"/>
              </a:rPr>
              <a:t> </a:t>
            </a:r>
            <a:r>
              <a:rPr sz="1900" spc="-10" dirty="0">
                <a:latin typeface="Open Sans"/>
                <a:cs typeface="Open Sans"/>
              </a:rPr>
              <a:t>will</a:t>
            </a:r>
            <a:r>
              <a:rPr sz="1900" spc="-20" dirty="0">
                <a:latin typeface="Open Sans"/>
                <a:cs typeface="Open Sans"/>
              </a:rPr>
              <a:t> </a:t>
            </a:r>
            <a:r>
              <a:rPr sz="1900" spc="-50" dirty="0">
                <a:latin typeface="Open Sans"/>
                <a:cs typeface="Open Sans"/>
              </a:rPr>
              <a:t>e</a:t>
            </a:r>
            <a:r>
              <a:rPr sz="1900" spc="-15" dirty="0">
                <a:latin typeface="Open Sans"/>
                <a:cs typeface="Open Sans"/>
              </a:rPr>
              <a:t>xamine</a:t>
            </a:r>
            <a:r>
              <a:rPr sz="1900" spc="-20" dirty="0">
                <a:latin typeface="Open Sans"/>
                <a:cs typeface="Open Sans"/>
              </a:rPr>
              <a:t> </a:t>
            </a:r>
            <a:r>
              <a:rPr sz="1900" spc="-10" dirty="0">
                <a:latin typeface="Open Sans"/>
                <a:cs typeface="Open Sans"/>
              </a:rPr>
              <a:t>the</a:t>
            </a:r>
            <a:r>
              <a:rPr sz="1900" spc="5" dirty="0">
                <a:latin typeface="Open Sans"/>
                <a:cs typeface="Open Sans"/>
              </a:rPr>
              <a:t> </a:t>
            </a:r>
            <a:r>
              <a:rPr sz="1900" spc="-15" dirty="0">
                <a:latin typeface="Open Sans"/>
                <a:cs typeface="Open Sans"/>
              </a:rPr>
              <a:t>step</a:t>
            </a:r>
            <a:r>
              <a:rPr sz="1900" spc="-10" dirty="0">
                <a:latin typeface="Open Sans"/>
                <a:cs typeface="Open Sans"/>
              </a:rPr>
              <a:t>s</a:t>
            </a:r>
            <a:r>
              <a:rPr sz="1900" spc="5" dirty="0">
                <a:latin typeface="Open Sans"/>
                <a:cs typeface="Open Sans"/>
              </a:rPr>
              <a:t> </a:t>
            </a:r>
            <a:r>
              <a:rPr sz="1900" spc="-10" dirty="0">
                <a:latin typeface="Open Sans"/>
                <a:cs typeface="Open Sans"/>
              </a:rPr>
              <a:t>for</a:t>
            </a:r>
            <a:r>
              <a:rPr sz="1900" spc="-5" dirty="0">
                <a:latin typeface="Open Sans"/>
                <a:cs typeface="Open Sans"/>
              </a:rPr>
              <a:t> </a:t>
            </a:r>
            <a:r>
              <a:rPr sz="1900" spc="-10" dirty="0">
                <a:latin typeface="Open Sans"/>
                <a:cs typeface="Open Sans"/>
              </a:rPr>
              <a:t>building</a:t>
            </a:r>
            <a:r>
              <a:rPr sz="1900" spc="-25" dirty="0">
                <a:latin typeface="Open Sans"/>
                <a:cs typeface="Open Sans"/>
              </a:rPr>
              <a:t> </a:t>
            </a:r>
            <a:r>
              <a:rPr sz="1900" spc="-10" dirty="0">
                <a:latin typeface="Open Sans"/>
                <a:cs typeface="Open Sans"/>
              </a:rPr>
              <a:t>units</a:t>
            </a:r>
            <a:r>
              <a:rPr sz="1900" spc="-5" dirty="0">
                <a:latin typeface="Open Sans"/>
                <a:cs typeface="Open Sans"/>
              </a:rPr>
              <a:t> </a:t>
            </a:r>
            <a:r>
              <a:rPr sz="1900" spc="-25" dirty="0">
                <a:latin typeface="Open Sans"/>
                <a:cs typeface="Open Sans"/>
              </a:rPr>
              <a:t>o</a:t>
            </a:r>
            <a:r>
              <a:rPr sz="1900" spc="-10" dirty="0">
                <a:latin typeface="Open Sans"/>
                <a:cs typeface="Open Sans"/>
              </a:rPr>
              <a:t>f study</a:t>
            </a:r>
            <a:r>
              <a:rPr sz="1900" spc="15" dirty="0">
                <a:latin typeface="Open Sans"/>
                <a:cs typeface="Open Sans"/>
              </a:rPr>
              <a:t> </a:t>
            </a:r>
            <a:r>
              <a:rPr sz="1900" spc="-20" dirty="0">
                <a:latin typeface="Open Sans"/>
                <a:cs typeface="Open Sans"/>
              </a:rPr>
              <a:t>a</a:t>
            </a:r>
            <a:r>
              <a:rPr sz="1900" spc="-15" dirty="0">
                <a:latin typeface="Open Sans"/>
                <a:cs typeface="Open Sans"/>
              </a:rPr>
              <a:t>nd</a:t>
            </a:r>
            <a:r>
              <a:rPr sz="1900" spc="-5" dirty="0">
                <a:latin typeface="Open Sans"/>
                <a:cs typeface="Open Sans"/>
              </a:rPr>
              <a:t> </a:t>
            </a:r>
            <a:r>
              <a:rPr sz="1900" spc="-10" dirty="0">
                <a:latin typeface="Open Sans"/>
                <a:cs typeface="Open Sans"/>
              </a:rPr>
              <a:t>h</a:t>
            </a:r>
            <a:r>
              <a:rPr sz="1900" spc="-55" dirty="0">
                <a:latin typeface="Open Sans"/>
                <a:cs typeface="Open Sans"/>
              </a:rPr>
              <a:t>o</a:t>
            </a:r>
            <a:r>
              <a:rPr sz="1900" spc="-15" dirty="0">
                <a:latin typeface="Open Sans"/>
                <a:cs typeface="Open Sans"/>
              </a:rPr>
              <a:t>w</a:t>
            </a:r>
            <a:r>
              <a:rPr sz="1900" spc="-5" dirty="0">
                <a:latin typeface="Open Sans"/>
                <a:cs typeface="Open Sans"/>
              </a:rPr>
              <a:t> t</a:t>
            </a:r>
            <a:r>
              <a:rPr sz="1900" spc="-15" dirty="0">
                <a:latin typeface="Open Sans"/>
                <a:cs typeface="Open Sans"/>
              </a:rPr>
              <a:t>o</a:t>
            </a:r>
            <a:r>
              <a:rPr sz="1900" spc="5" dirty="0">
                <a:latin typeface="Open Sans"/>
                <a:cs typeface="Open Sans"/>
              </a:rPr>
              <a:t> </a:t>
            </a:r>
            <a:r>
              <a:rPr sz="1900" spc="-15" dirty="0">
                <a:latin typeface="Open Sans"/>
                <a:cs typeface="Open Sans"/>
              </a:rPr>
              <a:t>use</a:t>
            </a:r>
            <a:r>
              <a:rPr sz="1900" dirty="0">
                <a:latin typeface="Open Sans"/>
                <a:cs typeface="Open Sans"/>
              </a:rPr>
              <a:t> </a:t>
            </a:r>
            <a:r>
              <a:rPr sz="1900" spc="-15" dirty="0">
                <a:latin typeface="Open Sans"/>
                <a:cs typeface="Open Sans"/>
              </a:rPr>
              <a:t>a</a:t>
            </a:r>
            <a:r>
              <a:rPr sz="1900" dirty="0">
                <a:latin typeface="Open Sans"/>
                <a:cs typeface="Open Sans"/>
              </a:rPr>
              <a:t> </a:t>
            </a:r>
            <a:r>
              <a:rPr sz="1900" spc="-55" dirty="0">
                <a:latin typeface="Open Sans"/>
                <a:cs typeface="Open Sans"/>
              </a:rPr>
              <a:t>r</a:t>
            </a:r>
            <a:r>
              <a:rPr sz="1900" spc="-10" dirty="0">
                <a:latin typeface="Open Sans"/>
                <a:cs typeface="Open Sans"/>
              </a:rPr>
              <a:t>e</a:t>
            </a:r>
            <a:r>
              <a:rPr sz="1900" spc="-20" dirty="0">
                <a:latin typeface="Open Sans"/>
                <a:cs typeface="Open Sans"/>
              </a:rPr>
              <a:t>a</a:t>
            </a:r>
            <a:r>
              <a:rPr sz="1900" spc="-15" dirty="0">
                <a:latin typeface="Open Sans"/>
                <a:cs typeface="Open Sans"/>
              </a:rPr>
              <a:t>d</a:t>
            </a:r>
            <a:r>
              <a:rPr sz="1900" spc="5" dirty="0">
                <a:latin typeface="Open Sans"/>
                <a:cs typeface="Open Sans"/>
              </a:rPr>
              <a:t> </a:t>
            </a:r>
            <a:r>
              <a:rPr sz="1900" spc="-20" dirty="0">
                <a:latin typeface="Open Sans"/>
                <a:cs typeface="Open Sans"/>
              </a:rPr>
              <a:t>a</a:t>
            </a:r>
            <a:r>
              <a:rPr sz="1900" dirty="0">
                <a:latin typeface="Open Sans"/>
                <a:cs typeface="Open Sans"/>
              </a:rPr>
              <a:t>l</a:t>
            </a:r>
            <a:r>
              <a:rPr sz="1900" spc="-15" dirty="0">
                <a:latin typeface="Open Sans"/>
                <a:cs typeface="Open Sans"/>
              </a:rPr>
              <a:t>oud</a:t>
            </a:r>
            <a:r>
              <a:rPr sz="1900" spc="-5" dirty="0">
                <a:latin typeface="Open Sans"/>
                <a:cs typeface="Open Sans"/>
              </a:rPr>
              <a:t> t</a:t>
            </a:r>
            <a:r>
              <a:rPr sz="1900" spc="-15" dirty="0">
                <a:latin typeface="Open Sans"/>
                <a:cs typeface="Open Sans"/>
              </a:rPr>
              <a:t>o</a:t>
            </a:r>
            <a:r>
              <a:rPr sz="1900" spc="5" dirty="0">
                <a:latin typeface="Open Sans"/>
                <a:cs typeface="Open Sans"/>
              </a:rPr>
              <a:t> </a:t>
            </a:r>
            <a:r>
              <a:rPr sz="1900" spc="-10" dirty="0">
                <a:latin typeface="Open Sans"/>
                <a:cs typeface="Open Sans"/>
              </a:rPr>
              <a:t>in</a:t>
            </a:r>
            <a:r>
              <a:rPr sz="1900" spc="-5" dirty="0">
                <a:latin typeface="Open Sans"/>
                <a:cs typeface="Open Sans"/>
              </a:rPr>
              <a:t>t</a:t>
            </a:r>
            <a:r>
              <a:rPr sz="1900" spc="-55" dirty="0">
                <a:latin typeface="Open Sans"/>
                <a:cs typeface="Open Sans"/>
              </a:rPr>
              <a:t>r</a:t>
            </a:r>
            <a:r>
              <a:rPr sz="1900" spc="-15" dirty="0">
                <a:latin typeface="Open Sans"/>
                <a:cs typeface="Open Sans"/>
              </a:rPr>
              <a:t>oduce</a:t>
            </a:r>
            <a:r>
              <a:rPr sz="1900" spc="5" dirty="0">
                <a:latin typeface="Open Sans"/>
                <a:cs typeface="Open Sans"/>
              </a:rPr>
              <a:t> </a:t>
            </a:r>
            <a:r>
              <a:rPr sz="1900" spc="-20" dirty="0">
                <a:latin typeface="Open Sans"/>
                <a:cs typeface="Open Sans"/>
              </a:rPr>
              <a:t>ch</a:t>
            </a:r>
            <a:r>
              <a:rPr sz="1900" spc="-5" dirty="0">
                <a:latin typeface="Open Sans"/>
                <a:cs typeface="Open Sans"/>
              </a:rPr>
              <a:t>il</a:t>
            </a:r>
            <a:r>
              <a:rPr sz="1900" spc="-10" dirty="0">
                <a:latin typeface="Open Sans"/>
                <a:cs typeface="Open Sans"/>
              </a:rPr>
              <a:t>d</a:t>
            </a:r>
            <a:r>
              <a:rPr sz="1900" spc="-55" dirty="0">
                <a:latin typeface="Open Sans"/>
                <a:cs typeface="Open Sans"/>
              </a:rPr>
              <a:t>r</a:t>
            </a:r>
            <a:r>
              <a:rPr sz="1900" spc="-10" dirty="0">
                <a:latin typeface="Open Sans"/>
                <a:cs typeface="Open Sans"/>
              </a:rPr>
              <a:t>e</a:t>
            </a:r>
            <a:r>
              <a:rPr sz="1900" spc="-15" dirty="0">
                <a:latin typeface="Open Sans"/>
                <a:cs typeface="Open Sans"/>
              </a:rPr>
              <a:t>n</a:t>
            </a:r>
            <a:r>
              <a:rPr sz="1900" spc="-25" dirty="0">
                <a:latin typeface="Open Sans"/>
                <a:cs typeface="Open Sans"/>
              </a:rPr>
              <a:t> </a:t>
            </a:r>
            <a:r>
              <a:rPr sz="1900" spc="-15" dirty="0">
                <a:latin typeface="Open Sans"/>
                <a:cs typeface="Open Sans"/>
              </a:rPr>
              <a:t>to</a:t>
            </a:r>
            <a:r>
              <a:rPr sz="1900" spc="10" dirty="0">
                <a:latin typeface="Open Sans"/>
                <a:cs typeface="Open Sans"/>
              </a:rPr>
              <a:t> </a:t>
            </a:r>
            <a:r>
              <a:rPr sz="1900" spc="-10" dirty="0">
                <a:latin typeface="Open Sans"/>
                <a:cs typeface="Open Sans"/>
              </a:rPr>
              <a:t>th</a:t>
            </a:r>
            <a:r>
              <a:rPr sz="1900" spc="-15" dirty="0">
                <a:latin typeface="Open Sans"/>
                <a:cs typeface="Open Sans"/>
              </a:rPr>
              <a:t>e</a:t>
            </a:r>
            <a:r>
              <a:rPr sz="1900" spc="-10" dirty="0">
                <a:latin typeface="Open Sans"/>
                <a:cs typeface="Open Sans"/>
              </a:rPr>
              <a:t> </a:t>
            </a:r>
            <a:r>
              <a:rPr sz="1900" spc="-15" dirty="0">
                <a:latin typeface="Open Sans"/>
                <a:cs typeface="Open Sans"/>
              </a:rPr>
              <a:t>un</a:t>
            </a:r>
            <a:r>
              <a:rPr sz="1900" dirty="0">
                <a:latin typeface="Open Sans"/>
                <a:cs typeface="Open Sans"/>
              </a:rPr>
              <a:t>i</a:t>
            </a:r>
            <a:r>
              <a:rPr sz="1900" spc="-10" dirty="0">
                <a:latin typeface="Open Sans"/>
                <a:cs typeface="Open Sans"/>
              </a:rPr>
              <a:t>t of</a:t>
            </a:r>
            <a:r>
              <a:rPr sz="1900" spc="15" dirty="0">
                <a:latin typeface="Open Sans"/>
                <a:cs typeface="Open Sans"/>
              </a:rPr>
              <a:t> </a:t>
            </a:r>
            <a:r>
              <a:rPr sz="1900" spc="-10" dirty="0">
                <a:latin typeface="Open Sans"/>
                <a:cs typeface="Open Sans"/>
              </a:rPr>
              <a:t>stud</a:t>
            </a:r>
            <a:r>
              <a:rPr sz="1900" spc="-75" dirty="0">
                <a:latin typeface="Open Sans"/>
                <a:cs typeface="Open Sans"/>
              </a:rPr>
              <a:t>y</a:t>
            </a:r>
            <a:r>
              <a:rPr sz="1900" spc="-5" dirty="0">
                <a:latin typeface="Open Sans"/>
                <a:cs typeface="Open Sans"/>
              </a:rPr>
              <a:t>.</a:t>
            </a:r>
            <a:endParaRPr sz="1900">
              <a:latin typeface="Open Sans"/>
              <a:cs typeface="Open Sans"/>
            </a:endParaRPr>
          </a:p>
          <a:p>
            <a:pPr>
              <a:lnSpc>
                <a:spcPct val="100000"/>
              </a:lnSpc>
              <a:spcBef>
                <a:spcPts val="41"/>
              </a:spcBef>
            </a:pPr>
            <a:endParaRPr sz="2600">
              <a:latin typeface="Times New Roman"/>
              <a:cs typeface="Times New Roman"/>
            </a:endParaRPr>
          </a:p>
          <a:p>
            <a:pPr marL="12700" marR="471805">
              <a:lnSpc>
                <a:spcPct val="100000"/>
              </a:lnSpc>
            </a:pPr>
            <a:r>
              <a:rPr sz="1800" spc="-15" dirty="0">
                <a:latin typeface="Open Sans"/>
                <a:cs typeface="Open Sans"/>
              </a:rPr>
              <a:t>Foll</a:t>
            </a:r>
            <a:r>
              <a:rPr sz="1800" spc="-45" dirty="0">
                <a:latin typeface="Open Sans"/>
                <a:cs typeface="Open Sans"/>
              </a:rPr>
              <a:t>o</a:t>
            </a:r>
            <a:r>
              <a:rPr sz="1800" spc="-10" dirty="0">
                <a:latin typeface="Open Sans"/>
                <a:cs typeface="Open Sans"/>
              </a:rPr>
              <a:t>wing</a:t>
            </a:r>
            <a:r>
              <a:rPr sz="1800" spc="-40" dirty="0">
                <a:latin typeface="Open Sans"/>
                <a:cs typeface="Open Sans"/>
              </a:rPr>
              <a:t> </a:t>
            </a:r>
            <a:r>
              <a:rPr sz="1800" dirty="0">
                <a:latin typeface="Open Sans"/>
                <a:cs typeface="Open Sans"/>
              </a:rPr>
              <a:t>e</a:t>
            </a:r>
            <a:r>
              <a:rPr sz="1800" spc="-10" dirty="0">
                <a:latin typeface="Open Sans"/>
                <a:cs typeface="Open Sans"/>
              </a:rPr>
              <a:t>a</a:t>
            </a:r>
            <a:r>
              <a:rPr sz="1800" spc="-15" dirty="0">
                <a:latin typeface="Open Sans"/>
                <a:cs typeface="Open Sans"/>
              </a:rPr>
              <a:t>ch</a:t>
            </a:r>
            <a:r>
              <a:rPr sz="1800" spc="5" dirty="0">
                <a:latin typeface="Open Sans"/>
                <a:cs typeface="Open Sans"/>
              </a:rPr>
              <a:t> </a:t>
            </a:r>
            <a:r>
              <a:rPr sz="1800" spc="-15" dirty="0">
                <a:latin typeface="Open Sans"/>
                <a:cs typeface="Open Sans"/>
              </a:rPr>
              <a:t>p</a:t>
            </a:r>
            <a:r>
              <a:rPr sz="1800" spc="-50" dirty="0">
                <a:latin typeface="Open Sans"/>
                <a:cs typeface="Open Sans"/>
              </a:rPr>
              <a:t>r</a:t>
            </a:r>
            <a:r>
              <a:rPr sz="1800" spc="-15" dirty="0">
                <a:latin typeface="Open Sans"/>
                <a:cs typeface="Open Sans"/>
              </a:rPr>
              <a:t>esentation</a:t>
            </a:r>
            <a:r>
              <a:rPr sz="1800" spc="-5" dirty="0">
                <a:latin typeface="Open Sans"/>
                <a:cs typeface="Open Sans"/>
              </a:rPr>
              <a:t>,</a:t>
            </a:r>
            <a:r>
              <a:rPr sz="1800" spc="-10" dirty="0">
                <a:latin typeface="Open Sans"/>
                <a:cs typeface="Open Sans"/>
              </a:rPr>
              <a:t> yo</a:t>
            </a:r>
            <a:r>
              <a:rPr sz="1800" spc="-15" dirty="0">
                <a:latin typeface="Open Sans"/>
                <a:cs typeface="Open Sans"/>
              </a:rPr>
              <a:t>u</a:t>
            </a:r>
            <a:r>
              <a:rPr sz="1800" spc="-25" dirty="0">
                <a:latin typeface="Open Sans"/>
                <a:cs typeface="Open Sans"/>
              </a:rPr>
              <a:t> </a:t>
            </a:r>
            <a:r>
              <a:rPr sz="1800" spc="-10" dirty="0">
                <a:latin typeface="Open Sans"/>
                <a:cs typeface="Open Sans"/>
              </a:rPr>
              <a:t>will</a:t>
            </a:r>
            <a:r>
              <a:rPr sz="1800" spc="-20" dirty="0">
                <a:latin typeface="Open Sans"/>
                <a:cs typeface="Open Sans"/>
              </a:rPr>
              <a:t> </a:t>
            </a:r>
            <a:r>
              <a:rPr sz="1800" spc="-15" dirty="0">
                <a:latin typeface="Open Sans"/>
                <a:cs typeface="Open Sans"/>
              </a:rPr>
              <a:t>h</a:t>
            </a:r>
            <a:r>
              <a:rPr sz="1800" spc="-20" dirty="0">
                <a:latin typeface="Open Sans"/>
                <a:cs typeface="Open Sans"/>
              </a:rPr>
              <a:t>a</a:t>
            </a:r>
            <a:r>
              <a:rPr sz="1800" dirty="0">
                <a:latin typeface="Open Sans"/>
                <a:cs typeface="Open Sans"/>
              </a:rPr>
              <a:t>ve</a:t>
            </a:r>
            <a:r>
              <a:rPr sz="1800" spc="-5" dirty="0">
                <a:latin typeface="Open Sans"/>
                <a:cs typeface="Open Sans"/>
              </a:rPr>
              <a:t> </a:t>
            </a:r>
            <a:r>
              <a:rPr sz="1800" spc="-10" dirty="0">
                <a:latin typeface="Open Sans"/>
                <a:cs typeface="Open Sans"/>
              </a:rPr>
              <a:t>the</a:t>
            </a:r>
            <a:r>
              <a:rPr sz="1800" spc="-5" dirty="0">
                <a:latin typeface="Open Sans"/>
                <a:cs typeface="Open Sans"/>
              </a:rPr>
              <a:t> </a:t>
            </a:r>
            <a:r>
              <a:rPr sz="1800" spc="-15" dirty="0">
                <a:latin typeface="Open Sans"/>
                <a:cs typeface="Open Sans"/>
              </a:rPr>
              <a:t>opportunit</a:t>
            </a:r>
            <a:r>
              <a:rPr sz="1800" spc="-10" dirty="0">
                <a:latin typeface="Open Sans"/>
                <a:cs typeface="Open Sans"/>
              </a:rPr>
              <a:t>y</a:t>
            </a:r>
            <a:r>
              <a:rPr sz="1800" spc="-20" dirty="0">
                <a:latin typeface="Open Sans"/>
                <a:cs typeface="Open Sans"/>
              </a:rPr>
              <a:t> </a:t>
            </a:r>
            <a:r>
              <a:rPr sz="1800" dirty="0">
                <a:latin typeface="Open Sans"/>
                <a:cs typeface="Open Sans"/>
              </a:rPr>
              <a:t>to</a:t>
            </a:r>
            <a:r>
              <a:rPr sz="1800" spc="-10" dirty="0">
                <a:latin typeface="Open Sans"/>
                <a:cs typeface="Open Sans"/>
              </a:rPr>
              <a:t> </a:t>
            </a:r>
            <a:r>
              <a:rPr sz="1800" spc="-15" dirty="0">
                <a:latin typeface="Open Sans"/>
                <a:cs typeface="Open Sans"/>
              </a:rPr>
              <a:t>appl</a:t>
            </a:r>
            <a:r>
              <a:rPr sz="1800" spc="-10" dirty="0">
                <a:latin typeface="Open Sans"/>
                <a:cs typeface="Open Sans"/>
              </a:rPr>
              <a:t>y your</a:t>
            </a:r>
            <a:r>
              <a:rPr sz="1800" spc="-5" dirty="0">
                <a:latin typeface="Open Sans"/>
                <a:cs typeface="Open Sans"/>
              </a:rPr>
              <a:t> </a:t>
            </a:r>
            <a:r>
              <a:rPr sz="1800" dirty="0">
                <a:latin typeface="Open Sans"/>
                <a:cs typeface="Open Sans"/>
              </a:rPr>
              <a:t>le</a:t>
            </a:r>
            <a:r>
              <a:rPr sz="1800" spc="-10" dirty="0">
                <a:latin typeface="Open Sans"/>
                <a:cs typeface="Open Sans"/>
              </a:rPr>
              <a:t>a</a:t>
            </a:r>
            <a:r>
              <a:rPr sz="1800" spc="-15" dirty="0">
                <a:latin typeface="Open Sans"/>
                <a:cs typeface="Open Sans"/>
              </a:rPr>
              <a:t>rnin</a:t>
            </a:r>
            <a:r>
              <a:rPr sz="1800" spc="-10" dirty="0">
                <a:latin typeface="Open Sans"/>
                <a:cs typeface="Open Sans"/>
              </a:rPr>
              <a:t>g</a:t>
            </a:r>
            <a:r>
              <a:rPr sz="1800" spc="-20" dirty="0">
                <a:latin typeface="Open Sans"/>
                <a:cs typeface="Open Sans"/>
              </a:rPr>
              <a:t> </a:t>
            </a:r>
            <a:r>
              <a:rPr sz="1800" dirty="0">
                <a:latin typeface="Open Sans"/>
                <a:cs typeface="Open Sans"/>
              </a:rPr>
              <a:t>th</a:t>
            </a:r>
            <a:r>
              <a:rPr sz="1800" spc="-40" dirty="0">
                <a:latin typeface="Open Sans"/>
                <a:cs typeface="Open Sans"/>
              </a:rPr>
              <a:t>r</a:t>
            </a:r>
            <a:r>
              <a:rPr sz="1800" spc="-15" dirty="0">
                <a:latin typeface="Open Sans"/>
                <a:cs typeface="Open Sans"/>
              </a:rPr>
              <a:t>ough </a:t>
            </a:r>
            <a:r>
              <a:rPr sz="1800" spc="-10" dirty="0">
                <a:latin typeface="Open Sans"/>
                <a:cs typeface="Open Sans"/>
              </a:rPr>
              <a:t>Applic</a:t>
            </a:r>
            <a:r>
              <a:rPr sz="1800" spc="-20" dirty="0">
                <a:latin typeface="Open Sans"/>
                <a:cs typeface="Open Sans"/>
              </a:rPr>
              <a:t>a</a:t>
            </a:r>
            <a:r>
              <a:rPr sz="1800" spc="-10" dirty="0">
                <a:latin typeface="Open Sans"/>
                <a:cs typeface="Open Sans"/>
              </a:rPr>
              <a:t>tion</a:t>
            </a:r>
            <a:r>
              <a:rPr sz="1800" spc="-25" dirty="0">
                <a:latin typeface="Open Sans"/>
                <a:cs typeface="Open Sans"/>
              </a:rPr>
              <a:t> </a:t>
            </a:r>
            <a:r>
              <a:rPr sz="1800" spc="-10" dirty="0">
                <a:latin typeface="Open Sans"/>
                <a:cs typeface="Open Sans"/>
              </a:rPr>
              <a:t>Activities</a:t>
            </a:r>
            <a:r>
              <a:rPr sz="1800" spc="-20" dirty="0">
                <a:latin typeface="Open Sans"/>
                <a:cs typeface="Open Sans"/>
              </a:rPr>
              <a:t> </a:t>
            </a:r>
            <a:r>
              <a:rPr sz="1800" spc="-10" dirty="0">
                <a:latin typeface="Open Sans"/>
                <a:cs typeface="Open Sans"/>
              </a:rPr>
              <a:t>in</a:t>
            </a:r>
            <a:r>
              <a:rPr sz="1800" spc="-20" dirty="0">
                <a:latin typeface="Open Sans"/>
                <a:cs typeface="Open Sans"/>
              </a:rPr>
              <a:t>c</a:t>
            </a:r>
            <a:r>
              <a:rPr sz="1800" spc="-10" dirty="0">
                <a:latin typeface="Open Sans"/>
                <a:cs typeface="Open Sans"/>
              </a:rPr>
              <a:t>luded</a:t>
            </a:r>
            <a:r>
              <a:rPr sz="1800" spc="-15" dirty="0">
                <a:latin typeface="Open Sans"/>
                <a:cs typeface="Open Sans"/>
              </a:rPr>
              <a:t> </a:t>
            </a:r>
            <a:r>
              <a:rPr sz="1800" spc="-10" dirty="0">
                <a:latin typeface="Open Sans"/>
                <a:cs typeface="Open Sans"/>
              </a:rPr>
              <a:t>in</a:t>
            </a:r>
            <a:r>
              <a:rPr sz="1800" spc="-15" dirty="0">
                <a:latin typeface="Open Sans"/>
                <a:cs typeface="Open Sans"/>
              </a:rPr>
              <a:t> </a:t>
            </a:r>
            <a:r>
              <a:rPr sz="1800" spc="-10" dirty="0">
                <a:latin typeface="Open Sans"/>
                <a:cs typeface="Open Sans"/>
              </a:rPr>
              <a:t>the</a:t>
            </a:r>
            <a:r>
              <a:rPr sz="1800" spc="-15" dirty="0">
                <a:latin typeface="Open Sans"/>
                <a:cs typeface="Open Sans"/>
              </a:rPr>
              <a:t> </a:t>
            </a:r>
            <a:r>
              <a:rPr sz="1800" dirty="0">
                <a:latin typeface="Open Sans"/>
                <a:cs typeface="Open Sans"/>
              </a:rPr>
              <a:t>Lea</a:t>
            </a:r>
            <a:r>
              <a:rPr sz="1800" spc="-10" dirty="0">
                <a:latin typeface="Open Sans"/>
                <a:cs typeface="Open Sans"/>
              </a:rPr>
              <a:t>rning</a:t>
            </a:r>
            <a:r>
              <a:rPr sz="1800" spc="-5" dirty="0">
                <a:latin typeface="Open Sans"/>
                <a:cs typeface="Open Sans"/>
              </a:rPr>
              <a:t> </a:t>
            </a:r>
            <a:r>
              <a:rPr sz="1800" spc="-10" dirty="0">
                <a:latin typeface="Open Sans"/>
                <a:cs typeface="Open Sans"/>
              </a:rPr>
              <a:t>Guide.</a:t>
            </a:r>
            <a:endParaRPr sz="1800">
              <a:latin typeface="Open Sans"/>
              <a:cs typeface="Open Sans"/>
            </a:endParaRPr>
          </a:p>
        </p:txBody>
      </p:sp>
      <p:sp>
        <p:nvSpPr>
          <p:cNvPr id="4" name="object 4"/>
          <p:cNvSpPr/>
          <p:nvPr/>
        </p:nvSpPr>
        <p:spPr>
          <a:xfrm>
            <a:off x="396240" y="420877"/>
            <a:ext cx="3984752" cy="515112"/>
          </a:xfrm>
          <a:prstGeom prst="rect">
            <a:avLst/>
          </a:prstGeom>
          <a:blipFill>
            <a:blip r:embed="rId3" cstate="print"/>
            <a:stretch>
              <a:fillRect/>
            </a:stretch>
          </a:blipFill>
        </p:spPr>
        <p:txBody>
          <a:bodyPr wrap="square" lIns="0" tIns="0" rIns="0" bIns="0" rtlCol="0"/>
          <a:lstStyle/>
          <a:p>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127635">
              <a:lnSpc>
                <a:spcPct val="100000"/>
              </a:lnSpc>
            </a:pPr>
            <a:fld id="{81D60167-4931-47E6-BA6A-407CBD079E47}" type="slidenum">
              <a:rPr dirty="0"/>
              <a:t>5</a:t>
            </a:fld>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45440" y="1364136"/>
            <a:ext cx="8077834" cy="4555093"/>
          </a:xfrm>
          <a:prstGeom prst="rect">
            <a:avLst/>
          </a:prstGeom>
        </p:spPr>
        <p:txBody>
          <a:bodyPr vert="horz" wrap="square" lIns="0" tIns="0" rIns="0" bIns="0" rtlCol="0">
            <a:spAutoFit/>
          </a:bodyPr>
          <a:lstStyle/>
          <a:p>
            <a:pPr>
              <a:lnSpc>
                <a:spcPct val="100000"/>
              </a:lnSpc>
              <a:spcBef>
                <a:spcPts val="34"/>
              </a:spcBef>
            </a:pPr>
            <a:r>
              <a:rPr lang="en-US" sz="2000" dirty="0" smtClean="0">
                <a:latin typeface="Times New Roman"/>
                <a:cs typeface="Times New Roman"/>
              </a:rPr>
              <a:t>Modules contain 4 short presentations that are designed to be completed during relaxed ratios or other times as set by your school or agency. Your director or program coordinator may suggest or establish a timeline for each presentation to be completed within the module. Please take a moment to confirm your site’s requirements while noting the submission deadline for the final Learning Application Assignment that you will submit electronically to your literacy coach for feedback and support. All other completed activities will remain in your participation guide and available for your coaches review.</a:t>
            </a:r>
          </a:p>
          <a:p>
            <a:pPr>
              <a:lnSpc>
                <a:spcPct val="100000"/>
              </a:lnSpc>
              <a:spcBef>
                <a:spcPts val="34"/>
              </a:spcBef>
            </a:pPr>
            <a:endParaRPr dirty="0" smtClean="0">
              <a:latin typeface="Times New Roman"/>
              <a:cs typeface="Times New Roman"/>
            </a:endParaRPr>
          </a:p>
          <a:p>
            <a:pPr marL="355600" indent="-342900">
              <a:lnSpc>
                <a:spcPct val="100000"/>
              </a:lnSpc>
              <a:buClr>
                <a:srgbClr val="5D7975"/>
              </a:buClr>
              <a:buFont typeface="Wingdings"/>
              <a:buChar char=""/>
              <a:tabLst>
                <a:tab pos="355600" algn="l"/>
              </a:tabLst>
            </a:pPr>
            <a:r>
              <a:rPr lang="en-US" sz="1800" b="1" spc="-55" dirty="0" smtClean="0">
                <a:latin typeface="Open Sans"/>
                <a:cs typeface="Open Sans"/>
              </a:rPr>
              <a:t>Section</a:t>
            </a:r>
            <a:r>
              <a:rPr sz="1800" b="1" spc="-25" dirty="0" smtClean="0">
                <a:latin typeface="Open Sans"/>
                <a:cs typeface="Open Sans"/>
              </a:rPr>
              <a:t> </a:t>
            </a:r>
            <a:r>
              <a:rPr sz="1800" b="1" spc="-15" dirty="0">
                <a:latin typeface="Open Sans"/>
                <a:cs typeface="Open Sans"/>
              </a:rPr>
              <a:t>1</a:t>
            </a:r>
            <a:r>
              <a:rPr sz="1800" dirty="0">
                <a:latin typeface="Open Sans"/>
                <a:cs typeface="Open Sans"/>
              </a:rPr>
              <a:t>:</a:t>
            </a:r>
            <a:r>
              <a:rPr sz="1800" spc="-15" dirty="0">
                <a:latin typeface="Open Sans"/>
                <a:cs typeface="Open Sans"/>
              </a:rPr>
              <a:t> </a:t>
            </a:r>
            <a:r>
              <a:rPr sz="1800" dirty="0">
                <a:latin typeface="Open Sans"/>
                <a:cs typeface="Open Sans"/>
              </a:rPr>
              <a:t>St</a:t>
            </a:r>
            <a:r>
              <a:rPr sz="1800" spc="-10" dirty="0">
                <a:latin typeface="Open Sans"/>
                <a:cs typeface="Open Sans"/>
              </a:rPr>
              <a:t>a</a:t>
            </a:r>
            <a:r>
              <a:rPr sz="1800" spc="-5" dirty="0">
                <a:latin typeface="Open Sans"/>
                <a:cs typeface="Open Sans"/>
              </a:rPr>
              <a:t>r</a:t>
            </a:r>
            <a:r>
              <a:rPr sz="1800" dirty="0">
                <a:latin typeface="Open Sans"/>
                <a:cs typeface="Open Sans"/>
              </a:rPr>
              <a:t>t</a:t>
            </a:r>
            <a:r>
              <a:rPr sz="1800" spc="5" dirty="0">
                <a:latin typeface="Open Sans"/>
                <a:cs typeface="Open Sans"/>
              </a:rPr>
              <a:t> </a:t>
            </a:r>
            <a:r>
              <a:rPr sz="1800" spc="-5" dirty="0">
                <a:latin typeface="Open Sans"/>
                <a:cs typeface="Open Sans"/>
              </a:rPr>
              <a:t>a</a:t>
            </a:r>
            <a:r>
              <a:rPr sz="1800" dirty="0">
                <a:latin typeface="Open Sans"/>
                <a:cs typeface="Open Sans"/>
              </a:rPr>
              <a:t>t </a:t>
            </a:r>
            <a:r>
              <a:rPr sz="1800" spc="-15" dirty="0">
                <a:latin typeface="Open Sans"/>
                <a:cs typeface="Open Sans"/>
              </a:rPr>
              <a:t>b</a:t>
            </a:r>
            <a:r>
              <a:rPr sz="1800" spc="-20" dirty="0">
                <a:latin typeface="Open Sans"/>
                <a:cs typeface="Open Sans"/>
              </a:rPr>
              <a:t>e</a:t>
            </a:r>
            <a:r>
              <a:rPr sz="1800" spc="-10" dirty="0">
                <a:latin typeface="Open Sans"/>
                <a:cs typeface="Open Sans"/>
              </a:rPr>
              <a:t>ginning</a:t>
            </a:r>
            <a:r>
              <a:rPr sz="1800" spc="-35" dirty="0">
                <a:latin typeface="Open Sans"/>
                <a:cs typeface="Open Sans"/>
              </a:rPr>
              <a:t> </a:t>
            </a:r>
            <a:r>
              <a:rPr sz="1800" spc="-10" dirty="0">
                <a:latin typeface="Open Sans"/>
                <a:cs typeface="Open Sans"/>
              </a:rPr>
              <a:t>of </a:t>
            </a:r>
            <a:r>
              <a:rPr sz="1800" dirty="0">
                <a:latin typeface="Open Sans"/>
                <a:cs typeface="Open Sans"/>
              </a:rPr>
              <a:t>m</a:t>
            </a:r>
            <a:r>
              <a:rPr sz="1800" spc="-10" dirty="0">
                <a:latin typeface="Open Sans"/>
                <a:cs typeface="Open Sans"/>
              </a:rPr>
              <a:t>odule</a:t>
            </a:r>
            <a:r>
              <a:rPr sz="1800" spc="-30" dirty="0">
                <a:latin typeface="Open Sans"/>
                <a:cs typeface="Open Sans"/>
              </a:rPr>
              <a:t> </a:t>
            </a:r>
            <a:r>
              <a:rPr sz="1800" spc="-20" dirty="0">
                <a:latin typeface="Open Sans"/>
                <a:cs typeface="Open Sans"/>
              </a:rPr>
              <a:t>an</a:t>
            </a:r>
            <a:r>
              <a:rPr sz="1800" spc="-15" dirty="0">
                <a:latin typeface="Open Sans"/>
                <a:cs typeface="Open Sans"/>
              </a:rPr>
              <a:t>d </a:t>
            </a:r>
            <a:r>
              <a:rPr sz="1800" spc="-5" dirty="0">
                <a:latin typeface="Open Sans"/>
                <a:cs typeface="Open Sans"/>
              </a:rPr>
              <a:t>co</a:t>
            </a:r>
            <a:r>
              <a:rPr sz="1800" dirty="0">
                <a:latin typeface="Open Sans"/>
                <a:cs typeface="Open Sans"/>
              </a:rPr>
              <a:t>m</a:t>
            </a:r>
            <a:r>
              <a:rPr sz="1800" spc="-10" dirty="0">
                <a:latin typeface="Open Sans"/>
                <a:cs typeface="Open Sans"/>
              </a:rPr>
              <a:t>plete</a:t>
            </a:r>
            <a:r>
              <a:rPr sz="1800" spc="-5" dirty="0">
                <a:latin typeface="Open Sans"/>
                <a:cs typeface="Open Sans"/>
              </a:rPr>
              <a:t> </a:t>
            </a:r>
            <a:r>
              <a:rPr sz="1800" dirty="0">
                <a:latin typeface="Open Sans"/>
                <a:cs typeface="Open Sans"/>
              </a:rPr>
              <a:t>P</a:t>
            </a:r>
            <a:r>
              <a:rPr sz="1800" spc="-45" dirty="0">
                <a:latin typeface="Open Sans"/>
                <a:cs typeface="Open Sans"/>
              </a:rPr>
              <a:t>r</a:t>
            </a:r>
            <a:r>
              <a:rPr sz="1800" spc="-15" dirty="0">
                <a:latin typeface="Open Sans"/>
                <a:cs typeface="Open Sans"/>
              </a:rPr>
              <a:t>esentation</a:t>
            </a:r>
            <a:r>
              <a:rPr sz="1800" dirty="0">
                <a:latin typeface="Open Sans"/>
                <a:cs typeface="Open Sans"/>
              </a:rPr>
              <a:t> </a:t>
            </a:r>
            <a:r>
              <a:rPr sz="1800" spc="-15" dirty="0">
                <a:latin typeface="Open Sans"/>
                <a:cs typeface="Open Sans"/>
              </a:rPr>
              <a:t>1</a:t>
            </a:r>
            <a:r>
              <a:rPr sz="1800" spc="-10" dirty="0">
                <a:latin typeface="Open Sans"/>
                <a:cs typeface="Open Sans"/>
              </a:rPr>
              <a:t> </a:t>
            </a:r>
            <a:r>
              <a:rPr sz="1800" spc="-20" dirty="0">
                <a:latin typeface="Open Sans"/>
                <a:cs typeface="Open Sans"/>
              </a:rPr>
              <a:t>an</a:t>
            </a:r>
            <a:r>
              <a:rPr sz="1800" spc="-15" dirty="0">
                <a:latin typeface="Open Sans"/>
                <a:cs typeface="Open Sans"/>
              </a:rPr>
              <a:t>d</a:t>
            </a:r>
            <a:endParaRPr sz="1800" dirty="0">
              <a:latin typeface="Open Sans"/>
              <a:cs typeface="Open Sans"/>
            </a:endParaRPr>
          </a:p>
          <a:p>
            <a:pPr marL="355600">
              <a:lnSpc>
                <a:spcPct val="100000"/>
              </a:lnSpc>
            </a:pPr>
            <a:r>
              <a:rPr sz="1800" dirty="0">
                <a:latin typeface="Open Sans"/>
                <a:cs typeface="Open Sans"/>
              </a:rPr>
              <a:t>P</a:t>
            </a:r>
            <a:r>
              <a:rPr sz="1800" spc="-50" dirty="0">
                <a:latin typeface="Open Sans"/>
                <a:cs typeface="Open Sans"/>
              </a:rPr>
              <a:t>r</a:t>
            </a:r>
            <a:r>
              <a:rPr sz="1800" spc="-10" dirty="0">
                <a:latin typeface="Open Sans"/>
                <a:cs typeface="Open Sans"/>
              </a:rPr>
              <a:t>ac</a:t>
            </a:r>
            <a:r>
              <a:rPr sz="1800" dirty="0">
                <a:latin typeface="Open Sans"/>
                <a:cs typeface="Open Sans"/>
              </a:rPr>
              <a:t>ti</a:t>
            </a:r>
            <a:r>
              <a:rPr sz="1800" spc="-10" dirty="0">
                <a:latin typeface="Open Sans"/>
                <a:cs typeface="Open Sans"/>
              </a:rPr>
              <a:t>c</a:t>
            </a:r>
            <a:r>
              <a:rPr sz="1800" dirty="0">
                <a:latin typeface="Open Sans"/>
                <a:cs typeface="Open Sans"/>
              </a:rPr>
              <a:t>e</a:t>
            </a:r>
            <a:r>
              <a:rPr sz="1800" spc="30" dirty="0">
                <a:latin typeface="Open Sans"/>
                <a:cs typeface="Open Sans"/>
              </a:rPr>
              <a:t> </a:t>
            </a:r>
            <a:r>
              <a:rPr sz="1800" dirty="0">
                <a:latin typeface="Open Sans"/>
                <a:cs typeface="Open Sans"/>
              </a:rPr>
              <a:t>A</a:t>
            </a:r>
            <a:r>
              <a:rPr sz="1800" spc="-10" dirty="0">
                <a:latin typeface="Open Sans"/>
                <a:cs typeface="Open Sans"/>
              </a:rPr>
              <a:t>c</a:t>
            </a:r>
            <a:r>
              <a:rPr sz="1800" dirty="0">
                <a:latin typeface="Open Sans"/>
                <a:cs typeface="Open Sans"/>
              </a:rPr>
              <a:t>tivity</a:t>
            </a:r>
            <a:r>
              <a:rPr sz="1800" spc="-15" dirty="0">
                <a:latin typeface="Open Sans"/>
                <a:cs typeface="Open Sans"/>
              </a:rPr>
              <a:t> </a:t>
            </a:r>
            <a:r>
              <a:rPr sz="1800" dirty="0">
                <a:latin typeface="Open Sans"/>
                <a:cs typeface="Open Sans"/>
              </a:rPr>
              <a:t>1.</a:t>
            </a:r>
          </a:p>
          <a:p>
            <a:pPr marL="355600" indent="-342900">
              <a:lnSpc>
                <a:spcPct val="100000"/>
              </a:lnSpc>
              <a:spcBef>
                <a:spcPts val="434"/>
              </a:spcBef>
              <a:buClr>
                <a:srgbClr val="5D7975"/>
              </a:buClr>
              <a:buFont typeface="Wingdings"/>
              <a:buChar char=""/>
              <a:tabLst>
                <a:tab pos="355600" algn="l"/>
              </a:tabLst>
            </a:pPr>
            <a:r>
              <a:rPr lang="en-US" sz="1800" b="1" spc="-55" dirty="0" smtClean="0">
                <a:latin typeface="Open Sans"/>
                <a:cs typeface="Open Sans"/>
              </a:rPr>
              <a:t>Section</a:t>
            </a:r>
            <a:r>
              <a:rPr sz="1800" b="1" spc="-25" dirty="0" smtClean="0">
                <a:latin typeface="Open Sans"/>
                <a:cs typeface="Open Sans"/>
              </a:rPr>
              <a:t> </a:t>
            </a:r>
            <a:r>
              <a:rPr sz="1800" b="1" spc="-15" dirty="0">
                <a:latin typeface="Open Sans"/>
                <a:cs typeface="Open Sans"/>
              </a:rPr>
              <a:t>2</a:t>
            </a:r>
            <a:r>
              <a:rPr sz="1800" dirty="0">
                <a:latin typeface="Open Sans"/>
                <a:cs typeface="Open Sans"/>
              </a:rPr>
              <a:t>:</a:t>
            </a:r>
            <a:r>
              <a:rPr sz="1800" spc="-15" dirty="0">
                <a:latin typeface="Open Sans"/>
                <a:cs typeface="Open Sans"/>
              </a:rPr>
              <a:t> C</a:t>
            </a:r>
            <a:r>
              <a:rPr sz="1800" spc="-10" dirty="0">
                <a:latin typeface="Open Sans"/>
                <a:cs typeface="Open Sans"/>
              </a:rPr>
              <a:t>o</a:t>
            </a:r>
            <a:r>
              <a:rPr sz="1800" dirty="0">
                <a:latin typeface="Open Sans"/>
                <a:cs typeface="Open Sans"/>
              </a:rPr>
              <a:t>m</a:t>
            </a:r>
            <a:r>
              <a:rPr sz="1800" spc="-10" dirty="0">
                <a:latin typeface="Open Sans"/>
                <a:cs typeface="Open Sans"/>
              </a:rPr>
              <a:t>plete</a:t>
            </a:r>
            <a:r>
              <a:rPr sz="1800" spc="-30" dirty="0">
                <a:latin typeface="Open Sans"/>
                <a:cs typeface="Open Sans"/>
              </a:rPr>
              <a:t> </a:t>
            </a:r>
            <a:r>
              <a:rPr sz="1800" dirty="0">
                <a:latin typeface="Open Sans"/>
                <a:cs typeface="Open Sans"/>
              </a:rPr>
              <a:t>P</a:t>
            </a:r>
            <a:r>
              <a:rPr sz="1800" spc="-45" dirty="0">
                <a:latin typeface="Open Sans"/>
                <a:cs typeface="Open Sans"/>
              </a:rPr>
              <a:t>r</a:t>
            </a:r>
            <a:r>
              <a:rPr sz="1800" spc="-15" dirty="0">
                <a:latin typeface="Open Sans"/>
                <a:cs typeface="Open Sans"/>
              </a:rPr>
              <a:t>esentation</a:t>
            </a:r>
            <a:r>
              <a:rPr sz="1800" spc="10" dirty="0">
                <a:latin typeface="Open Sans"/>
                <a:cs typeface="Open Sans"/>
              </a:rPr>
              <a:t> </a:t>
            </a:r>
            <a:r>
              <a:rPr sz="1800" spc="-15" dirty="0">
                <a:latin typeface="Open Sans"/>
                <a:cs typeface="Open Sans"/>
              </a:rPr>
              <a:t>2</a:t>
            </a:r>
            <a:r>
              <a:rPr sz="1800" spc="-10" dirty="0">
                <a:latin typeface="Open Sans"/>
                <a:cs typeface="Open Sans"/>
              </a:rPr>
              <a:t> </a:t>
            </a:r>
            <a:r>
              <a:rPr sz="1800" spc="-20" dirty="0">
                <a:latin typeface="Open Sans"/>
                <a:cs typeface="Open Sans"/>
              </a:rPr>
              <a:t>an</a:t>
            </a:r>
            <a:r>
              <a:rPr sz="1800" spc="-15" dirty="0">
                <a:latin typeface="Open Sans"/>
                <a:cs typeface="Open Sans"/>
              </a:rPr>
              <a:t>d </a:t>
            </a:r>
            <a:r>
              <a:rPr sz="1800" dirty="0">
                <a:latin typeface="Open Sans"/>
                <a:cs typeface="Open Sans"/>
              </a:rPr>
              <a:t>P</a:t>
            </a:r>
            <a:r>
              <a:rPr sz="1800" spc="-45" dirty="0">
                <a:latin typeface="Open Sans"/>
                <a:cs typeface="Open Sans"/>
              </a:rPr>
              <a:t>r</a:t>
            </a:r>
            <a:r>
              <a:rPr sz="1800" spc="-5" dirty="0">
                <a:latin typeface="Open Sans"/>
                <a:cs typeface="Open Sans"/>
              </a:rPr>
              <a:t>a</a:t>
            </a:r>
            <a:r>
              <a:rPr sz="1800" spc="-10" dirty="0">
                <a:latin typeface="Open Sans"/>
                <a:cs typeface="Open Sans"/>
              </a:rPr>
              <a:t>c</a:t>
            </a:r>
            <a:r>
              <a:rPr sz="1800" dirty="0">
                <a:latin typeface="Open Sans"/>
                <a:cs typeface="Open Sans"/>
              </a:rPr>
              <a:t>tice</a:t>
            </a:r>
            <a:r>
              <a:rPr sz="1800" spc="15" dirty="0">
                <a:latin typeface="Open Sans"/>
                <a:cs typeface="Open Sans"/>
              </a:rPr>
              <a:t> </a:t>
            </a:r>
            <a:r>
              <a:rPr sz="1800" spc="-10" dirty="0">
                <a:latin typeface="Open Sans"/>
                <a:cs typeface="Open Sans"/>
              </a:rPr>
              <a:t>Activity</a:t>
            </a:r>
            <a:r>
              <a:rPr sz="1800" spc="-5" dirty="0">
                <a:latin typeface="Open Sans"/>
                <a:cs typeface="Open Sans"/>
              </a:rPr>
              <a:t> </a:t>
            </a:r>
            <a:r>
              <a:rPr sz="1800" spc="-10" dirty="0">
                <a:latin typeface="Open Sans"/>
                <a:cs typeface="Open Sans"/>
              </a:rPr>
              <a:t>2.</a:t>
            </a:r>
            <a:endParaRPr sz="1800" dirty="0">
              <a:latin typeface="Open Sans"/>
              <a:cs typeface="Open Sans"/>
            </a:endParaRPr>
          </a:p>
          <a:p>
            <a:pPr marL="355600" indent="-342900">
              <a:lnSpc>
                <a:spcPct val="100000"/>
              </a:lnSpc>
              <a:spcBef>
                <a:spcPts val="430"/>
              </a:spcBef>
              <a:buClr>
                <a:srgbClr val="5D7975"/>
              </a:buClr>
              <a:buFont typeface="Wingdings"/>
              <a:buChar char=""/>
              <a:tabLst>
                <a:tab pos="355600" algn="l"/>
              </a:tabLst>
            </a:pPr>
            <a:r>
              <a:rPr lang="en-US" sz="1800" b="1" spc="-55" dirty="0" smtClean="0">
                <a:latin typeface="Open Sans"/>
                <a:cs typeface="Open Sans"/>
              </a:rPr>
              <a:t>Section</a:t>
            </a:r>
            <a:r>
              <a:rPr sz="1800" b="1" spc="-25" dirty="0" smtClean="0">
                <a:latin typeface="Open Sans"/>
                <a:cs typeface="Open Sans"/>
              </a:rPr>
              <a:t> </a:t>
            </a:r>
            <a:r>
              <a:rPr sz="1800" b="1" spc="-10" dirty="0">
                <a:latin typeface="Open Sans"/>
                <a:cs typeface="Open Sans"/>
              </a:rPr>
              <a:t>3:</a:t>
            </a:r>
            <a:r>
              <a:rPr sz="1800" b="1" spc="-5" dirty="0">
                <a:latin typeface="Open Sans"/>
                <a:cs typeface="Open Sans"/>
              </a:rPr>
              <a:t> </a:t>
            </a:r>
            <a:r>
              <a:rPr sz="1800" spc="-15" dirty="0">
                <a:latin typeface="Open Sans"/>
                <a:cs typeface="Open Sans"/>
              </a:rPr>
              <a:t>C</a:t>
            </a:r>
            <a:r>
              <a:rPr sz="1800" spc="-10" dirty="0">
                <a:latin typeface="Open Sans"/>
                <a:cs typeface="Open Sans"/>
              </a:rPr>
              <a:t>o</a:t>
            </a:r>
            <a:r>
              <a:rPr sz="1800" dirty="0">
                <a:latin typeface="Open Sans"/>
                <a:cs typeface="Open Sans"/>
              </a:rPr>
              <a:t>m</a:t>
            </a:r>
            <a:r>
              <a:rPr sz="1800" spc="-10" dirty="0">
                <a:latin typeface="Open Sans"/>
                <a:cs typeface="Open Sans"/>
              </a:rPr>
              <a:t>plete</a:t>
            </a:r>
            <a:r>
              <a:rPr sz="1800" spc="-30" dirty="0">
                <a:latin typeface="Open Sans"/>
                <a:cs typeface="Open Sans"/>
              </a:rPr>
              <a:t> </a:t>
            </a:r>
            <a:r>
              <a:rPr sz="1800" dirty="0">
                <a:latin typeface="Open Sans"/>
                <a:cs typeface="Open Sans"/>
              </a:rPr>
              <a:t>P</a:t>
            </a:r>
            <a:r>
              <a:rPr sz="1800" spc="-45" dirty="0">
                <a:latin typeface="Open Sans"/>
                <a:cs typeface="Open Sans"/>
              </a:rPr>
              <a:t>r</a:t>
            </a:r>
            <a:r>
              <a:rPr sz="1800" spc="-15" dirty="0">
                <a:latin typeface="Open Sans"/>
                <a:cs typeface="Open Sans"/>
              </a:rPr>
              <a:t>esentation</a:t>
            </a:r>
            <a:r>
              <a:rPr sz="1800" spc="10" dirty="0">
                <a:latin typeface="Open Sans"/>
                <a:cs typeface="Open Sans"/>
              </a:rPr>
              <a:t> </a:t>
            </a:r>
            <a:r>
              <a:rPr sz="1800" spc="-15" dirty="0">
                <a:latin typeface="Open Sans"/>
                <a:cs typeface="Open Sans"/>
              </a:rPr>
              <a:t>3</a:t>
            </a:r>
            <a:r>
              <a:rPr sz="1800" spc="-10" dirty="0">
                <a:latin typeface="Open Sans"/>
                <a:cs typeface="Open Sans"/>
              </a:rPr>
              <a:t> </a:t>
            </a:r>
            <a:r>
              <a:rPr sz="1800" spc="-20" dirty="0">
                <a:latin typeface="Open Sans"/>
                <a:cs typeface="Open Sans"/>
              </a:rPr>
              <a:t>an</a:t>
            </a:r>
            <a:r>
              <a:rPr sz="1800" spc="-15" dirty="0">
                <a:latin typeface="Open Sans"/>
                <a:cs typeface="Open Sans"/>
              </a:rPr>
              <a:t>d </a:t>
            </a:r>
            <a:r>
              <a:rPr sz="1800" dirty="0">
                <a:latin typeface="Open Sans"/>
                <a:cs typeface="Open Sans"/>
              </a:rPr>
              <a:t>P</a:t>
            </a:r>
            <a:r>
              <a:rPr sz="1800" spc="-45" dirty="0">
                <a:latin typeface="Open Sans"/>
                <a:cs typeface="Open Sans"/>
              </a:rPr>
              <a:t>r</a:t>
            </a:r>
            <a:r>
              <a:rPr sz="1800" spc="-5" dirty="0">
                <a:latin typeface="Open Sans"/>
                <a:cs typeface="Open Sans"/>
              </a:rPr>
              <a:t>a</a:t>
            </a:r>
            <a:r>
              <a:rPr sz="1800" spc="-10" dirty="0">
                <a:latin typeface="Open Sans"/>
                <a:cs typeface="Open Sans"/>
              </a:rPr>
              <a:t>c</a:t>
            </a:r>
            <a:r>
              <a:rPr sz="1800" dirty="0">
                <a:latin typeface="Open Sans"/>
                <a:cs typeface="Open Sans"/>
              </a:rPr>
              <a:t>tice</a:t>
            </a:r>
            <a:r>
              <a:rPr sz="1800" spc="25" dirty="0">
                <a:latin typeface="Open Sans"/>
                <a:cs typeface="Open Sans"/>
              </a:rPr>
              <a:t> </a:t>
            </a:r>
            <a:r>
              <a:rPr sz="1800" spc="-10" dirty="0">
                <a:latin typeface="Open Sans"/>
                <a:cs typeface="Open Sans"/>
              </a:rPr>
              <a:t>Activity</a:t>
            </a:r>
            <a:r>
              <a:rPr sz="1800" spc="-15" dirty="0">
                <a:latin typeface="Open Sans"/>
                <a:cs typeface="Open Sans"/>
              </a:rPr>
              <a:t> </a:t>
            </a:r>
            <a:r>
              <a:rPr sz="1800" spc="-10" dirty="0">
                <a:latin typeface="Open Sans"/>
                <a:cs typeface="Open Sans"/>
              </a:rPr>
              <a:t>3.</a:t>
            </a:r>
            <a:endParaRPr sz="1800" dirty="0">
              <a:latin typeface="Open Sans"/>
              <a:cs typeface="Open Sans"/>
            </a:endParaRPr>
          </a:p>
          <a:p>
            <a:pPr marL="355600" marR="167640" indent="-342900">
              <a:lnSpc>
                <a:spcPct val="100000"/>
              </a:lnSpc>
              <a:spcBef>
                <a:spcPts val="430"/>
              </a:spcBef>
              <a:buClr>
                <a:srgbClr val="5D7975"/>
              </a:buClr>
              <a:buFont typeface="Wingdings"/>
              <a:buChar char=""/>
              <a:tabLst>
                <a:tab pos="355600" algn="l"/>
              </a:tabLst>
            </a:pPr>
            <a:r>
              <a:rPr lang="en-US" sz="1800" b="1" spc="-55" dirty="0" smtClean="0">
                <a:latin typeface="Open Sans"/>
                <a:cs typeface="Open Sans"/>
              </a:rPr>
              <a:t>Section</a:t>
            </a:r>
            <a:r>
              <a:rPr sz="1800" b="1" spc="-25" dirty="0" smtClean="0">
                <a:latin typeface="Open Sans"/>
                <a:cs typeface="Open Sans"/>
              </a:rPr>
              <a:t> </a:t>
            </a:r>
            <a:r>
              <a:rPr sz="1800" b="1" spc="-10" dirty="0">
                <a:latin typeface="Open Sans"/>
                <a:cs typeface="Open Sans"/>
              </a:rPr>
              <a:t>4:</a:t>
            </a:r>
            <a:r>
              <a:rPr sz="1800" b="1" spc="-5" dirty="0">
                <a:latin typeface="Open Sans"/>
                <a:cs typeface="Open Sans"/>
              </a:rPr>
              <a:t> </a:t>
            </a:r>
            <a:r>
              <a:rPr sz="1800" spc="-15" dirty="0">
                <a:latin typeface="Open Sans"/>
                <a:cs typeface="Open Sans"/>
              </a:rPr>
              <a:t>C</a:t>
            </a:r>
            <a:r>
              <a:rPr sz="1800" spc="-10" dirty="0">
                <a:latin typeface="Open Sans"/>
                <a:cs typeface="Open Sans"/>
              </a:rPr>
              <a:t>o</a:t>
            </a:r>
            <a:r>
              <a:rPr sz="1800" dirty="0">
                <a:latin typeface="Open Sans"/>
                <a:cs typeface="Open Sans"/>
              </a:rPr>
              <a:t>m</a:t>
            </a:r>
            <a:r>
              <a:rPr sz="1800" spc="-10" dirty="0">
                <a:latin typeface="Open Sans"/>
                <a:cs typeface="Open Sans"/>
              </a:rPr>
              <a:t>plete</a:t>
            </a:r>
            <a:r>
              <a:rPr sz="1800" spc="-30" dirty="0">
                <a:latin typeface="Open Sans"/>
                <a:cs typeface="Open Sans"/>
              </a:rPr>
              <a:t> </a:t>
            </a:r>
            <a:r>
              <a:rPr sz="1800" dirty="0">
                <a:latin typeface="Open Sans"/>
                <a:cs typeface="Open Sans"/>
              </a:rPr>
              <a:t>Lea</a:t>
            </a:r>
            <a:r>
              <a:rPr sz="1800" spc="-10" dirty="0">
                <a:latin typeface="Open Sans"/>
                <a:cs typeface="Open Sans"/>
              </a:rPr>
              <a:t>rning</a:t>
            </a:r>
            <a:r>
              <a:rPr sz="1800" spc="-5" dirty="0">
                <a:latin typeface="Open Sans"/>
                <a:cs typeface="Open Sans"/>
              </a:rPr>
              <a:t> </a:t>
            </a:r>
            <a:r>
              <a:rPr sz="1800" spc="-10" dirty="0">
                <a:latin typeface="Open Sans"/>
                <a:cs typeface="Open Sans"/>
              </a:rPr>
              <a:t>Appli</a:t>
            </a:r>
            <a:r>
              <a:rPr sz="1800" spc="-20" dirty="0">
                <a:latin typeface="Open Sans"/>
                <a:cs typeface="Open Sans"/>
              </a:rPr>
              <a:t>c</a:t>
            </a:r>
            <a:r>
              <a:rPr sz="1800" spc="-15" dirty="0">
                <a:latin typeface="Open Sans"/>
                <a:cs typeface="Open Sans"/>
              </a:rPr>
              <a:t>ation</a:t>
            </a:r>
            <a:r>
              <a:rPr sz="1800" spc="-25" dirty="0">
                <a:latin typeface="Open Sans"/>
                <a:cs typeface="Open Sans"/>
              </a:rPr>
              <a:t> </a:t>
            </a:r>
            <a:r>
              <a:rPr sz="1800" spc="-10" dirty="0">
                <a:latin typeface="Open Sans"/>
                <a:cs typeface="Open Sans"/>
              </a:rPr>
              <a:t>Assignment</a:t>
            </a:r>
            <a:r>
              <a:rPr sz="1800" spc="-30" dirty="0">
                <a:latin typeface="Open Sans"/>
                <a:cs typeface="Open Sans"/>
              </a:rPr>
              <a:t> </a:t>
            </a:r>
            <a:r>
              <a:rPr sz="1800" spc="-10" dirty="0">
                <a:latin typeface="Open Sans"/>
                <a:cs typeface="Open Sans"/>
              </a:rPr>
              <a:t>fo</a:t>
            </a:r>
            <a:r>
              <a:rPr sz="1800" dirty="0">
                <a:latin typeface="Open Sans"/>
                <a:cs typeface="Open Sans"/>
              </a:rPr>
              <a:t>r</a:t>
            </a:r>
            <a:r>
              <a:rPr sz="1800" spc="-5" dirty="0">
                <a:latin typeface="Open Sans"/>
                <a:cs typeface="Open Sans"/>
              </a:rPr>
              <a:t> </a:t>
            </a:r>
            <a:r>
              <a:rPr sz="1800" spc="-30" dirty="0">
                <a:latin typeface="Open Sans"/>
                <a:cs typeface="Open Sans"/>
              </a:rPr>
              <a:t>M</a:t>
            </a:r>
            <a:r>
              <a:rPr sz="1800" spc="-10" dirty="0">
                <a:latin typeface="Open Sans"/>
                <a:cs typeface="Open Sans"/>
              </a:rPr>
              <a:t>odule</a:t>
            </a:r>
            <a:r>
              <a:rPr sz="1800" spc="-20" dirty="0">
                <a:latin typeface="Open Sans"/>
                <a:cs typeface="Open Sans"/>
              </a:rPr>
              <a:t> </a:t>
            </a:r>
            <a:r>
              <a:rPr sz="1800" spc="-15" dirty="0">
                <a:latin typeface="Open Sans"/>
                <a:cs typeface="Open Sans"/>
              </a:rPr>
              <a:t>6</a:t>
            </a:r>
            <a:r>
              <a:rPr sz="1800" spc="-10" dirty="0">
                <a:latin typeface="Open Sans"/>
                <a:cs typeface="Open Sans"/>
              </a:rPr>
              <a:t> </a:t>
            </a:r>
            <a:r>
              <a:rPr sz="1800" spc="-20" dirty="0">
                <a:latin typeface="Open Sans"/>
                <a:cs typeface="Open Sans"/>
              </a:rPr>
              <a:t>an</a:t>
            </a:r>
            <a:r>
              <a:rPr sz="1800" spc="-15" dirty="0">
                <a:latin typeface="Open Sans"/>
                <a:cs typeface="Open Sans"/>
              </a:rPr>
              <a:t>d</a:t>
            </a:r>
            <a:r>
              <a:rPr sz="1800" spc="-10" dirty="0">
                <a:latin typeface="Open Sans"/>
                <a:cs typeface="Open Sans"/>
              </a:rPr>
              <a:t> submit</a:t>
            </a:r>
            <a:r>
              <a:rPr sz="1800" spc="-25" dirty="0">
                <a:latin typeface="Open Sans"/>
                <a:cs typeface="Open Sans"/>
              </a:rPr>
              <a:t> </a:t>
            </a:r>
            <a:r>
              <a:rPr sz="1800" spc="-10" dirty="0">
                <a:latin typeface="Open Sans"/>
                <a:cs typeface="Open Sans"/>
              </a:rPr>
              <a:t>it</a:t>
            </a:r>
            <a:r>
              <a:rPr sz="1800" spc="-15" dirty="0">
                <a:latin typeface="Open Sans"/>
                <a:cs typeface="Open Sans"/>
              </a:rPr>
              <a:t> </a:t>
            </a:r>
            <a:r>
              <a:rPr sz="1800" dirty="0">
                <a:latin typeface="Open Sans"/>
                <a:cs typeface="Open Sans"/>
              </a:rPr>
              <a:t>ele</a:t>
            </a:r>
            <a:r>
              <a:rPr sz="1800" spc="-10" dirty="0">
                <a:latin typeface="Open Sans"/>
                <a:cs typeface="Open Sans"/>
              </a:rPr>
              <a:t>c</a:t>
            </a:r>
            <a:r>
              <a:rPr sz="1800" dirty="0">
                <a:latin typeface="Open Sans"/>
                <a:cs typeface="Open Sans"/>
              </a:rPr>
              <a:t>t</a:t>
            </a:r>
            <a:r>
              <a:rPr sz="1800" spc="-40" dirty="0">
                <a:latin typeface="Open Sans"/>
                <a:cs typeface="Open Sans"/>
              </a:rPr>
              <a:t>r</a:t>
            </a:r>
            <a:r>
              <a:rPr sz="1800" spc="-10" dirty="0">
                <a:latin typeface="Open Sans"/>
                <a:cs typeface="Open Sans"/>
              </a:rPr>
              <a:t>onic</a:t>
            </a:r>
            <a:r>
              <a:rPr sz="1800" spc="-20" dirty="0">
                <a:latin typeface="Open Sans"/>
                <a:cs typeface="Open Sans"/>
              </a:rPr>
              <a:t>a</a:t>
            </a:r>
            <a:r>
              <a:rPr sz="1800" spc="-10" dirty="0">
                <a:latin typeface="Open Sans"/>
                <a:cs typeface="Open Sans"/>
              </a:rPr>
              <a:t>lly</a:t>
            </a:r>
            <a:r>
              <a:rPr sz="1800" dirty="0">
                <a:latin typeface="Open Sans"/>
                <a:cs typeface="Open Sans"/>
              </a:rPr>
              <a:t> to </a:t>
            </a:r>
            <a:r>
              <a:rPr sz="1800" spc="-10" dirty="0">
                <a:latin typeface="Open Sans"/>
                <a:cs typeface="Open Sans"/>
              </a:rPr>
              <a:t>your</a:t>
            </a:r>
            <a:r>
              <a:rPr sz="1800" spc="-20" dirty="0">
                <a:latin typeface="Open Sans"/>
                <a:cs typeface="Open Sans"/>
              </a:rPr>
              <a:t> </a:t>
            </a:r>
            <a:r>
              <a:rPr sz="1800" dirty="0">
                <a:latin typeface="Open Sans"/>
                <a:cs typeface="Open Sans"/>
              </a:rPr>
              <a:t>lite</a:t>
            </a:r>
            <a:r>
              <a:rPr sz="1800" spc="-40" dirty="0">
                <a:latin typeface="Open Sans"/>
                <a:cs typeface="Open Sans"/>
              </a:rPr>
              <a:t>r</a:t>
            </a:r>
            <a:r>
              <a:rPr sz="1800" spc="-5" dirty="0">
                <a:latin typeface="Open Sans"/>
                <a:cs typeface="Open Sans"/>
              </a:rPr>
              <a:t>a</a:t>
            </a:r>
            <a:r>
              <a:rPr sz="1800" spc="-10" dirty="0">
                <a:latin typeface="Open Sans"/>
                <a:cs typeface="Open Sans"/>
              </a:rPr>
              <a:t>cy</a:t>
            </a:r>
            <a:r>
              <a:rPr sz="1800" spc="10" dirty="0">
                <a:latin typeface="Open Sans"/>
                <a:cs typeface="Open Sans"/>
              </a:rPr>
              <a:t> </a:t>
            </a:r>
            <a:r>
              <a:rPr sz="1800" spc="-5" dirty="0">
                <a:latin typeface="Open Sans"/>
                <a:cs typeface="Open Sans"/>
              </a:rPr>
              <a:t>coa</a:t>
            </a:r>
            <a:r>
              <a:rPr sz="1800" spc="-10" dirty="0">
                <a:latin typeface="Open Sans"/>
                <a:cs typeface="Open Sans"/>
              </a:rPr>
              <a:t>c</a:t>
            </a:r>
            <a:r>
              <a:rPr sz="1800" spc="-15" dirty="0">
                <a:latin typeface="Open Sans"/>
                <a:cs typeface="Open Sans"/>
              </a:rPr>
              <a:t>h</a:t>
            </a:r>
            <a:r>
              <a:rPr sz="1800" spc="5" dirty="0">
                <a:latin typeface="Open Sans"/>
                <a:cs typeface="Open Sans"/>
              </a:rPr>
              <a:t> </a:t>
            </a:r>
            <a:r>
              <a:rPr sz="1800" spc="-10" dirty="0">
                <a:latin typeface="Open Sans"/>
                <a:cs typeface="Open Sans"/>
              </a:rPr>
              <a:t>fo</a:t>
            </a:r>
            <a:r>
              <a:rPr sz="1800" dirty="0">
                <a:latin typeface="Open Sans"/>
                <a:cs typeface="Open Sans"/>
              </a:rPr>
              <a:t>r</a:t>
            </a:r>
            <a:r>
              <a:rPr sz="1800" spc="-15" dirty="0">
                <a:latin typeface="Open Sans"/>
                <a:cs typeface="Open Sans"/>
              </a:rPr>
              <a:t> </a:t>
            </a:r>
            <a:r>
              <a:rPr sz="1800" spc="-10" dirty="0">
                <a:latin typeface="Open Sans"/>
                <a:cs typeface="Open Sans"/>
              </a:rPr>
              <a:t>feedb</a:t>
            </a:r>
            <a:r>
              <a:rPr sz="1800" spc="-20" dirty="0">
                <a:latin typeface="Open Sans"/>
                <a:cs typeface="Open Sans"/>
              </a:rPr>
              <a:t>a</a:t>
            </a:r>
            <a:r>
              <a:rPr sz="1800" spc="-15" dirty="0">
                <a:latin typeface="Open Sans"/>
                <a:cs typeface="Open Sans"/>
              </a:rPr>
              <a:t>c</a:t>
            </a:r>
            <a:r>
              <a:rPr sz="1800" spc="-10" dirty="0">
                <a:latin typeface="Open Sans"/>
                <a:cs typeface="Open Sans"/>
              </a:rPr>
              <a:t>k</a:t>
            </a:r>
            <a:r>
              <a:rPr sz="1800" spc="5" dirty="0">
                <a:latin typeface="Open Sans"/>
                <a:cs typeface="Open Sans"/>
              </a:rPr>
              <a:t> </a:t>
            </a:r>
            <a:r>
              <a:rPr sz="1800" spc="-20" dirty="0">
                <a:latin typeface="Open Sans"/>
                <a:cs typeface="Open Sans"/>
              </a:rPr>
              <a:t>an</a:t>
            </a:r>
            <a:r>
              <a:rPr sz="1800" spc="-15" dirty="0">
                <a:latin typeface="Open Sans"/>
                <a:cs typeface="Open Sans"/>
              </a:rPr>
              <a:t>d</a:t>
            </a:r>
            <a:r>
              <a:rPr sz="1800" dirty="0">
                <a:latin typeface="Open Sans"/>
                <a:cs typeface="Open Sans"/>
              </a:rPr>
              <a:t> s</a:t>
            </a:r>
            <a:r>
              <a:rPr sz="1800" spc="-10" dirty="0">
                <a:latin typeface="Open Sans"/>
                <a:cs typeface="Open Sans"/>
              </a:rPr>
              <a:t>upport.</a:t>
            </a:r>
            <a:endParaRPr sz="1800" dirty="0">
              <a:latin typeface="Open Sans"/>
              <a:cs typeface="Open Sans"/>
            </a:endParaRPr>
          </a:p>
        </p:txBody>
      </p:sp>
      <p:sp>
        <p:nvSpPr>
          <p:cNvPr id="3" name="object 3"/>
          <p:cNvSpPr/>
          <p:nvPr/>
        </p:nvSpPr>
        <p:spPr>
          <a:xfrm>
            <a:off x="396240" y="176479"/>
            <a:ext cx="7150354" cy="515416"/>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396240" y="664718"/>
            <a:ext cx="1709039" cy="515112"/>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127635">
              <a:lnSpc>
                <a:spcPct val="100000"/>
              </a:lnSpc>
            </a:pPr>
            <a:fld id="{81D60167-4931-47E6-BA6A-407CBD079E47}" type="slidenum">
              <a:rPr dirty="0"/>
              <a:t>6</a:t>
            </a:fld>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83540" y="1465819"/>
            <a:ext cx="8139430" cy="4068445"/>
          </a:xfrm>
          <a:prstGeom prst="rect">
            <a:avLst/>
          </a:prstGeom>
        </p:spPr>
        <p:txBody>
          <a:bodyPr vert="horz" wrap="square" lIns="0" tIns="0" rIns="0" bIns="0" rtlCol="0">
            <a:spAutoFit/>
          </a:bodyPr>
          <a:lstStyle/>
          <a:p>
            <a:pPr marL="12700" marR="26034">
              <a:lnSpc>
                <a:spcPct val="80000"/>
              </a:lnSpc>
            </a:pPr>
            <a:r>
              <a:rPr sz="1900" spc="-15" dirty="0">
                <a:latin typeface="Open Sans"/>
                <a:cs typeface="Open Sans"/>
              </a:rPr>
              <a:t>Befo</a:t>
            </a:r>
            <a:r>
              <a:rPr sz="1900" spc="-55" dirty="0">
                <a:latin typeface="Open Sans"/>
                <a:cs typeface="Open Sans"/>
              </a:rPr>
              <a:t>r</a:t>
            </a:r>
            <a:r>
              <a:rPr sz="1900" spc="-15" dirty="0">
                <a:latin typeface="Open Sans"/>
                <a:cs typeface="Open Sans"/>
              </a:rPr>
              <a:t>e</a:t>
            </a:r>
            <a:r>
              <a:rPr sz="1900" spc="-5" dirty="0">
                <a:latin typeface="Open Sans"/>
                <a:cs typeface="Open Sans"/>
              </a:rPr>
              <a:t> </a:t>
            </a:r>
            <a:r>
              <a:rPr sz="1900" spc="-15" dirty="0">
                <a:latin typeface="Open Sans"/>
                <a:cs typeface="Open Sans"/>
              </a:rPr>
              <a:t>we</a:t>
            </a:r>
            <a:r>
              <a:rPr sz="1900" spc="-10" dirty="0">
                <a:latin typeface="Open Sans"/>
                <a:cs typeface="Open Sans"/>
              </a:rPr>
              <a:t> dive into</a:t>
            </a:r>
            <a:r>
              <a:rPr sz="1900" spc="-5" dirty="0">
                <a:latin typeface="Open Sans"/>
                <a:cs typeface="Open Sans"/>
              </a:rPr>
              <a:t> </a:t>
            </a:r>
            <a:r>
              <a:rPr sz="1900" spc="-25" dirty="0">
                <a:latin typeface="Open Sans"/>
                <a:cs typeface="Open Sans"/>
              </a:rPr>
              <a:t>o</a:t>
            </a:r>
            <a:r>
              <a:rPr sz="1900" spc="-10" dirty="0">
                <a:latin typeface="Open Sans"/>
                <a:cs typeface="Open Sans"/>
              </a:rPr>
              <a:t>ur</a:t>
            </a:r>
            <a:r>
              <a:rPr sz="1900" dirty="0">
                <a:latin typeface="Open Sans"/>
                <a:cs typeface="Open Sans"/>
              </a:rPr>
              <a:t> </a:t>
            </a:r>
            <a:r>
              <a:rPr sz="1900" spc="-15" dirty="0">
                <a:latin typeface="Open Sans"/>
                <a:cs typeface="Open Sans"/>
              </a:rPr>
              <a:t>Module</a:t>
            </a:r>
            <a:r>
              <a:rPr sz="1900" spc="-10" dirty="0">
                <a:latin typeface="Open Sans"/>
                <a:cs typeface="Open Sans"/>
              </a:rPr>
              <a:t> </a:t>
            </a:r>
            <a:r>
              <a:rPr sz="1900" spc="-15" dirty="0">
                <a:latin typeface="Open Sans"/>
                <a:cs typeface="Open Sans"/>
              </a:rPr>
              <a:t>6</a:t>
            </a:r>
            <a:r>
              <a:rPr sz="1900" spc="-5" dirty="0">
                <a:latin typeface="Open Sans"/>
                <a:cs typeface="Open Sans"/>
              </a:rPr>
              <a:t> </a:t>
            </a:r>
            <a:r>
              <a:rPr sz="1900" spc="-25" dirty="0">
                <a:latin typeface="Open Sans"/>
                <a:cs typeface="Open Sans"/>
              </a:rPr>
              <a:t>P</a:t>
            </a:r>
            <a:r>
              <a:rPr sz="1900" spc="-55" dirty="0">
                <a:latin typeface="Open Sans"/>
                <a:cs typeface="Open Sans"/>
              </a:rPr>
              <a:t>r</a:t>
            </a:r>
            <a:r>
              <a:rPr sz="1900" spc="-15" dirty="0">
                <a:latin typeface="Open Sans"/>
                <a:cs typeface="Open Sans"/>
              </a:rPr>
              <a:t>esen</a:t>
            </a:r>
            <a:r>
              <a:rPr sz="1900" spc="-5" dirty="0">
                <a:latin typeface="Open Sans"/>
                <a:cs typeface="Open Sans"/>
              </a:rPr>
              <a:t>t</a:t>
            </a:r>
            <a:r>
              <a:rPr sz="1900" spc="-10" dirty="0">
                <a:latin typeface="Open Sans"/>
                <a:cs typeface="Open Sans"/>
              </a:rPr>
              <a:t>ations,</a:t>
            </a:r>
            <a:r>
              <a:rPr sz="1900" spc="30" dirty="0">
                <a:latin typeface="Open Sans"/>
                <a:cs typeface="Open Sans"/>
              </a:rPr>
              <a:t> </a:t>
            </a:r>
            <a:r>
              <a:rPr sz="1900" spc="-10" dirty="0">
                <a:latin typeface="Open Sans"/>
                <a:cs typeface="Open Sans"/>
              </a:rPr>
              <a:t>le</a:t>
            </a:r>
            <a:r>
              <a:rPr sz="1900" spc="25" dirty="0">
                <a:latin typeface="Open Sans"/>
                <a:cs typeface="Open Sans"/>
              </a:rPr>
              <a:t>t</a:t>
            </a:r>
            <a:r>
              <a:rPr sz="1900" spc="-65" dirty="0">
                <a:latin typeface="Open Sans"/>
                <a:cs typeface="Open Sans"/>
              </a:rPr>
              <a:t>’</a:t>
            </a:r>
            <a:r>
              <a:rPr sz="1900" spc="-10" dirty="0">
                <a:latin typeface="Open Sans"/>
                <a:cs typeface="Open Sans"/>
              </a:rPr>
              <a:t>s</a:t>
            </a:r>
            <a:r>
              <a:rPr sz="1900" dirty="0">
                <a:latin typeface="Open Sans"/>
                <a:cs typeface="Open Sans"/>
              </a:rPr>
              <a:t> </a:t>
            </a:r>
            <a:r>
              <a:rPr sz="1900" spc="-10" dirty="0">
                <a:latin typeface="Open Sans"/>
                <a:cs typeface="Open Sans"/>
              </a:rPr>
              <a:t>start</a:t>
            </a:r>
            <a:r>
              <a:rPr sz="1900" spc="15" dirty="0">
                <a:latin typeface="Open Sans"/>
                <a:cs typeface="Open Sans"/>
              </a:rPr>
              <a:t> </a:t>
            </a:r>
            <a:r>
              <a:rPr sz="1900" spc="-50" dirty="0">
                <a:latin typeface="Open Sans"/>
                <a:cs typeface="Open Sans"/>
              </a:rPr>
              <a:t>b</a:t>
            </a:r>
            <a:r>
              <a:rPr sz="1900" spc="-10" dirty="0">
                <a:latin typeface="Open Sans"/>
                <a:cs typeface="Open Sans"/>
              </a:rPr>
              <a:t>y</a:t>
            </a:r>
            <a:r>
              <a:rPr sz="1900" spc="-5" dirty="0">
                <a:latin typeface="Open Sans"/>
                <a:cs typeface="Open Sans"/>
              </a:rPr>
              <a:t> </a:t>
            </a:r>
            <a:r>
              <a:rPr sz="1900" spc="-10" dirty="0">
                <a:latin typeface="Open Sans"/>
                <a:cs typeface="Open Sans"/>
              </a:rPr>
              <a:t>having </a:t>
            </a:r>
            <a:r>
              <a:rPr sz="1900" spc="-15" dirty="0">
                <a:latin typeface="Open Sans"/>
                <a:cs typeface="Open Sans"/>
              </a:rPr>
              <a:t>you</a:t>
            </a:r>
            <a:r>
              <a:rPr sz="1900" spc="-5" dirty="0">
                <a:latin typeface="Open Sans"/>
                <a:cs typeface="Open Sans"/>
              </a:rPr>
              <a:t> l</a:t>
            </a:r>
            <a:r>
              <a:rPr sz="1900" spc="-25" dirty="0">
                <a:latin typeface="Open Sans"/>
                <a:cs typeface="Open Sans"/>
              </a:rPr>
              <a:t>oo</a:t>
            </a:r>
            <a:r>
              <a:rPr sz="1900" spc="-10" dirty="0">
                <a:latin typeface="Open Sans"/>
                <a:cs typeface="Open Sans"/>
              </a:rPr>
              <a:t>k</a:t>
            </a:r>
            <a:r>
              <a:rPr sz="1900" spc="5" dirty="0">
                <a:latin typeface="Open Sans"/>
                <a:cs typeface="Open Sans"/>
              </a:rPr>
              <a:t> </a:t>
            </a:r>
            <a:r>
              <a:rPr sz="1900" spc="-15" dirty="0">
                <a:latin typeface="Open Sans"/>
                <a:cs typeface="Open Sans"/>
              </a:rPr>
              <a:t>again</a:t>
            </a:r>
            <a:r>
              <a:rPr sz="1900" dirty="0">
                <a:latin typeface="Open Sans"/>
                <a:cs typeface="Open Sans"/>
              </a:rPr>
              <a:t> </a:t>
            </a:r>
            <a:r>
              <a:rPr sz="1900" spc="-10" dirty="0">
                <a:latin typeface="Open Sans"/>
                <a:cs typeface="Open Sans"/>
              </a:rPr>
              <a:t>th</a:t>
            </a:r>
            <a:r>
              <a:rPr sz="1900" spc="-55" dirty="0">
                <a:latin typeface="Open Sans"/>
                <a:cs typeface="Open Sans"/>
              </a:rPr>
              <a:t>r</a:t>
            </a:r>
            <a:r>
              <a:rPr sz="1900" spc="-25" dirty="0">
                <a:latin typeface="Open Sans"/>
                <a:cs typeface="Open Sans"/>
              </a:rPr>
              <a:t>o</a:t>
            </a:r>
            <a:r>
              <a:rPr sz="1900" spc="-15" dirty="0">
                <a:latin typeface="Open Sans"/>
                <a:cs typeface="Open Sans"/>
              </a:rPr>
              <a:t>ugh</a:t>
            </a:r>
            <a:r>
              <a:rPr sz="1900" spc="-5" dirty="0">
                <a:latin typeface="Open Sans"/>
                <a:cs typeface="Open Sans"/>
              </a:rPr>
              <a:t> </a:t>
            </a:r>
            <a:r>
              <a:rPr sz="1900" spc="-15" dirty="0">
                <a:latin typeface="Open Sans"/>
                <a:cs typeface="Open Sans"/>
              </a:rPr>
              <a:t>the b</a:t>
            </a:r>
            <a:r>
              <a:rPr sz="1900" spc="-25" dirty="0">
                <a:latin typeface="Open Sans"/>
                <a:cs typeface="Open Sans"/>
              </a:rPr>
              <a:t>oo</a:t>
            </a:r>
            <a:r>
              <a:rPr sz="1900" spc="-10" dirty="0">
                <a:latin typeface="Open Sans"/>
                <a:cs typeface="Open Sans"/>
              </a:rPr>
              <a:t>ks</a:t>
            </a:r>
            <a:r>
              <a:rPr sz="1900" spc="25" dirty="0">
                <a:latin typeface="Open Sans"/>
                <a:cs typeface="Open Sans"/>
              </a:rPr>
              <a:t> </a:t>
            </a:r>
            <a:r>
              <a:rPr sz="1900" spc="-15" dirty="0">
                <a:latin typeface="Open Sans"/>
                <a:cs typeface="Open Sans"/>
              </a:rPr>
              <a:t>you</a:t>
            </a:r>
            <a:r>
              <a:rPr sz="1900" spc="-10" dirty="0">
                <a:latin typeface="Open Sans"/>
                <a:cs typeface="Open Sans"/>
              </a:rPr>
              <a:t> </a:t>
            </a:r>
            <a:r>
              <a:rPr sz="1900" spc="-55" dirty="0">
                <a:latin typeface="Open Sans"/>
                <a:cs typeface="Open Sans"/>
              </a:rPr>
              <a:t>r</a:t>
            </a:r>
            <a:r>
              <a:rPr sz="1900" spc="-15" dirty="0">
                <a:latin typeface="Open Sans"/>
                <a:cs typeface="Open Sans"/>
              </a:rPr>
              <a:t>eceived </a:t>
            </a:r>
            <a:r>
              <a:rPr sz="1900" spc="-10" dirty="0">
                <a:latin typeface="Open Sans"/>
                <a:cs typeface="Open Sans"/>
              </a:rPr>
              <a:t>in</a:t>
            </a:r>
            <a:r>
              <a:rPr sz="1900" spc="-20" dirty="0">
                <a:latin typeface="Open Sans"/>
                <a:cs typeface="Open Sans"/>
              </a:rPr>
              <a:t> </a:t>
            </a:r>
            <a:r>
              <a:rPr sz="1900" spc="-15" dirty="0">
                <a:latin typeface="Open Sans"/>
                <a:cs typeface="Open Sans"/>
              </a:rPr>
              <a:t>your</a:t>
            </a:r>
            <a:r>
              <a:rPr sz="1900" spc="-5" dirty="0">
                <a:latin typeface="Open Sans"/>
                <a:cs typeface="Open Sans"/>
              </a:rPr>
              <a:t> </a:t>
            </a:r>
            <a:r>
              <a:rPr sz="1900" spc="-15" dirty="0">
                <a:latin typeface="Open Sans"/>
                <a:cs typeface="Open Sans"/>
              </a:rPr>
              <a:t>Earl</a:t>
            </a:r>
            <a:r>
              <a:rPr sz="1900" spc="-10" dirty="0">
                <a:latin typeface="Open Sans"/>
                <a:cs typeface="Open Sans"/>
              </a:rPr>
              <a:t>y</a:t>
            </a:r>
            <a:r>
              <a:rPr sz="1900" spc="10" dirty="0">
                <a:latin typeface="Open Sans"/>
                <a:cs typeface="Open Sans"/>
              </a:rPr>
              <a:t> </a:t>
            </a:r>
            <a:r>
              <a:rPr sz="1900" spc="-10" dirty="0">
                <a:latin typeface="Open Sans"/>
                <a:cs typeface="Open Sans"/>
              </a:rPr>
              <a:t>Lite</a:t>
            </a:r>
            <a:r>
              <a:rPr sz="1900" spc="-50" dirty="0">
                <a:latin typeface="Open Sans"/>
                <a:cs typeface="Open Sans"/>
              </a:rPr>
              <a:t>r</a:t>
            </a:r>
            <a:r>
              <a:rPr sz="1900" spc="-15" dirty="0">
                <a:latin typeface="Open Sans"/>
                <a:cs typeface="Open Sans"/>
              </a:rPr>
              <a:t>ac</a:t>
            </a:r>
            <a:r>
              <a:rPr sz="1900" spc="-10" dirty="0">
                <a:latin typeface="Open Sans"/>
                <a:cs typeface="Open Sans"/>
              </a:rPr>
              <a:t>y</a:t>
            </a:r>
            <a:r>
              <a:rPr sz="1900" dirty="0">
                <a:latin typeface="Open Sans"/>
                <a:cs typeface="Open Sans"/>
              </a:rPr>
              <a:t> </a:t>
            </a:r>
            <a:r>
              <a:rPr sz="1900" spc="-15" dirty="0">
                <a:latin typeface="Open Sans"/>
                <a:cs typeface="Open Sans"/>
              </a:rPr>
              <a:t>Matte</a:t>
            </a:r>
            <a:r>
              <a:rPr sz="1900" spc="-20" dirty="0">
                <a:latin typeface="Open Sans"/>
                <a:cs typeface="Open Sans"/>
              </a:rPr>
              <a:t>r</a:t>
            </a:r>
            <a:r>
              <a:rPr sz="1900" spc="-10" dirty="0">
                <a:latin typeface="Open Sans"/>
                <a:cs typeface="Open Sans"/>
              </a:rPr>
              <a:t>s star</a:t>
            </a:r>
            <a:r>
              <a:rPr sz="1900" spc="-15" dirty="0">
                <a:latin typeface="Open Sans"/>
                <a:cs typeface="Open Sans"/>
              </a:rPr>
              <a:t>t</a:t>
            </a:r>
            <a:r>
              <a:rPr sz="1900" spc="-10" dirty="0">
                <a:latin typeface="Open Sans"/>
                <a:cs typeface="Open Sans"/>
              </a:rPr>
              <a:t>-up</a:t>
            </a:r>
            <a:r>
              <a:rPr sz="1900" spc="20" dirty="0">
                <a:latin typeface="Open Sans"/>
                <a:cs typeface="Open Sans"/>
              </a:rPr>
              <a:t> </a:t>
            </a:r>
            <a:r>
              <a:rPr sz="1900" spc="-15" dirty="0">
                <a:latin typeface="Open Sans"/>
                <a:cs typeface="Open Sans"/>
              </a:rPr>
              <a:t>ba</a:t>
            </a:r>
            <a:r>
              <a:rPr sz="1900" spc="-10" dirty="0">
                <a:latin typeface="Open Sans"/>
                <a:cs typeface="Open Sans"/>
              </a:rPr>
              <a:t>g</a:t>
            </a:r>
            <a:r>
              <a:rPr sz="1900" spc="-5" dirty="0">
                <a:latin typeface="Open Sans"/>
                <a:cs typeface="Open Sans"/>
              </a:rPr>
              <a:t>.</a:t>
            </a:r>
            <a:r>
              <a:rPr sz="1900" spc="-15" dirty="0">
                <a:latin typeface="Open Sans"/>
                <a:cs typeface="Open Sans"/>
              </a:rPr>
              <a:t> Thi</a:t>
            </a:r>
            <a:r>
              <a:rPr sz="1900" spc="-10" dirty="0">
                <a:latin typeface="Open Sans"/>
                <a:cs typeface="Open Sans"/>
              </a:rPr>
              <a:t>s</a:t>
            </a:r>
            <a:r>
              <a:rPr sz="1900" dirty="0">
                <a:latin typeface="Open Sans"/>
                <a:cs typeface="Open Sans"/>
              </a:rPr>
              <a:t> </a:t>
            </a:r>
            <a:r>
              <a:rPr sz="1900" spc="-10" dirty="0">
                <a:latin typeface="Open Sans"/>
                <a:cs typeface="Open Sans"/>
              </a:rPr>
              <a:t>time</a:t>
            </a:r>
            <a:r>
              <a:rPr sz="1900" spc="-5" dirty="0">
                <a:latin typeface="Open Sans"/>
                <a:cs typeface="Open Sans"/>
              </a:rPr>
              <a:t>,</a:t>
            </a:r>
            <a:r>
              <a:rPr sz="1900" spc="-25" dirty="0">
                <a:latin typeface="Open Sans"/>
                <a:cs typeface="Open Sans"/>
              </a:rPr>
              <a:t> </a:t>
            </a:r>
            <a:r>
              <a:rPr sz="1900" spc="-15" dirty="0">
                <a:latin typeface="Open Sans"/>
                <a:cs typeface="Open Sans"/>
              </a:rPr>
              <a:t>you</a:t>
            </a:r>
            <a:r>
              <a:rPr sz="1900" spc="5" dirty="0">
                <a:latin typeface="Open Sans"/>
                <a:cs typeface="Open Sans"/>
              </a:rPr>
              <a:t> </a:t>
            </a:r>
            <a:r>
              <a:rPr sz="1900" spc="-20" dirty="0">
                <a:latin typeface="Open Sans"/>
                <a:cs typeface="Open Sans"/>
              </a:rPr>
              <a:t>a</a:t>
            </a:r>
            <a:r>
              <a:rPr sz="1900" spc="-55" dirty="0">
                <a:latin typeface="Open Sans"/>
                <a:cs typeface="Open Sans"/>
              </a:rPr>
              <a:t>r</a:t>
            </a:r>
            <a:r>
              <a:rPr sz="1900" spc="-15" dirty="0">
                <a:latin typeface="Open Sans"/>
                <a:cs typeface="Open Sans"/>
              </a:rPr>
              <a:t>e</a:t>
            </a:r>
            <a:r>
              <a:rPr sz="1900" spc="-5" dirty="0">
                <a:latin typeface="Open Sans"/>
                <a:cs typeface="Open Sans"/>
              </a:rPr>
              <a:t> </a:t>
            </a:r>
            <a:r>
              <a:rPr sz="1900" spc="-10" dirty="0">
                <a:latin typeface="Open Sans"/>
                <a:cs typeface="Open Sans"/>
              </a:rPr>
              <a:t>lo</a:t>
            </a:r>
            <a:r>
              <a:rPr sz="1900" spc="-25" dirty="0">
                <a:latin typeface="Open Sans"/>
                <a:cs typeface="Open Sans"/>
              </a:rPr>
              <a:t>o</a:t>
            </a:r>
            <a:r>
              <a:rPr sz="1900" spc="-10" dirty="0">
                <a:latin typeface="Open Sans"/>
                <a:cs typeface="Open Sans"/>
              </a:rPr>
              <a:t>king</a:t>
            </a:r>
            <a:r>
              <a:rPr sz="1900" dirty="0">
                <a:latin typeface="Open Sans"/>
                <a:cs typeface="Open Sans"/>
              </a:rPr>
              <a:t> </a:t>
            </a:r>
            <a:r>
              <a:rPr sz="1900" spc="-10" dirty="0">
                <a:latin typeface="Open Sans"/>
                <a:cs typeface="Open Sans"/>
              </a:rPr>
              <a:t>for</a:t>
            </a:r>
            <a:r>
              <a:rPr sz="1900" dirty="0">
                <a:latin typeface="Open Sans"/>
                <a:cs typeface="Open Sans"/>
              </a:rPr>
              <a:t> </a:t>
            </a:r>
            <a:r>
              <a:rPr sz="1900" spc="-15" dirty="0">
                <a:latin typeface="Open Sans"/>
                <a:cs typeface="Open Sans"/>
              </a:rPr>
              <a:t>bo</a:t>
            </a:r>
            <a:r>
              <a:rPr sz="1900" spc="-25" dirty="0">
                <a:latin typeface="Open Sans"/>
                <a:cs typeface="Open Sans"/>
              </a:rPr>
              <a:t>o</a:t>
            </a:r>
            <a:r>
              <a:rPr sz="1900" spc="-10" dirty="0">
                <a:latin typeface="Open Sans"/>
                <a:cs typeface="Open Sans"/>
              </a:rPr>
              <a:t>ks</a:t>
            </a:r>
            <a:r>
              <a:rPr sz="1900" spc="25" dirty="0">
                <a:latin typeface="Open Sans"/>
                <a:cs typeface="Open Sans"/>
              </a:rPr>
              <a:t> </a:t>
            </a:r>
            <a:r>
              <a:rPr sz="1900" spc="-15" dirty="0">
                <a:latin typeface="Open Sans"/>
                <a:cs typeface="Open Sans"/>
              </a:rPr>
              <a:t>to</a:t>
            </a:r>
            <a:r>
              <a:rPr sz="1900" spc="5" dirty="0">
                <a:latin typeface="Open Sans"/>
                <a:cs typeface="Open Sans"/>
              </a:rPr>
              <a:t> </a:t>
            </a:r>
            <a:r>
              <a:rPr sz="1900" spc="-55" dirty="0">
                <a:latin typeface="Open Sans"/>
                <a:cs typeface="Open Sans"/>
              </a:rPr>
              <a:t>r</a:t>
            </a:r>
            <a:r>
              <a:rPr sz="1900" spc="-15" dirty="0">
                <a:latin typeface="Open Sans"/>
                <a:cs typeface="Open Sans"/>
              </a:rPr>
              <a:t>ead</a:t>
            </a:r>
            <a:r>
              <a:rPr sz="1900" spc="-5" dirty="0">
                <a:latin typeface="Open Sans"/>
                <a:cs typeface="Open Sans"/>
              </a:rPr>
              <a:t> </a:t>
            </a:r>
            <a:r>
              <a:rPr sz="1900" spc="-15" dirty="0">
                <a:latin typeface="Open Sans"/>
                <a:cs typeface="Open Sans"/>
              </a:rPr>
              <a:t>aloud</a:t>
            </a:r>
            <a:r>
              <a:rPr sz="1900" dirty="0">
                <a:latin typeface="Open Sans"/>
                <a:cs typeface="Open Sans"/>
              </a:rPr>
              <a:t> </a:t>
            </a:r>
            <a:r>
              <a:rPr sz="1900" spc="-15" dirty="0">
                <a:latin typeface="Open Sans"/>
                <a:cs typeface="Open Sans"/>
              </a:rPr>
              <a:t>to child</a:t>
            </a:r>
            <a:r>
              <a:rPr sz="1900" spc="-55" dirty="0">
                <a:latin typeface="Open Sans"/>
                <a:cs typeface="Open Sans"/>
              </a:rPr>
              <a:t>r</a:t>
            </a:r>
            <a:r>
              <a:rPr sz="1900" spc="-20" dirty="0">
                <a:latin typeface="Open Sans"/>
                <a:cs typeface="Open Sans"/>
              </a:rPr>
              <a:t>e</a:t>
            </a:r>
            <a:r>
              <a:rPr sz="1900" spc="-15" dirty="0">
                <a:latin typeface="Open Sans"/>
                <a:cs typeface="Open Sans"/>
              </a:rPr>
              <a:t>n</a:t>
            </a:r>
            <a:r>
              <a:rPr sz="1900" spc="-25" dirty="0">
                <a:latin typeface="Open Sans"/>
                <a:cs typeface="Open Sans"/>
              </a:rPr>
              <a:t> </a:t>
            </a:r>
            <a:r>
              <a:rPr sz="1900" spc="-15" dirty="0">
                <a:latin typeface="Open Sans"/>
                <a:cs typeface="Open Sans"/>
              </a:rPr>
              <a:t>which</a:t>
            </a:r>
            <a:r>
              <a:rPr sz="1900" spc="-20" dirty="0">
                <a:latin typeface="Open Sans"/>
                <a:cs typeface="Open Sans"/>
              </a:rPr>
              <a:t> </a:t>
            </a:r>
            <a:r>
              <a:rPr sz="1900" spc="-15" dirty="0">
                <a:latin typeface="Open Sans"/>
                <a:cs typeface="Open Sans"/>
              </a:rPr>
              <a:t>c</a:t>
            </a:r>
            <a:r>
              <a:rPr sz="1900" spc="-25" dirty="0">
                <a:latin typeface="Open Sans"/>
                <a:cs typeface="Open Sans"/>
              </a:rPr>
              <a:t>o</a:t>
            </a:r>
            <a:r>
              <a:rPr sz="1900" spc="-10" dirty="0">
                <a:latin typeface="Open Sans"/>
                <a:cs typeface="Open Sans"/>
              </a:rPr>
              <a:t>ntain</a:t>
            </a:r>
            <a:r>
              <a:rPr sz="1900" spc="5" dirty="0">
                <a:latin typeface="Open Sans"/>
                <a:cs typeface="Open Sans"/>
              </a:rPr>
              <a:t> </a:t>
            </a:r>
            <a:r>
              <a:rPr sz="1900" spc="-15" dirty="0">
                <a:latin typeface="Open Sans"/>
                <a:cs typeface="Open Sans"/>
              </a:rPr>
              <a:t>ri</a:t>
            </a:r>
            <a:r>
              <a:rPr sz="1900" spc="-20" dirty="0">
                <a:latin typeface="Open Sans"/>
                <a:cs typeface="Open Sans"/>
              </a:rPr>
              <a:t>c</a:t>
            </a:r>
            <a:r>
              <a:rPr sz="1900" spc="-15" dirty="0">
                <a:latin typeface="Open Sans"/>
                <a:cs typeface="Open Sans"/>
              </a:rPr>
              <a:t>h</a:t>
            </a:r>
            <a:r>
              <a:rPr sz="1900" spc="-5" dirty="0">
                <a:latin typeface="Open Sans"/>
                <a:cs typeface="Open Sans"/>
              </a:rPr>
              <a:t> </a:t>
            </a:r>
            <a:r>
              <a:rPr sz="1900" spc="-10" dirty="0">
                <a:latin typeface="Open Sans"/>
                <a:cs typeface="Open Sans"/>
              </a:rPr>
              <a:t>v</a:t>
            </a:r>
            <a:r>
              <a:rPr sz="1900" spc="-25" dirty="0">
                <a:latin typeface="Open Sans"/>
                <a:cs typeface="Open Sans"/>
              </a:rPr>
              <a:t>o</a:t>
            </a:r>
            <a:r>
              <a:rPr sz="1900" spc="-15" dirty="0">
                <a:latin typeface="Open Sans"/>
                <a:cs typeface="Open Sans"/>
              </a:rPr>
              <a:t>cabular</a:t>
            </a:r>
            <a:r>
              <a:rPr sz="1900" spc="-10" dirty="0">
                <a:latin typeface="Open Sans"/>
                <a:cs typeface="Open Sans"/>
              </a:rPr>
              <a:t>y</a:t>
            </a:r>
            <a:r>
              <a:rPr sz="1900" spc="10" dirty="0">
                <a:latin typeface="Open Sans"/>
                <a:cs typeface="Open Sans"/>
              </a:rPr>
              <a:t> </a:t>
            </a:r>
            <a:r>
              <a:rPr sz="1900" spc="-15" dirty="0">
                <a:latin typeface="Open Sans"/>
                <a:cs typeface="Open Sans"/>
              </a:rPr>
              <a:t>wo</a:t>
            </a:r>
            <a:r>
              <a:rPr sz="1900" spc="-60" dirty="0">
                <a:latin typeface="Open Sans"/>
                <a:cs typeface="Open Sans"/>
              </a:rPr>
              <a:t>r</a:t>
            </a:r>
            <a:r>
              <a:rPr sz="1900" spc="-15" dirty="0">
                <a:latin typeface="Open Sans"/>
                <a:cs typeface="Open Sans"/>
              </a:rPr>
              <a:t>ds</a:t>
            </a:r>
            <a:r>
              <a:rPr sz="1900" spc="15" dirty="0">
                <a:latin typeface="Open Sans"/>
                <a:cs typeface="Open Sans"/>
              </a:rPr>
              <a:t> </a:t>
            </a:r>
            <a:r>
              <a:rPr sz="1900" spc="-20" dirty="0">
                <a:latin typeface="Open Sans"/>
                <a:cs typeface="Open Sans"/>
              </a:rPr>
              <a:t>an</a:t>
            </a:r>
            <a:r>
              <a:rPr sz="1900" spc="-15" dirty="0">
                <a:latin typeface="Open Sans"/>
                <a:cs typeface="Open Sans"/>
              </a:rPr>
              <a:t>d</a:t>
            </a:r>
            <a:r>
              <a:rPr sz="1900" dirty="0">
                <a:latin typeface="Open Sans"/>
                <a:cs typeface="Open Sans"/>
              </a:rPr>
              <a:t> </a:t>
            </a:r>
            <a:r>
              <a:rPr sz="1900" spc="-15" dirty="0">
                <a:latin typeface="Open Sans"/>
                <a:cs typeface="Open Sans"/>
              </a:rPr>
              <a:t>n</a:t>
            </a:r>
            <a:r>
              <a:rPr sz="1900" spc="-45" dirty="0">
                <a:latin typeface="Open Sans"/>
                <a:cs typeface="Open Sans"/>
              </a:rPr>
              <a:t>e</a:t>
            </a:r>
            <a:r>
              <a:rPr sz="1900" spc="-15" dirty="0">
                <a:latin typeface="Open Sans"/>
                <a:cs typeface="Open Sans"/>
              </a:rPr>
              <a:t>w c</a:t>
            </a:r>
            <a:r>
              <a:rPr sz="1900" spc="-25" dirty="0">
                <a:latin typeface="Open Sans"/>
                <a:cs typeface="Open Sans"/>
              </a:rPr>
              <a:t>o</a:t>
            </a:r>
            <a:r>
              <a:rPr sz="1900" spc="-10" dirty="0">
                <a:latin typeface="Open Sans"/>
                <a:cs typeface="Open Sans"/>
              </a:rPr>
              <a:t>ncepts</a:t>
            </a:r>
            <a:r>
              <a:rPr sz="1900" dirty="0">
                <a:latin typeface="Open Sans"/>
                <a:cs typeface="Open Sans"/>
              </a:rPr>
              <a:t> </a:t>
            </a:r>
            <a:r>
              <a:rPr sz="1900" spc="-15" dirty="0">
                <a:latin typeface="Open Sans"/>
                <a:cs typeface="Open Sans"/>
              </a:rPr>
              <a:t>to</a:t>
            </a:r>
            <a:r>
              <a:rPr sz="1900" spc="5" dirty="0">
                <a:latin typeface="Open Sans"/>
                <a:cs typeface="Open Sans"/>
              </a:rPr>
              <a:t> </a:t>
            </a:r>
            <a:r>
              <a:rPr sz="1900" spc="-10" dirty="0">
                <a:latin typeface="Open Sans"/>
                <a:cs typeface="Open Sans"/>
              </a:rPr>
              <a:t>build</a:t>
            </a:r>
            <a:r>
              <a:rPr sz="1900" spc="-5" dirty="0">
                <a:latin typeface="Open Sans"/>
                <a:cs typeface="Open Sans"/>
              </a:rPr>
              <a:t> </a:t>
            </a:r>
            <a:r>
              <a:rPr sz="1900" spc="-10" dirty="0">
                <a:latin typeface="Open Sans"/>
                <a:cs typeface="Open Sans"/>
              </a:rPr>
              <a:t>child</a:t>
            </a:r>
            <a:r>
              <a:rPr sz="1900" spc="-55" dirty="0">
                <a:latin typeface="Open Sans"/>
                <a:cs typeface="Open Sans"/>
              </a:rPr>
              <a:t>r</a:t>
            </a:r>
            <a:r>
              <a:rPr sz="1900" spc="-15" dirty="0">
                <a:latin typeface="Open Sans"/>
                <a:cs typeface="Open Sans"/>
              </a:rPr>
              <a:t>e</a:t>
            </a:r>
            <a:r>
              <a:rPr sz="1900" spc="-35" dirty="0">
                <a:latin typeface="Open Sans"/>
                <a:cs typeface="Open Sans"/>
              </a:rPr>
              <a:t>n</a:t>
            </a:r>
            <a:r>
              <a:rPr sz="1900" spc="-65" dirty="0">
                <a:latin typeface="Open Sans"/>
                <a:cs typeface="Open Sans"/>
              </a:rPr>
              <a:t>’</a:t>
            </a:r>
            <a:r>
              <a:rPr sz="1900" spc="-10" dirty="0">
                <a:latin typeface="Open Sans"/>
                <a:cs typeface="Open Sans"/>
              </a:rPr>
              <a:t>s</a:t>
            </a:r>
            <a:r>
              <a:rPr sz="1900" spc="-5" dirty="0">
                <a:latin typeface="Open Sans"/>
                <a:cs typeface="Open Sans"/>
              </a:rPr>
              <a:t> </a:t>
            </a:r>
            <a:r>
              <a:rPr sz="1900" spc="-15" dirty="0">
                <a:latin typeface="Open Sans"/>
                <a:cs typeface="Open Sans"/>
              </a:rPr>
              <a:t>kn</a:t>
            </a:r>
            <a:r>
              <a:rPr sz="1900" spc="-65" dirty="0">
                <a:latin typeface="Open Sans"/>
                <a:cs typeface="Open Sans"/>
              </a:rPr>
              <a:t>o</a:t>
            </a:r>
            <a:r>
              <a:rPr sz="1900" spc="-10" dirty="0">
                <a:latin typeface="Open Sans"/>
                <a:cs typeface="Open Sans"/>
              </a:rPr>
              <a:t>wled</a:t>
            </a:r>
            <a:r>
              <a:rPr sz="1900" spc="-15" dirty="0">
                <a:latin typeface="Open Sans"/>
                <a:cs typeface="Open Sans"/>
              </a:rPr>
              <a:t>ge</a:t>
            </a:r>
            <a:r>
              <a:rPr sz="1900" spc="-10" dirty="0">
                <a:latin typeface="Open Sans"/>
                <a:cs typeface="Open Sans"/>
              </a:rPr>
              <a:t> </a:t>
            </a:r>
            <a:r>
              <a:rPr sz="1900" spc="-15" dirty="0">
                <a:latin typeface="Open Sans"/>
                <a:cs typeface="Open Sans"/>
              </a:rPr>
              <a:t>a</a:t>
            </a:r>
            <a:r>
              <a:rPr sz="1900" spc="-50" dirty="0">
                <a:latin typeface="Open Sans"/>
                <a:cs typeface="Open Sans"/>
              </a:rPr>
              <a:t>r</a:t>
            </a:r>
            <a:r>
              <a:rPr sz="1900" spc="-15" dirty="0">
                <a:latin typeface="Open Sans"/>
                <a:cs typeface="Open Sans"/>
              </a:rPr>
              <a:t>ound.</a:t>
            </a:r>
            <a:endParaRPr sz="1900">
              <a:latin typeface="Open Sans"/>
              <a:cs typeface="Open Sans"/>
            </a:endParaRPr>
          </a:p>
          <a:p>
            <a:pPr marL="12700" marR="5080">
              <a:lnSpc>
                <a:spcPts val="1820"/>
              </a:lnSpc>
              <a:spcBef>
                <a:spcPts val="1639"/>
              </a:spcBef>
            </a:pPr>
            <a:r>
              <a:rPr sz="1900" spc="-10" dirty="0">
                <a:latin typeface="Open Sans"/>
                <a:cs typeface="Open Sans"/>
              </a:rPr>
              <a:t>Af</a:t>
            </a:r>
            <a:r>
              <a:rPr sz="1900" spc="-5" dirty="0">
                <a:latin typeface="Open Sans"/>
                <a:cs typeface="Open Sans"/>
              </a:rPr>
              <a:t>t</a:t>
            </a:r>
            <a:r>
              <a:rPr sz="1900" spc="-20" dirty="0">
                <a:latin typeface="Open Sans"/>
                <a:cs typeface="Open Sans"/>
              </a:rPr>
              <a:t>e</a:t>
            </a:r>
            <a:r>
              <a:rPr sz="1900" spc="-10" dirty="0">
                <a:latin typeface="Open Sans"/>
                <a:cs typeface="Open Sans"/>
              </a:rPr>
              <a:t>r</a:t>
            </a:r>
            <a:r>
              <a:rPr sz="1900" spc="-5" dirty="0">
                <a:latin typeface="Open Sans"/>
                <a:cs typeface="Open Sans"/>
              </a:rPr>
              <a:t> l</a:t>
            </a:r>
            <a:r>
              <a:rPr sz="1900" spc="-25" dirty="0">
                <a:latin typeface="Open Sans"/>
                <a:cs typeface="Open Sans"/>
              </a:rPr>
              <a:t>o</a:t>
            </a:r>
            <a:r>
              <a:rPr sz="1900" spc="-10" dirty="0">
                <a:latin typeface="Open Sans"/>
                <a:cs typeface="Open Sans"/>
              </a:rPr>
              <a:t>oking</a:t>
            </a:r>
            <a:r>
              <a:rPr sz="1900" dirty="0">
                <a:latin typeface="Open Sans"/>
                <a:cs typeface="Open Sans"/>
              </a:rPr>
              <a:t> </a:t>
            </a:r>
            <a:r>
              <a:rPr sz="1900" spc="-10" dirty="0">
                <a:latin typeface="Open Sans"/>
                <a:cs typeface="Open Sans"/>
              </a:rPr>
              <a:t>th</a:t>
            </a:r>
            <a:r>
              <a:rPr sz="1900" spc="-50" dirty="0">
                <a:latin typeface="Open Sans"/>
                <a:cs typeface="Open Sans"/>
              </a:rPr>
              <a:t>r</a:t>
            </a:r>
            <a:r>
              <a:rPr sz="1900" spc="-15" dirty="0">
                <a:latin typeface="Open Sans"/>
                <a:cs typeface="Open Sans"/>
              </a:rPr>
              <a:t>ough</a:t>
            </a:r>
            <a:r>
              <a:rPr sz="1900" spc="5" dirty="0">
                <a:latin typeface="Open Sans"/>
                <a:cs typeface="Open Sans"/>
              </a:rPr>
              <a:t> </a:t>
            </a:r>
            <a:r>
              <a:rPr sz="1900" spc="-10" dirty="0">
                <a:latin typeface="Open Sans"/>
                <a:cs typeface="Open Sans"/>
              </a:rPr>
              <a:t>the </a:t>
            </a:r>
            <a:r>
              <a:rPr sz="1900" spc="-15" dirty="0">
                <a:latin typeface="Open Sans"/>
                <a:cs typeface="Open Sans"/>
              </a:rPr>
              <a:t>bo</a:t>
            </a:r>
            <a:r>
              <a:rPr sz="1900" spc="-25" dirty="0">
                <a:latin typeface="Open Sans"/>
                <a:cs typeface="Open Sans"/>
              </a:rPr>
              <a:t>o</a:t>
            </a:r>
            <a:r>
              <a:rPr sz="1900" spc="-10" dirty="0">
                <a:latin typeface="Open Sans"/>
                <a:cs typeface="Open Sans"/>
              </a:rPr>
              <a:t>k</a:t>
            </a:r>
            <a:r>
              <a:rPr sz="1900" spc="5" dirty="0">
                <a:latin typeface="Open Sans"/>
                <a:cs typeface="Open Sans"/>
              </a:rPr>
              <a:t> </a:t>
            </a:r>
            <a:r>
              <a:rPr sz="1900" spc="-10" dirty="0">
                <a:latin typeface="Open Sans"/>
                <a:cs typeface="Open Sans"/>
              </a:rPr>
              <a:t>set,</a:t>
            </a:r>
            <a:r>
              <a:rPr sz="1900" dirty="0">
                <a:latin typeface="Open Sans"/>
                <a:cs typeface="Open Sans"/>
              </a:rPr>
              <a:t> </a:t>
            </a:r>
            <a:r>
              <a:rPr sz="1900" spc="-15" dirty="0">
                <a:latin typeface="Open Sans"/>
                <a:cs typeface="Open Sans"/>
              </a:rPr>
              <a:t>selec</a:t>
            </a:r>
            <a:r>
              <a:rPr sz="1900" spc="-10" dirty="0">
                <a:latin typeface="Open Sans"/>
                <a:cs typeface="Open Sans"/>
              </a:rPr>
              <a:t>t</a:t>
            </a:r>
            <a:r>
              <a:rPr sz="1900" spc="-5" dirty="0">
                <a:latin typeface="Open Sans"/>
                <a:cs typeface="Open Sans"/>
              </a:rPr>
              <a:t> </a:t>
            </a:r>
            <a:r>
              <a:rPr sz="1900" spc="-15" dirty="0">
                <a:latin typeface="Open Sans"/>
                <a:cs typeface="Open Sans"/>
              </a:rPr>
              <a:t>one</a:t>
            </a:r>
            <a:r>
              <a:rPr sz="1900" spc="-5" dirty="0">
                <a:latin typeface="Open Sans"/>
                <a:cs typeface="Open Sans"/>
              </a:rPr>
              <a:t> </a:t>
            </a:r>
            <a:r>
              <a:rPr sz="1900" spc="-15" dirty="0">
                <a:latin typeface="Open Sans"/>
                <a:cs typeface="Open Sans"/>
              </a:rPr>
              <a:t>bo</a:t>
            </a:r>
            <a:r>
              <a:rPr sz="1900" spc="-25" dirty="0">
                <a:latin typeface="Open Sans"/>
                <a:cs typeface="Open Sans"/>
              </a:rPr>
              <a:t>o</a:t>
            </a:r>
            <a:r>
              <a:rPr sz="1900" spc="-10" dirty="0">
                <a:latin typeface="Open Sans"/>
                <a:cs typeface="Open Sans"/>
              </a:rPr>
              <a:t>k</a:t>
            </a:r>
            <a:r>
              <a:rPr sz="1900" spc="5" dirty="0">
                <a:latin typeface="Open Sans"/>
                <a:cs typeface="Open Sans"/>
              </a:rPr>
              <a:t> </a:t>
            </a:r>
            <a:r>
              <a:rPr sz="1900" spc="-10" dirty="0">
                <a:latin typeface="Open Sans"/>
                <a:cs typeface="Open Sans"/>
              </a:rPr>
              <a:t>that</a:t>
            </a:r>
            <a:r>
              <a:rPr sz="1900" spc="10" dirty="0">
                <a:latin typeface="Open Sans"/>
                <a:cs typeface="Open Sans"/>
              </a:rPr>
              <a:t> </a:t>
            </a:r>
            <a:r>
              <a:rPr sz="1900" spc="-15" dirty="0">
                <a:latin typeface="Open Sans"/>
                <a:cs typeface="Open Sans"/>
              </a:rPr>
              <a:t>you</a:t>
            </a:r>
            <a:r>
              <a:rPr sz="1900" spc="-5" dirty="0">
                <a:latin typeface="Open Sans"/>
                <a:cs typeface="Open Sans"/>
              </a:rPr>
              <a:t> </a:t>
            </a:r>
            <a:r>
              <a:rPr sz="1900" spc="-15" dirty="0">
                <a:latin typeface="Open Sans"/>
                <a:cs typeface="Open Sans"/>
              </a:rPr>
              <a:t>thin</a:t>
            </a:r>
            <a:r>
              <a:rPr sz="1900" spc="-10" dirty="0">
                <a:latin typeface="Open Sans"/>
                <a:cs typeface="Open Sans"/>
              </a:rPr>
              <a:t>k</a:t>
            </a:r>
            <a:r>
              <a:rPr sz="1900" dirty="0">
                <a:latin typeface="Open Sans"/>
                <a:cs typeface="Open Sans"/>
              </a:rPr>
              <a:t> </a:t>
            </a:r>
            <a:r>
              <a:rPr sz="1900" spc="-15" dirty="0">
                <a:latin typeface="Open Sans"/>
                <a:cs typeface="Open Sans"/>
              </a:rPr>
              <a:t>would</a:t>
            </a:r>
            <a:r>
              <a:rPr sz="1900" spc="-10" dirty="0">
                <a:latin typeface="Open Sans"/>
                <a:cs typeface="Open Sans"/>
              </a:rPr>
              <a:t> be</a:t>
            </a:r>
            <a:r>
              <a:rPr sz="1900" spc="-15" dirty="0">
                <a:latin typeface="Open Sans"/>
                <a:cs typeface="Open Sans"/>
              </a:rPr>
              <a:t> a</a:t>
            </a:r>
            <a:r>
              <a:rPr sz="1900" spc="-5" dirty="0">
                <a:latin typeface="Open Sans"/>
                <a:cs typeface="Open Sans"/>
              </a:rPr>
              <a:t> </a:t>
            </a:r>
            <a:r>
              <a:rPr sz="1900" spc="-15" dirty="0">
                <a:latin typeface="Open Sans"/>
                <a:cs typeface="Open Sans"/>
              </a:rPr>
              <a:t>go</a:t>
            </a:r>
            <a:r>
              <a:rPr sz="1900" spc="-25" dirty="0">
                <a:latin typeface="Open Sans"/>
                <a:cs typeface="Open Sans"/>
              </a:rPr>
              <a:t>o</a:t>
            </a:r>
            <a:r>
              <a:rPr sz="1900" spc="-15" dirty="0">
                <a:latin typeface="Open Sans"/>
                <a:cs typeface="Open Sans"/>
              </a:rPr>
              <a:t>d</a:t>
            </a:r>
            <a:r>
              <a:rPr sz="1900" spc="10" dirty="0">
                <a:latin typeface="Open Sans"/>
                <a:cs typeface="Open Sans"/>
              </a:rPr>
              <a:t> </a:t>
            </a:r>
            <a:r>
              <a:rPr sz="1900" spc="-20" dirty="0">
                <a:latin typeface="Open Sans"/>
                <a:cs typeface="Open Sans"/>
              </a:rPr>
              <a:t>ch</a:t>
            </a:r>
            <a:r>
              <a:rPr sz="1900" spc="-25" dirty="0">
                <a:latin typeface="Open Sans"/>
                <a:cs typeface="Open Sans"/>
              </a:rPr>
              <a:t>o</a:t>
            </a:r>
            <a:r>
              <a:rPr sz="1900" spc="-10" dirty="0">
                <a:latin typeface="Open Sans"/>
                <a:cs typeface="Open Sans"/>
              </a:rPr>
              <a:t>ice</a:t>
            </a:r>
            <a:r>
              <a:rPr sz="1900" spc="-15" dirty="0">
                <a:latin typeface="Open Sans"/>
                <a:cs typeface="Open Sans"/>
              </a:rPr>
              <a:t> to</a:t>
            </a:r>
            <a:r>
              <a:rPr sz="1900" spc="5" dirty="0">
                <a:latin typeface="Open Sans"/>
                <a:cs typeface="Open Sans"/>
              </a:rPr>
              <a:t> </a:t>
            </a:r>
            <a:r>
              <a:rPr sz="1900" spc="-55" dirty="0">
                <a:latin typeface="Open Sans"/>
                <a:cs typeface="Open Sans"/>
              </a:rPr>
              <a:t>r</a:t>
            </a:r>
            <a:r>
              <a:rPr sz="1900" spc="-15" dirty="0">
                <a:latin typeface="Open Sans"/>
                <a:cs typeface="Open Sans"/>
              </a:rPr>
              <a:t>ead</a:t>
            </a:r>
            <a:r>
              <a:rPr sz="1900" spc="-5" dirty="0">
                <a:latin typeface="Open Sans"/>
                <a:cs typeface="Open Sans"/>
              </a:rPr>
              <a:t> </a:t>
            </a:r>
            <a:r>
              <a:rPr sz="1900" spc="-15" dirty="0">
                <a:latin typeface="Open Sans"/>
                <a:cs typeface="Open Sans"/>
              </a:rPr>
              <a:t>aloud</a:t>
            </a:r>
            <a:r>
              <a:rPr sz="1900" dirty="0">
                <a:latin typeface="Open Sans"/>
                <a:cs typeface="Open Sans"/>
              </a:rPr>
              <a:t> </a:t>
            </a:r>
            <a:r>
              <a:rPr sz="1900" spc="-15" dirty="0">
                <a:latin typeface="Open Sans"/>
                <a:cs typeface="Open Sans"/>
              </a:rPr>
              <a:t>to</a:t>
            </a:r>
            <a:r>
              <a:rPr sz="1900" dirty="0">
                <a:latin typeface="Open Sans"/>
                <a:cs typeface="Open Sans"/>
              </a:rPr>
              <a:t> </a:t>
            </a:r>
            <a:r>
              <a:rPr sz="1900" spc="-15" dirty="0">
                <a:latin typeface="Open Sans"/>
                <a:cs typeface="Open Sans"/>
              </a:rPr>
              <a:t>your</a:t>
            </a:r>
            <a:r>
              <a:rPr sz="1900" dirty="0">
                <a:latin typeface="Open Sans"/>
                <a:cs typeface="Open Sans"/>
              </a:rPr>
              <a:t> </a:t>
            </a:r>
            <a:r>
              <a:rPr sz="1900" spc="-15" dirty="0">
                <a:latin typeface="Open Sans"/>
                <a:cs typeface="Open Sans"/>
              </a:rPr>
              <a:t>child</a:t>
            </a:r>
            <a:r>
              <a:rPr sz="1900" spc="-55" dirty="0">
                <a:latin typeface="Open Sans"/>
                <a:cs typeface="Open Sans"/>
              </a:rPr>
              <a:t>r</a:t>
            </a:r>
            <a:r>
              <a:rPr sz="1900" spc="-20" dirty="0">
                <a:latin typeface="Open Sans"/>
                <a:cs typeface="Open Sans"/>
              </a:rPr>
              <a:t>en</a:t>
            </a:r>
            <a:r>
              <a:rPr sz="1900" spc="-5" dirty="0">
                <a:latin typeface="Open Sans"/>
                <a:cs typeface="Open Sans"/>
              </a:rPr>
              <a:t>.</a:t>
            </a:r>
            <a:r>
              <a:rPr sz="1900" spc="-25" dirty="0">
                <a:latin typeface="Open Sans"/>
                <a:cs typeface="Open Sans"/>
              </a:rPr>
              <a:t> </a:t>
            </a:r>
            <a:r>
              <a:rPr sz="1900" spc="-20" dirty="0">
                <a:latin typeface="Open Sans"/>
                <a:cs typeface="Open Sans"/>
              </a:rPr>
              <a:t>R</a:t>
            </a:r>
            <a:r>
              <a:rPr sz="1900" spc="-10" dirty="0">
                <a:latin typeface="Open Sans"/>
                <a:cs typeface="Open Sans"/>
              </a:rPr>
              <a:t>e</a:t>
            </a:r>
            <a:r>
              <a:rPr sz="1900" spc="-20" dirty="0">
                <a:latin typeface="Open Sans"/>
                <a:cs typeface="Open Sans"/>
              </a:rPr>
              <a:t>a</a:t>
            </a:r>
            <a:r>
              <a:rPr sz="1900" spc="-15" dirty="0">
                <a:latin typeface="Open Sans"/>
                <a:cs typeface="Open Sans"/>
              </a:rPr>
              <a:t>d</a:t>
            </a:r>
            <a:r>
              <a:rPr sz="1900" spc="-5" dirty="0">
                <a:latin typeface="Open Sans"/>
                <a:cs typeface="Open Sans"/>
              </a:rPr>
              <a:t> </a:t>
            </a:r>
            <a:r>
              <a:rPr sz="1900" spc="-10" dirty="0">
                <a:latin typeface="Open Sans"/>
                <a:cs typeface="Open Sans"/>
              </a:rPr>
              <a:t>the st</a:t>
            </a:r>
            <a:r>
              <a:rPr sz="1900" spc="-25" dirty="0">
                <a:latin typeface="Open Sans"/>
                <a:cs typeface="Open Sans"/>
              </a:rPr>
              <a:t>o</a:t>
            </a:r>
            <a:r>
              <a:rPr sz="1900" spc="-15" dirty="0">
                <a:latin typeface="Open Sans"/>
                <a:cs typeface="Open Sans"/>
              </a:rPr>
              <a:t>r</a:t>
            </a:r>
            <a:r>
              <a:rPr sz="1900" spc="-10" dirty="0">
                <a:latin typeface="Open Sans"/>
                <a:cs typeface="Open Sans"/>
              </a:rPr>
              <a:t>y</a:t>
            </a:r>
            <a:r>
              <a:rPr sz="1900" spc="30" dirty="0">
                <a:latin typeface="Open Sans"/>
                <a:cs typeface="Open Sans"/>
              </a:rPr>
              <a:t> </a:t>
            </a:r>
            <a:r>
              <a:rPr sz="1900" spc="-15" dirty="0">
                <a:latin typeface="Open Sans"/>
                <a:cs typeface="Open Sans"/>
              </a:rPr>
              <a:t>aloud</a:t>
            </a:r>
            <a:r>
              <a:rPr sz="1900" dirty="0">
                <a:latin typeface="Open Sans"/>
                <a:cs typeface="Open Sans"/>
              </a:rPr>
              <a:t> </a:t>
            </a:r>
            <a:r>
              <a:rPr sz="1900" spc="-15" dirty="0">
                <a:latin typeface="Open Sans"/>
                <a:cs typeface="Open Sans"/>
              </a:rPr>
              <a:t>to</a:t>
            </a:r>
            <a:r>
              <a:rPr sz="1900" spc="-10" dirty="0">
                <a:latin typeface="Open Sans"/>
                <a:cs typeface="Open Sans"/>
              </a:rPr>
              <a:t> </a:t>
            </a:r>
            <a:r>
              <a:rPr sz="1900" spc="-15" dirty="0">
                <a:latin typeface="Open Sans"/>
                <a:cs typeface="Open Sans"/>
              </a:rPr>
              <a:t>you</a:t>
            </a:r>
            <a:r>
              <a:rPr sz="1900" spc="-25" dirty="0">
                <a:latin typeface="Open Sans"/>
                <a:cs typeface="Open Sans"/>
              </a:rPr>
              <a:t>r</a:t>
            </a:r>
            <a:r>
              <a:rPr sz="1900" spc="-15" dirty="0">
                <a:latin typeface="Open Sans"/>
                <a:cs typeface="Open Sans"/>
              </a:rPr>
              <a:t>sel</a:t>
            </a:r>
            <a:r>
              <a:rPr sz="1900" spc="-10" dirty="0">
                <a:latin typeface="Open Sans"/>
                <a:cs typeface="Open Sans"/>
              </a:rPr>
              <a:t>f</a:t>
            </a:r>
            <a:r>
              <a:rPr sz="1900" spc="5" dirty="0">
                <a:latin typeface="Open Sans"/>
                <a:cs typeface="Open Sans"/>
              </a:rPr>
              <a:t> </a:t>
            </a:r>
            <a:r>
              <a:rPr sz="1900" spc="-20" dirty="0">
                <a:latin typeface="Open Sans"/>
                <a:cs typeface="Open Sans"/>
              </a:rPr>
              <a:t>an</a:t>
            </a:r>
            <a:r>
              <a:rPr sz="1900" spc="-15" dirty="0">
                <a:latin typeface="Open Sans"/>
                <a:cs typeface="Open Sans"/>
              </a:rPr>
              <a:t>d</a:t>
            </a:r>
            <a:r>
              <a:rPr sz="1900" dirty="0">
                <a:latin typeface="Open Sans"/>
                <a:cs typeface="Open Sans"/>
              </a:rPr>
              <a:t> </a:t>
            </a:r>
            <a:r>
              <a:rPr sz="1900" spc="-15" dirty="0">
                <a:latin typeface="Open Sans"/>
                <a:cs typeface="Open Sans"/>
              </a:rPr>
              <a:t>b</a:t>
            </a:r>
            <a:r>
              <a:rPr sz="1900" spc="-20" dirty="0">
                <a:latin typeface="Open Sans"/>
                <a:cs typeface="Open Sans"/>
              </a:rPr>
              <a:t>r</a:t>
            </a:r>
            <a:r>
              <a:rPr sz="1900" spc="-10" dirty="0">
                <a:latin typeface="Open Sans"/>
                <a:cs typeface="Open Sans"/>
              </a:rPr>
              <a:t>ie</a:t>
            </a:r>
            <a:r>
              <a:rPr sz="1900" spc="-5" dirty="0">
                <a:latin typeface="Open Sans"/>
                <a:cs typeface="Open Sans"/>
              </a:rPr>
              <a:t>f</a:t>
            </a:r>
            <a:r>
              <a:rPr sz="1900" spc="-10" dirty="0">
                <a:latin typeface="Open Sans"/>
                <a:cs typeface="Open Sans"/>
              </a:rPr>
              <a:t>ly</a:t>
            </a:r>
            <a:r>
              <a:rPr sz="1900" spc="-5" dirty="0">
                <a:latin typeface="Open Sans"/>
                <a:cs typeface="Open Sans"/>
              </a:rPr>
              <a:t> </a:t>
            </a:r>
            <a:r>
              <a:rPr sz="1900" spc="-55" dirty="0">
                <a:latin typeface="Open Sans"/>
                <a:cs typeface="Open Sans"/>
              </a:rPr>
              <a:t>r</a:t>
            </a:r>
            <a:r>
              <a:rPr sz="1900" spc="-15" dirty="0">
                <a:latin typeface="Open Sans"/>
                <a:cs typeface="Open Sans"/>
              </a:rPr>
              <a:t>esp</a:t>
            </a:r>
            <a:r>
              <a:rPr sz="1900" spc="-25" dirty="0">
                <a:latin typeface="Open Sans"/>
                <a:cs typeface="Open Sans"/>
              </a:rPr>
              <a:t>o</a:t>
            </a:r>
            <a:r>
              <a:rPr sz="1900" spc="-15" dirty="0">
                <a:latin typeface="Open Sans"/>
                <a:cs typeface="Open Sans"/>
              </a:rPr>
              <a:t>nd</a:t>
            </a:r>
            <a:r>
              <a:rPr sz="1900" spc="5" dirty="0">
                <a:latin typeface="Open Sans"/>
                <a:cs typeface="Open Sans"/>
              </a:rPr>
              <a:t> </a:t>
            </a:r>
            <a:r>
              <a:rPr sz="1900" spc="-15" dirty="0">
                <a:latin typeface="Open Sans"/>
                <a:cs typeface="Open Sans"/>
              </a:rPr>
              <a:t>to</a:t>
            </a:r>
            <a:r>
              <a:rPr sz="1900" spc="-10" dirty="0">
                <a:latin typeface="Open Sans"/>
                <a:cs typeface="Open Sans"/>
              </a:rPr>
              <a:t> </a:t>
            </a:r>
            <a:r>
              <a:rPr sz="1900" spc="-15" dirty="0">
                <a:latin typeface="Open Sans"/>
                <a:cs typeface="Open Sans"/>
              </a:rPr>
              <a:t>these</a:t>
            </a:r>
            <a:r>
              <a:rPr sz="1900" dirty="0">
                <a:latin typeface="Open Sans"/>
                <a:cs typeface="Open Sans"/>
              </a:rPr>
              <a:t> </a:t>
            </a:r>
            <a:r>
              <a:rPr sz="1900" spc="-10" dirty="0">
                <a:latin typeface="Open Sans"/>
                <a:cs typeface="Open Sans"/>
              </a:rPr>
              <a:t>questi</a:t>
            </a:r>
            <a:r>
              <a:rPr sz="1900" spc="-30" dirty="0">
                <a:latin typeface="Open Sans"/>
                <a:cs typeface="Open Sans"/>
              </a:rPr>
              <a:t>o</a:t>
            </a:r>
            <a:r>
              <a:rPr sz="1900" spc="-15" dirty="0">
                <a:latin typeface="Open Sans"/>
                <a:cs typeface="Open Sans"/>
              </a:rPr>
              <a:t>ns</a:t>
            </a:r>
            <a:r>
              <a:rPr sz="1900" spc="10" dirty="0">
                <a:latin typeface="Open Sans"/>
                <a:cs typeface="Open Sans"/>
              </a:rPr>
              <a:t> </a:t>
            </a:r>
            <a:r>
              <a:rPr sz="1900" spc="-10" dirty="0">
                <a:latin typeface="Open Sans"/>
                <a:cs typeface="Open Sans"/>
              </a:rPr>
              <a:t>in</a:t>
            </a:r>
            <a:r>
              <a:rPr sz="1900" spc="-20" dirty="0">
                <a:latin typeface="Open Sans"/>
                <a:cs typeface="Open Sans"/>
              </a:rPr>
              <a:t> </a:t>
            </a:r>
            <a:r>
              <a:rPr sz="1900" spc="-15" dirty="0">
                <a:latin typeface="Open Sans"/>
                <a:cs typeface="Open Sans"/>
              </a:rPr>
              <a:t>the</a:t>
            </a:r>
            <a:r>
              <a:rPr sz="1900" spc="-10" dirty="0">
                <a:latin typeface="Open Sans"/>
                <a:cs typeface="Open Sans"/>
              </a:rPr>
              <a:t> Lear</a:t>
            </a:r>
            <a:r>
              <a:rPr sz="1900" spc="-25" dirty="0">
                <a:latin typeface="Open Sans"/>
                <a:cs typeface="Open Sans"/>
              </a:rPr>
              <a:t>n</a:t>
            </a:r>
            <a:r>
              <a:rPr sz="1900" spc="-10" dirty="0">
                <a:latin typeface="Open Sans"/>
                <a:cs typeface="Open Sans"/>
              </a:rPr>
              <a:t>ing</a:t>
            </a:r>
            <a:r>
              <a:rPr sz="1900" dirty="0">
                <a:latin typeface="Open Sans"/>
                <a:cs typeface="Open Sans"/>
              </a:rPr>
              <a:t> </a:t>
            </a:r>
            <a:r>
              <a:rPr sz="1900" spc="-10" dirty="0">
                <a:latin typeface="Open Sans"/>
                <a:cs typeface="Open Sans"/>
              </a:rPr>
              <a:t>Guide:</a:t>
            </a:r>
            <a:endParaRPr sz="1900">
              <a:latin typeface="Open Sans"/>
              <a:cs typeface="Open Sans"/>
            </a:endParaRPr>
          </a:p>
          <a:p>
            <a:pPr>
              <a:lnSpc>
                <a:spcPct val="100000"/>
              </a:lnSpc>
              <a:spcBef>
                <a:spcPts val="55"/>
              </a:spcBef>
            </a:pPr>
            <a:endParaRPr sz="1950">
              <a:latin typeface="Times New Roman"/>
              <a:cs typeface="Times New Roman"/>
            </a:endParaRPr>
          </a:p>
          <a:p>
            <a:pPr marL="355600" indent="-342900">
              <a:lnSpc>
                <a:spcPct val="100000"/>
              </a:lnSpc>
              <a:buClr>
                <a:srgbClr val="5D7975"/>
              </a:buClr>
              <a:buFont typeface="Wingdings"/>
              <a:buChar char=""/>
              <a:tabLst>
                <a:tab pos="355600" algn="l"/>
              </a:tabLst>
            </a:pPr>
            <a:r>
              <a:rPr sz="1900" spc="-15" dirty="0">
                <a:latin typeface="Open Sans"/>
                <a:cs typeface="Open Sans"/>
              </a:rPr>
              <a:t>Which</a:t>
            </a:r>
            <a:r>
              <a:rPr sz="1900" spc="-5" dirty="0">
                <a:latin typeface="Open Sans"/>
                <a:cs typeface="Open Sans"/>
              </a:rPr>
              <a:t> </a:t>
            </a:r>
            <a:r>
              <a:rPr sz="1900" spc="-15" dirty="0">
                <a:latin typeface="Open Sans"/>
                <a:cs typeface="Open Sans"/>
              </a:rPr>
              <a:t>b</a:t>
            </a:r>
            <a:r>
              <a:rPr sz="1900" spc="-25" dirty="0">
                <a:latin typeface="Open Sans"/>
                <a:cs typeface="Open Sans"/>
              </a:rPr>
              <a:t>o</a:t>
            </a:r>
            <a:r>
              <a:rPr sz="1900" spc="-15" dirty="0">
                <a:latin typeface="Open Sans"/>
                <a:cs typeface="Open Sans"/>
              </a:rPr>
              <a:t>ok</a:t>
            </a:r>
            <a:r>
              <a:rPr sz="1900" dirty="0">
                <a:latin typeface="Open Sans"/>
                <a:cs typeface="Open Sans"/>
              </a:rPr>
              <a:t> </a:t>
            </a:r>
            <a:r>
              <a:rPr sz="1900" spc="-10" dirty="0">
                <a:latin typeface="Open Sans"/>
                <a:cs typeface="Open Sans"/>
              </a:rPr>
              <a:t>did</a:t>
            </a:r>
            <a:r>
              <a:rPr sz="1900" spc="-15" dirty="0">
                <a:latin typeface="Open Sans"/>
                <a:cs typeface="Open Sans"/>
              </a:rPr>
              <a:t> you</a:t>
            </a:r>
            <a:r>
              <a:rPr sz="1900" spc="5" dirty="0">
                <a:latin typeface="Open Sans"/>
                <a:cs typeface="Open Sans"/>
              </a:rPr>
              <a:t> </a:t>
            </a:r>
            <a:r>
              <a:rPr sz="1900" spc="-10" dirty="0">
                <a:latin typeface="Open Sans"/>
                <a:cs typeface="Open Sans"/>
              </a:rPr>
              <a:t>select?</a:t>
            </a:r>
            <a:endParaRPr sz="1900">
              <a:latin typeface="Open Sans"/>
              <a:cs typeface="Open Sans"/>
            </a:endParaRPr>
          </a:p>
          <a:p>
            <a:pPr marL="355600" indent="-342900">
              <a:lnSpc>
                <a:spcPct val="100000"/>
              </a:lnSpc>
              <a:buClr>
                <a:srgbClr val="5D7975"/>
              </a:buClr>
              <a:buFont typeface="Wingdings"/>
              <a:buChar char=""/>
              <a:tabLst>
                <a:tab pos="355600" algn="l"/>
              </a:tabLst>
            </a:pPr>
            <a:r>
              <a:rPr sz="1900" spc="-15" dirty="0">
                <a:latin typeface="Open Sans"/>
                <a:cs typeface="Open Sans"/>
              </a:rPr>
              <a:t>Why</a:t>
            </a:r>
            <a:r>
              <a:rPr sz="1900" spc="5" dirty="0">
                <a:latin typeface="Open Sans"/>
                <a:cs typeface="Open Sans"/>
              </a:rPr>
              <a:t> </a:t>
            </a:r>
            <a:r>
              <a:rPr sz="1900" spc="-15" dirty="0">
                <a:latin typeface="Open Sans"/>
                <a:cs typeface="Open Sans"/>
              </a:rPr>
              <a:t>would</a:t>
            </a:r>
            <a:r>
              <a:rPr sz="1900" spc="-20" dirty="0">
                <a:latin typeface="Open Sans"/>
                <a:cs typeface="Open Sans"/>
              </a:rPr>
              <a:t> </a:t>
            </a:r>
            <a:r>
              <a:rPr sz="1900" spc="-15" dirty="0">
                <a:latin typeface="Open Sans"/>
                <a:cs typeface="Open Sans"/>
              </a:rPr>
              <a:t>thi</a:t>
            </a:r>
            <a:r>
              <a:rPr sz="1900" spc="-10" dirty="0">
                <a:latin typeface="Open Sans"/>
                <a:cs typeface="Open Sans"/>
              </a:rPr>
              <a:t>s</a:t>
            </a:r>
            <a:r>
              <a:rPr sz="1900" spc="5" dirty="0">
                <a:latin typeface="Open Sans"/>
                <a:cs typeface="Open Sans"/>
              </a:rPr>
              <a:t> </a:t>
            </a:r>
            <a:r>
              <a:rPr sz="1900" spc="-15" dirty="0">
                <a:latin typeface="Open Sans"/>
                <a:cs typeface="Open Sans"/>
              </a:rPr>
              <a:t>bo</a:t>
            </a:r>
            <a:r>
              <a:rPr sz="1900" spc="-25" dirty="0">
                <a:latin typeface="Open Sans"/>
                <a:cs typeface="Open Sans"/>
              </a:rPr>
              <a:t>o</a:t>
            </a:r>
            <a:r>
              <a:rPr sz="1900" spc="-10" dirty="0">
                <a:latin typeface="Open Sans"/>
                <a:cs typeface="Open Sans"/>
              </a:rPr>
              <a:t>k</a:t>
            </a:r>
            <a:r>
              <a:rPr sz="1900" spc="5" dirty="0">
                <a:latin typeface="Open Sans"/>
                <a:cs typeface="Open Sans"/>
              </a:rPr>
              <a:t> </a:t>
            </a:r>
            <a:r>
              <a:rPr sz="1900" spc="-15" dirty="0">
                <a:latin typeface="Open Sans"/>
                <a:cs typeface="Open Sans"/>
              </a:rPr>
              <a:t>be a</a:t>
            </a:r>
            <a:r>
              <a:rPr sz="1900" spc="-5" dirty="0">
                <a:latin typeface="Open Sans"/>
                <a:cs typeface="Open Sans"/>
              </a:rPr>
              <a:t> </a:t>
            </a:r>
            <a:r>
              <a:rPr sz="1900" spc="-10" dirty="0">
                <a:latin typeface="Open Sans"/>
                <a:cs typeface="Open Sans"/>
              </a:rPr>
              <a:t>fit</a:t>
            </a:r>
            <a:r>
              <a:rPr sz="1900" spc="-5" dirty="0">
                <a:latin typeface="Open Sans"/>
                <a:cs typeface="Open Sans"/>
              </a:rPr>
              <a:t> f</a:t>
            </a:r>
            <a:r>
              <a:rPr sz="1900" spc="-10" dirty="0">
                <a:latin typeface="Open Sans"/>
                <a:cs typeface="Open Sans"/>
              </a:rPr>
              <a:t>or</a:t>
            </a:r>
            <a:r>
              <a:rPr sz="1900" spc="-5" dirty="0">
                <a:latin typeface="Open Sans"/>
                <a:cs typeface="Open Sans"/>
              </a:rPr>
              <a:t> </a:t>
            </a:r>
            <a:r>
              <a:rPr sz="1900" spc="-15" dirty="0">
                <a:latin typeface="Open Sans"/>
                <a:cs typeface="Open Sans"/>
              </a:rPr>
              <a:t>a</a:t>
            </a:r>
            <a:r>
              <a:rPr sz="1900" spc="-5" dirty="0">
                <a:latin typeface="Open Sans"/>
                <a:cs typeface="Open Sans"/>
              </a:rPr>
              <a:t> </a:t>
            </a:r>
            <a:r>
              <a:rPr sz="1900" spc="-55" dirty="0">
                <a:latin typeface="Open Sans"/>
                <a:cs typeface="Open Sans"/>
              </a:rPr>
              <a:t>r</a:t>
            </a:r>
            <a:r>
              <a:rPr sz="1900" spc="-15" dirty="0">
                <a:latin typeface="Open Sans"/>
                <a:cs typeface="Open Sans"/>
              </a:rPr>
              <a:t>ead</a:t>
            </a:r>
            <a:r>
              <a:rPr sz="1900" spc="-5" dirty="0">
                <a:latin typeface="Open Sans"/>
                <a:cs typeface="Open Sans"/>
              </a:rPr>
              <a:t> </a:t>
            </a:r>
            <a:r>
              <a:rPr sz="1900" spc="-15" dirty="0">
                <a:latin typeface="Open Sans"/>
                <a:cs typeface="Open Sans"/>
              </a:rPr>
              <a:t>aloud?</a:t>
            </a:r>
            <a:endParaRPr sz="1900">
              <a:latin typeface="Open Sans"/>
              <a:cs typeface="Open Sans"/>
            </a:endParaRPr>
          </a:p>
          <a:p>
            <a:pPr marL="355600" indent="-342900">
              <a:lnSpc>
                <a:spcPct val="100000"/>
              </a:lnSpc>
              <a:buClr>
                <a:srgbClr val="5D7975"/>
              </a:buClr>
              <a:buFont typeface="Wingdings"/>
              <a:buChar char=""/>
              <a:tabLst>
                <a:tab pos="355600" algn="l"/>
              </a:tabLst>
            </a:pPr>
            <a:r>
              <a:rPr sz="1900" spc="-10" dirty="0">
                <a:latin typeface="Open Sans"/>
                <a:cs typeface="Open Sans"/>
              </a:rPr>
              <a:t>H</a:t>
            </a:r>
            <a:r>
              <a:rPr sz="1900" spc="-60" dirty="0">
                <a:latin typeface="Open Sans"/>
                <a:cs typeface="Open Sans"/>
              </a:rPr>
              <a:t>o</a:t>
            </a:r>
            <a:r>
              <a:rPr sz="1900" spc="-15" dirty="0">
                <a:latin typeface="Open Sans"/>
                <a:cs typeface="Open Sans"/>
              </a:rPr>
              <a:t>w</a:t>
            </a:r>
            <a:r>
              <a:rPr sz="1900" spc="-5" dirty="0">
                <a:latin typeface="Open Sans"/>
                <a:cs typeface="Open Sans"/>
              </a:rPr>
              <a:t> </a:t>
            </a:r>
            <a:r>
              <a:rPr sz="1900" spc="-15" dirty="0">
                <a:latin typeface="Open Sans"/>
                <a:cs typeface="Open Sans"/>
              </a:rPr>
              <a:t>does</a:t>
            </a:r>
            <a:r>
              <a:rPr sz="1900" dirty="0">
                <a:latin typeface="Open Sans"/>
                <a:cs typeface="Open Sans"/>
              </a:rPr>
              <a:t> </a:t>
            </a:r>
            <a:r>
              <a:rPr sz="1900" spc="-10" dirty="0">
                <a:latin typeface="Open Sans"/>
                <a:cs typeface="Open Sans"/>
              </a:rPr>
              <a:t>the t</a:t>
            </a:r>
            <a:r>
              <a:rPr sz="1900" spc="-45" dirty="0">
                <a:latin typeface="Open Sans"/>
                <a:cs typeface="Open Sans"/>
              </a:rPr>
              <a:t>e</a:t>
            </a:r>
            <a:r>
              <a:rPr sz="1900" spc="-10" dirty="0">
                <a:latin typeface="Open Sans"/>
                <a:cs typeface="Open Sans"/>
              </a:rPr>
              <a:t>xt</a:t>
            </a:r>
            <a:r>
              <a:rPr sz="1900" spc="-5" dirty="0">
                <a:latin typeface="Open Sans"/>
                <a:cs typeface="Open Sans"/>
              </a:rPr>
              <a:t> </a:t>
            </a:r>
            <a:r>
              <a:rPr sz="1900" spc="-10" dirty="0">
                <a:latin typeface="Open Sans"/>
                <a:cs typeface="Open Sans"/>
              </a:rPr>
              <a:t>inspi</a:t>
            </a:r>
            <a:r>
              <a:rPr sz="1900" spc="-50" dirty="0">
                <a:latin typeface="Open Sans"/>
                <a:cs typeface="Open Sans"/>
              </a:rPr>
              <a:t>r</a:t>
            </a:r>
            <a:r>
              <a:rPr sz="1900" spc="-15" dirty="0">
                <a:latin typeface="Open Sans"/>
                <a:cs typeface="Open Sans"/>
              </a:rPr>
              <a:t>e </a:t>
            </a:r>
            <a:r>
              <a:rPr sz="1900" spc="-10" dirty="0">
                <a:latin typeface="Open Sans"/>
                <a:cs typeface="Open Sans"/>
              </a:rPr>
              <a:t>lively questi</a:t>
            </a:r>
            <a:r>
              <a:rPr sz="1900" spc="-25" dirty="0">
                <a:latin typeface="Open Sans"/>
                <a:cs typeface="Open Sans"/>
              </a:rPr>
              <a:t>o</a:t>
            </a:r>
            <a:r>
              <a:rPr sz="1900" spc="-15" dirty="0">
                <a:latin typeface="Open Sans"/>
                <a:cs typeface="Open Sans"/>
              </a:rPr>
              <a:t>ns</a:t>
            </a:r>
            <a:r>
              <a:rPr sz="1900" dirty="0">
                <a:latin typeface="Open Sans"/>
                <a:cs typeface="Open Sans"/>
              </a:rPr>
              <a:t> </a:t>
            </a:r>
            <a:r>
              <a:rPr sz="1900" spc="-20" dirty="0">
                <a:latin typeface="Open Sans"/>
                <a:cs typeface="Open Sans"/>
              </a:rPr>
              <a:t>an</a:t>
            </a:r>
            <a:r>
              <a:rPr sz="1900" spc="-15" dirty="0">
                <a:latin typeface="Open Sans"/>
                <a:cs typeface="Open Sans"/>
              </a:rPr>
              <a:t>d</a:t>
            </a:r>
            <a:r>
              <a:rPr sz="1900" dirty="0">
                <a:latin typeface="Open Sans"/>
                <a:cs typeface="Open Sans"/>
              </a:rPr>
              <a:t> </a:t>
            </a:r>
            <a:r>
              <a:rPr sz="1900" spc="-15" dirty="0">
                <a:latin typeface="Open Sans"/>
                <a:cs typeface="Open Sans"/>
              </a:rPr>
              <a:t>obse</a:t>
            </a:r>
            <a:r>
              <a:rPr sz="1900" spc="-20" dirty="0">
                <a:latin typeface="Open Sans"/>
                <a:cs typeface="Open Sans"/>
              </a:rPr>
              <a:t>r</a:t>
            </a:r>
            <a:r>
              <a:rPr sz="1900" spc="-10" dirty="0">
                <a:latin typeface="Open Sans"/>
                <a:cs typeface="Open Sans"/>
              </a:rPr>
              <a:t>vation</a:t>
            </a:r>
            <a:r>
              <a:rPr sz="1900" spc="-20" dirty="0">
                <a:latin typeface="Open Sans"/>
                <a:cs typeface="Open Sans"/>
              </a:rPr>
              <a:t>s</a:t>
            </a:r>
            <a:r>
              <a:rPr sz="1900" spc="-10" dirty="0">
                <a:latin typeface="Open Sans"/>
                <a:cs typeface="Open Sans"/>
              </a:rPr>
              <a:t>?</a:t>
            </a:r>
            <a:endParaRPr sz="1900">
              <a:latin typeface="Open Sans"/>
              <a:cs typeface="Open Sans"/>
            </a:endParaRPr>
          </a:p>
          <a:p>
            <a:pPr marL="355600" indent="-342900">
              <a:lnSpc>
                <a:spcPct val="100000"/>
              </a:lnSpc>
              <a:buClr>
                <a:srgbClr val="5D7975"/>
              </a:buClr>
              <a:buFont typeface="Wingdings"/>
              <a:buChar char=""/>
              <a:tabLst>
                <a:tab pos="355600" algn="l"/>
              </a:tabLst>
            </a:pPr>
            <a:r>
              <a:rPr sz="1900" spc="-15" dirty="0">
                <a:latin typeface="Open Sans"/>
                <a:cs typeface="Open Sans"/>
              </a:rPr>
              <a:t>What n</a:t>
            </a:r>
            <a:r>
              <a:rPr sz="1900" spc="-50" dirty="0">
                <a:latin typeface="Open Sans"/>
                <a:cs typeface="Open Sans"/>
              </a:rPr>
              <a:t>e</a:t>
            </a:r>
            <a:r>
              <a:rPr sz="1900" spc="-15" dirty="0">
                <a:latin typeface="Open Sans"/>
                <a:cs typeface="Open Sans"/>
              </a:rPr>
              <a:t>w wo</a:t>
            </a:r>
            <a:r>
              <a:rPr sz="1900" spc="-60" dirty="0">
                <a:latin typeface="Open Sans"/>
                <a:cs typeface="Open Sans"/>
              </a:rPr>
              <a:t>r</a:t>
            </a:r>
            <a:r>
              <a:rPr sz="1900" spc="-15" dirty="0">
                <a:latin typeface="Open Sans"/>
                <a:cs typeface="Open Sans"/>
              </a:rPr>
              <a:t>ds</a:t>
            </a:r>
            <a:r>
              <a:rPr sz="1900" spc="10" dirty="0">
                <a:latin typeface="Open Sans"/>
                <a:cs typeface="Open Sans"/>
              </a:rPr>
              <a:t> </a:t>
            </a:r>
            <a:r>
              <a:rPr sz="1900" spc="-20" dirty="0">
                <a:latin typeface="Open Sans"/>
                <a:cs typeface="Open Sans"/>
              </a:rPr>
              <a:t>an</a:t>
            </a:r>
            <a:r>
              <a:rPr sz="1900" spc="-15" dirty="0">
                <a:latin typeface="Open Sans"/>
                <a:cs typeface="Open Sans"/>
              </a:rPr>
              <a:t>d</a:t>
            </a:r>
            <a:r>
              <a:rPr sz="1900" dirty="0">
                <a:latin typeface="Open Sans"/>
                <a:cs typeface="Open Sans"/>
              </a:rPr>
              <a:t> </a:t>
            </a:r>
            <a:r>
              <a:rPr sz="1900" spc="-20" dirty="0">
                <a:latin typeface="Open Sans"/>
                <a:cs typeface="Open Sans"/>
              </a:rPr>
              <a:t>c</a:t>
            </a:r>
            <a:r>
              <a:rPr sz="1900" spc="-25" dirty="0">
                <a:latin typeface="Open Sans"/>
                <a:cs typeface="Open Sans"/>
              </a:rPr>
              <a:t>o</a:t>
            </a:r>
            <a:r>
              <a:rPr sz="1900" spc="-10" dirty="0">
                <a:latin typeface="Open Sans"/>
                <a:cs typeface="Open Sans"/>
              </a:rPr>
              <a:t>ncepts</a:t>
            </a:r>
            <a:r>
              <a:rPr sz="1900" spc="-5" dirty="0">
                <a:latin typeface="Open Sans"/>
                <a:cs typeface="Open Sans"/>
              </a:rPr>
              <a:t> </a:t>
            </a:r>
            <a:r>
              <a:rPr sz="1900" spc="-15" dirty="0">
                <a:latin typeface="Open Sans"/>
                <a:cs typeface="Open Sans"/>
              </a:rPr>
              <a:t>child</a:t>
            </a:r>
            <a:r>
              <a:rPr sz="1900" spc="-55" dirty="0">
                <a:latin typeface="Open Sans"/>
                <a:cs typeface="Open Sans"/>
              </a:rPr>
              <a:t>r</a:t>
            </a:r>
            <a:r>
              <a:rPr sz="1900" spc="-20" dirty="0">
                <a:latin typeface="Open Sans"/>
                <a:cs typeface="Open Sans"/>
              </a:rPr>
              <a:t>e</a:t>
            </a:r>
            <a:r>
              <a:rPr sz="1900" spc="-15" dirty="0">
                <a:latin typeface="Open Sans"/>
                <a:cs typeface="Open Sans"/>
              </a:rPr>
              <a:t>n</a:t>
            </a:r>
            <a:r>
              <a:rPr sz="1900" spc="-25" dirty="0">
                <a:latin typeface="Open Sans"/>
                <a:cs typeface="Open Sans"/>
              </a:rPr>
              <a:t> </a:t>
            </a:r>
            <a:r>
              <a:rPr sz="1900" spc="-15" dirty="0">
                <a:latin typeface="Open Sans"/>
                <a:cs typeface="Open Sans"/>
              </a:rPr>
              <a:t>wo</a:t>
            </a:r>
            <a:r>
              <a:rPr sz="1900" spc="-25" dirty="0">
                <a:latin typeface="Open Sans"/>
                <a:cs typeface="Open Sans"/>
              </a:rPr>
              <a:t>u</a:t>
            </a:r>
            <a:r>
              <a:rPr sz="1900" spc="-10" dirty="0">
                <a:latin typeface="Open Sans"/>
                <a:cs typeface="Open Sans"/>
              </a:rPr>
              <a:t>ld</a:t>
            </a:r>
            <a:r>
              <a:rPr sz="1900" spc="-5" dirty="0">
                <a:latin typeface="Open Sans"/>
                <a:cs typeface="Open Sans"/>
              </a:rPr>
              <a:t> </a:t>
            </a:r>
            <a:r>
              <a:rPr sz="1900" spc="-15" dirty="0">
                <a:latin typeface="Open Sans"/>
                <a:cs typeface="Open Sans"/>
              </a:rPr>
              <a:t>be </a:t>
            </a:r>
            <a:r>
              <a:rPr sz="1900" spc="-10" dirty="0">
                <a:latin typeface="Open Sans"/>
                <a:cs typeface="Open Sans"/>
              </a:rPr>
              <a:t>int</a:t>
            </a:r>
            <a:r>
              <a:rPr sz="1900" spc="-55" dirty="0">
                <a:latin typeface="Open Sans"/>
                <a:cs typeface="Open Sans"/>
              </a:rPr>
              <a:t>r</a:t>
            </a:r>
            <a:r>
              <a:rPr sz="1900" spc="-25" dirty="0">
                <a:latin typeface="Open Sans"/>
                <a:cs typeface="Open Sans"/>
              </a:rPr>
              <a:t>o</a:t>
            </a:r>
            <a:r>
              <a:rPr sz="1900" spc="-15" dirty="0">
                <a:latin typeface="Open Sans"/>
                <a:cs typeface="Open Sans"/>
              </a:rPr>
              <a:t>duced</a:t>
            </a:r>
            <a:r>
              <a:rPr sz="1900" spc="-5" dirty="0">
                <a:latin typeface="Open Sans"/>
                <a:cs typeface="Open Sans"/>
              </a:rPr>
              <a:t> </a:t>
            </a:r>
            <a:r>
              <a:rPr sz="1900" spc="-10" dirty="0">
                <a:latin typeface="Open Sans"/>
                <a:cs typeface="Open Sans"/>
              </a:rPr>
              <a:t>t</a:t>
            </a:r>
            <a:r>
              <a:rPr sz="1900" spc="-25" dirty="0">
                <a:latin typeface="Open Sans"/>
                <a:cs typeface="Open Sans"/>
              </a:rPr>
              <a:t>o</a:t>
            </a:r>
            <a:r>
              <a:rPr sz="1900" spc="-10" dirty="0">
                <a:latin typeface="Open Sans"/>
                <a:cs typeface="Open Sans"/>
              </a:rPr>
              <a:t>?</a:t>
            </a:r>
            <a:endParaRPr sz="1900">
              <a:latin typeface="Open Sans"/>
              <a:cs typeface="Open Sans"/>
            </a:endParaRPr>
          </a:p>
          <a:p>
            <a:pPr marL="355600" marR="116839" indent="-342900">
              <a:lnSpc>
                <a:spcPts val="1820"/>
              </a:lnSpc>
              <a:spcBef>
                <a:spcPts val="445"/>
              </a:spcBef>
              <a:buClr>
                <a:srgbClr val="5D7975"/>
              </a:buClr>
              <a:buFont typeface="Wingdings"/>
              <a:buChar char=""/>
              <a:tabLst>
                <a:tab pos="355600" algn="l"/>
              </a:tabLst>
            </a:pPr>
            <a:r>
              <a:rPr sz="1900" spc="-10" dirty="0">
                <a:latin typeface="Open Sans"/>
                <a:cs typeface="Open Sans"/>
              </a:rPr>
              <a:t>H</a:t>
            </a:r>
            <a:r>
              <a:rPr sz="1900" spc="-60" dirty="0">
                <a:latin typeface="Open Sans"/>
                <a:cs typeface="Open Sans"/>
              </a:rPr>
              <a:t>o</a:t>
            </a:r>
            <a:r>
              <a:rPr sz="1900" spc="-15" dirty="0">
                <a:latin typeface="Open Sans"/>
                <a:cs typeface="Open Sans"/>
              </a:rPr>
              <a:t>w</a:t>
            </a:r>
            <a:r>
              <a:rPr sz="1900" spc="-5" dirty="0">
                <a:latin typeface="Open Sans"/>
                <a:cs typeface="Open Sans"/>
              </a:rPr>
              <a:t> </a:t>
            </a:r>
            <a:r>
              <a:rPr sz="1900" spc="-15" dirty="0">
                <a:latin typeface="Open Sans"/>
                <a:cs typeface="Open Sans"/>
              </a:rPr>
              <a:t>would</a:t>
            </a:r>
            <a:r>
              <a:rPr sz="1900" spc="-5" dirty="0">
                <a:latin typeface="Open Sans"/>
                <a:cs typeface="Open Sans"/>
              </a:rPr>
              <a:t> </a:t>
            </a:r>
            <a:r>
              <a:rPr sz="1900" spc="-15" dirty="0">
                <a:latin typeface="Open Sans"/>
                <a:cs typeface="Open Sans"/>
              </a:rPr>
              <a:t>you</a:t>
            </a:r>
            <a:r>
              <a:rPr sz="1900" spc="-10" dirty="0">
                <a:latin typeface="Open Sans"/>
                <a:cs typeface="Open Sans"/>
              </a:rPr>
              <a:t> int</a:t>
            </a:r>
            <a:r>
              <a:rPr sz="1900" spc="-50" dirty="0">
                <a:latin typeface="Open Sans"/>
                <a:cs typeface="Open Sans"/>
              </a:rPr>
              <a:t>r</a:t>
            </a:r>
            <a:r>
              <a:rPr sz="1900" spc="-15" dirty="0">
                <a:latin typeface="Open Sans"/>
                <a:cs typeface="Open Sans"/>
              </a:rPr>
              <a:t>oduce</a:t>
            </a:r>
            <a:r>
              <a:rPr sz="1900" spc="-5" dirty="0">
                <a:latin typeface="Open Sans"/>
                <a:cs typeface="Open Sans"/>
              </a:rPr>
              <a:t> </a:t>
            </a:r>
            <a:r>
              <a:rPr sz="1900" spc="-15" dirty="0">
                <a:latin typeface="Open Sans"/>
                <a:cs typeface="Open Sans"/>
              </a:rPr>
              <a:t>child</a:t>
            </a:r>
            <a:r>
              <a:rPr sz="1900" spc="-50" dirty="0">
                <a:latin typeface="Open Sans"/>
                <a:cs typeface="Open Sans"/>
              </a:rPr>
              <a:t>r</a:t>
            </a:r>
            <a:r>
              <a:rPr sz="1900" spc="-20" dirty="0">
                <a:latin typeface="Open Sans"/>
                <a:cs typeface="Open Sans"/>
              </a:rPr>
              <a:t>e</a:t>
            </a:r>
            <a:r>
              <a:rPr sz="1900" spc="-15" dirty="0">
                <a:latin typeface="Open Sans"/>
                <a:cs typeface="Open Sans"/>
              </a:rPr>
              <a:t>n</a:t>
            </a:r>
            <a:r>
              <a:rPr sz="1900" spc="-25" dirty="0">
                <a:latin typeface="Open Sans"/>
                <a:cs typeface="Open Sans"/>
              </a:rPr>
              <a:t> </a:t>
            </a:r>
            <a:r>
              <a:rPr sz="1900" spc="-15" dirty="0">
                <a:latin typeface="Open Sans"/>
                <a:cs typeface="Open Sans"/>
              </a:rPr>
              <a:t>to</a:t>
            </a:r>
            <a:r>
              <a:rPr sz="1900" spc="5" dirty="0">
                <a:latin typeface="Open Sans"/>
                <a:cs typeface="Open Sans"/>
              </a:rPr>
              <a:t> </a:t>
            </a:r>
            <a:r>
              <a:rPr sz="1900" spc="-15" dirty="0">
                <a:latin typeface="Open Sans"/>
                <a:cs typeface="Open Sans"/>
              </a:rPr>
              <a:t>n</a:t>
            </a:r>
            <a:r>
              <a:rPr sz="1900" spc="-50" dirty="0">
                <a:latin typeface="Open Sans"/>
                <a:cs typeface="Open Sans"/>
              </a:rPr>
              <a:t>e</a:t>
            </a:r>
            <a:r>
              <a:rPr sz="1900" spc="-15" dirty="0">
                <a:latin typeface="Open Sans"/>
                <a:cs typeface="Open Sans"/>
              </a:rPr>
              <a:t>w wo</a:t>
            </a:r>
            <a:r>
              <a:rPr sz="1900" spc="-55" dirty="0">
                <a:latin typeface="Open Sans"/>
                <a:cs typeface="Open Sans"/>
              </a:rPr>
              <a:t>r</a:t>
            </a:r>
            <a:r>
              <a:rPr sz="1900" spc="-15" dirty="0">
                <a:latin typeface="Open Sans"/>
                <a:cs typeface="Open Sans"/>
              </a:rPr>
              <a:t>ds</a:t>
            </a:r>
            <a:r>
              <a:rPr sz="1900" spc="15" dirty="0">
                <a:latin typeface="Open Sans"/>
                <a:cs typeface="Open Sans"/>
              </a:rPr>
              <a:t> </a:t>
            </a:r>
            <a:r>
              <a:rPr sz="1900" spc="-20" dirty="0">
                <a:latin typeface="Open Sans"/>
                <a:cs typeface="Open Sans"/>
              </a:rPr>
              <a:t>an</a:t>
            </a:r>
            <a:r>
              <a:rPr sz="1900" spc="-15" dirty="0">
                <a:latin typeface="Open Sans"/>
                <a:cs typeface="Open Sans"/>
              </a:rPr>
              <a:t>d</a:t>
            </a:r>
            <a:r>
              <a:rPr sz="1900" dirty="0">
                <a:latin typeface="Open Sans"/>
                <a:cs typeface="Open Sans"/>
              </a:rPr>
              <a:t> </a:t>
            </a:r>
            <a:r>
              <a:rPr sz="1900" spc="-20" dirty="0">
                <a:latin typeface="Open Sans"/>
                <a:cs typeface="Open Sans"/>
              </a:rPr>
              <a:t>conc</a:t>
            </a:r>
            <a:r>
              <a:rPr sz="1900" spc="-15" dirty="0">
                <a:latin typeface="Open Sans"/>
                <a:cs typeface="Open Sans"/>
              </a:rPr>
              <a:t>ept</a:t>
            </a:r>
            <a:r>
              <a:rPr sz="1900" spc="-10" dirty="0">
                <a:latin typeface="Open Sans"/>
                <a:cs typeface="Open Sans"/>
              </a:rPr>
              <a:t>s</a:t>
            </a:r>
            <a:r>
              <a:rPr sz="1900" spc="5" dirty="0">
                <a:latin typeface="Open Sans"/>
                <a:cs typeface="Open Sans"/>
              </a:rPr>
              <a:t> </a:t>
            </a:r>
            <a:r>
              <a:rPr sz="1900" spc="-15" dirty="0">
                <a:latin typeface="Open Sans"/>
                <a:cs typeface="Open Sans"/>
              </a:rPr>
              <a:t>wh</a:t>
            </a:r>
            <a:r>
              <a:rPr sz="1900" spc="-10" dirty="0">
                <a:latin typeface="Open Sans"/>
                <a:cs typeface="Open Sans"/>
              </a:rPr>
              <a:t>e</a:t>
            </a:r>
            <a:r>
              <a:rPr sz="1900" spc="-15" dirty="0">
                <a:latin typeface="Open Sans"/>
                <a:cs typeface="Open Sans"/>
              </a:rPr>
              <a:t>n</a:t>
            </a:r>
            <a:r>
              <a:rPr sz="1900" spc="-5" dirty="0">
                <a:latin typeface="Open Sans"/>
                <a:cs typeface="Open Sans"/>
              </a:rPr>
              <a:t> </a:t>
            </a:r>
            <a:r>
              <a:rPr sz="1900" spc="-55" dirty="0">
                <a:latin typeface="Open Sans"/>
                <a:cs typeface="Open Sans"/>
              </a:rPr>
              <a:t>r</a:t>
            </a:r>
            <a:r>
              <a:rPr sz="1900" spc="-10" dirty="0">
                <a:latin typeface="Open Sans"/>
                <a:cs typeface="Open Sans"/>
              </a:rPr>
              <a:t>eading the </a:t>
            </a:r>
            <a:r>
              <a:rPr sz="1900" spc="-15" dirty="0">
                <a:latin typeface="Open Sans"/>
                <a:cs typeface="Open Sans"/>
              </a:rPr>
              <a:t>bo</a:t>
            </a:r>
            <a:r>
              <a:rPr sz="1900" spc="-25" dirty="0">
                <a:latin typeface="Open Sans"/>
                <a:cs typeface="Open Sans"/>
              </a:rPr>
              <a:t>o</a:t>
            </a:r>
            <a:r>
              <a:rPr sz="1900" spc="-10" dirty="0">
                <a:latin typeface="Open Sans"/>
                <a:cs typeface="Open Sans"/>
              </a:rPr>
              <a:t>k</a:t>
            </a:r>
            <a:r>
              <a:rPr sz="1900" spc="20" dirty="0">
                <a:latin typeface="Open Sans"/>
                <a:cs typeface="Open Sans"/>
              </a:rPr>
              <a:t> </a:t>
            </a:r>
            <a:r>
              <a:rPr sz="1900" spc="-15" dirty="0">
                <a:latin typeface="Open Sans"/>
                <a:cs typeface="Open Sans"/>
              </a:rPr>
              <a:t>aloud?</a:t>
            </a:r>
            <a:endParaRPr sz="1900">
              <a:latin typeface="Open Sans"/>
              <a:cs typeface="Open Sans"/>
            </a:endParaRPr>
          </a:p>
        </p:txBody>
      </p:sp>
      <p:sp>
        <p:nvSpPr>
          <p:cNvPr id="3" name="object 3"/>
          <p:cNvSpPr/>
          <p:nvPr/>
        </p:nvSpPr>
        <p:spPr>
          <a:xfrm>
            <a:off x="396240" y="420877"/>
            <a:ext cx="7215251" cy="515112"/>
          </a:xfrm>
          <a:prstGeom prst="rect">
            <a:avLst/>
          </a:prstGeom>
          <a:blipFill>
            <a:blip r:embed="rId3" cstate="print"/>
            <a:stretch>
              <a:fillRect/>
            </a:stretch>
          </a:blipFill>
        </p:spPr>
        <p:txBody>
          <a:bodyPr wrap="square" lIns="0" tIns="0" rIns="0" bIns="0" rtlCol="0"/>
          <a:lstStyle/>
          <a:p>
            <a:endParaRP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127635">
              <a:lnSpc>
                <a:spcPct val="100000"/>
              </a:lnSpc>
            </a:pPr>
            <a:fld id="{81D60167-4931-47E6-BA6A-407CBD079E47}" type="slidenum">
              <a:rPr dirty="0"/>
              <a:t>7</a:t>
            </a:fld>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9740" y="1332911"/>
            <a:ext cx="3947795" cy="4604385"/>
          </a:xfrm>
          <a:prstGeom prst="rect">
            <a:avLst/>
          </a:prstGeom>
        </p:spPr>
        <p:txBody>
          <a:bodyPr vert="horz" wrap="square" lIns="0" tIns="0" rIns="0" bIns="0" rtlCol="0">
            <a:spAutoFit/>
          </a:bodyPr>
          <a:lstStyle/>
          <a:p>
            <a:pPr marL="355600" marR="5080" indent="-342900">
              <a:lnSpc>
                <a:spcPct val="90000"/>
              </a:lnSpc>
              <a:buClr>
                <a:srgbClr val="5D7975"/>
              </a:buClr>
              <a:buFont typeface="Wingdings"/>
              <a:buChar char=""/>
              <a:tabLst>
                <a:tab pos="355600" algn="l"/>
              </a:tabLst>
            </a:pPr>
            <a:r>
              <a:rPr sz="2200" spc="-20" dirty="0">
                <a:latin typeface="Open Sans"/>
                <a:cs typeface="Open Sans"/>
              </a:rPr>
              <a:t>Ma</a:t>
            </a:r>
            <a:r>
              <a:rPr sz="2200" spc="-5" dirty="0">
                <a:latin typeface="Open Sans"/>
                <a:cs typeface="Open Sans"/>
              </a:rPr>
              <a:t>r</a:t>
            </a:r>
            <a:r>
              <a:rPr sz="2200" spc="-15" dirty="0">
                <a:latin typeface="Open Sans"/>
                <a:cs typeface="Open Sans"/>
              </a:rPr>
              <a:t>k</a:t>
            </a:r>
            <a:r>
              <a:rPr sz="2200" spc="5" dirty="0">
                <a:latin typeface="Open Sans"/>
                <a:cs typeface="Open Sans"/>
              </a:rPr>
              <a:t> </a:t>
            </a:r>
            <a:r>
              <a:rPr sz="2200" spc="-65" dirty="0">
                <a:latin typeface="Open Sans"/>
                <a:cs typeface="Open Sans"/>
              </a:rPr>
              <a:t>T</a:t>
            </a:r>
            <a:r>
              <a:rPr sz="2200" spc="-15" dirty="0">
                <a:latin typeface="Open Sans"/>
                <a:cs typeface="Open Sans"/>
              </a:rPr>
              <a:t>wain</a:t>
            </a:r>
            <a:r>
              <a:rPr sz="2200" spc="35" dirty="0">
                <a:latin typeface="Open Sans"/>
                <a:cs typeface="Open Sans"/>
              </a:rPr>
              <a:t> </a:t>
            </a:r>
            <a:r>
              <a:rPr sz="2200" spc="-15" dirty="0">
                <a:latin typeface="Open Sans"/>
                <a:cs typeface="Open Sans"/>
              </a:rPr>
              <a:t>was</a:t>
            </a:r>
            <a:r>
              <a:rPr sz="2200" spc="15" dirty="0">
                <a:latin typeface="Open Sans"/>
                <a:cs typeface="Open Sans"/>
              </a:rPr>
              <a:t> </a:t>
            </a:r>
            <a:r>
              <a:rPr sz="2200" spc="-15" dirty="0">
                <a:latin typeface="Open Sans"/>
                <a:cs typeface="Open Sans"/>
              </a:rPr>
              <a:t>quo</a:t>
            </a:r>
            <a:r>
              <a:rPr sz="2200" dirty="0">
                <a:latin typeface="Open Sans"/>
                <a:cs typeface="Open Sans"/>
              </a:rPr>
              <a:t>t</a:t>
            </a:r>
            <a:r>
              <a:rPr sz="2200" spc="-15" dirty="0">
                <a:latin typeface="Open Sans"/>
                <a:cs typeface="Open Sans"/>
              </a:rPr>
              <a:t>ed</a:t>
            </a:r>
            <a:r>
              <a:rPr sz="2200" spc="-10" dirty="0">
                <a:latin typeface="Open Sans"/>
                <a:cs typeface="Open Sans"/>
              </a:rPr>
              <a:t> </a:t>
            </a:r>
            <a:r>
              <a:rPr sz="2200" spc="-15" dirty="0">
                <a:latin typeface="Open Sans"/>
                <a:cs typeface="Open Sans"/>
              </a:rPr>
              <a:t>sayin</a:t>
            </a:r>
            <a:r>
              <a:rPr sz="2200" spc="-25" dirty="0">
                <a:latin typeface="Open Sans"/>
                <a:cs typeface="Open Sans"/>
              </a:rPr>
              <a:t>g</a:t>
            </a:r>
            <a:r>
              <a:rPr sz="2200" spc="-10" dirty="0">
                <a:latin typeface="Open Sans"/>
                <a:cs typeface="Open Sans"/>
              </a:rPr>
              <a:t>,</a:t>
            </a:r>
            <a:r>
              <a:rPr sz="2200" spc="30" dirty="0">
                <a:latin typeface="Open Sans"/>
                <a:cs typeface="Open Sans"/>
              </a:rPr>
              <a:t> “</a:t>
            </a:r>
            <a:r>
              <a:rPr sz="2200" spc="-15" dirty="0">
                <a:latin typeface="Open Sans"/>
                <a:cs typeface="Open Sans"/>
              </a:rPr>
              <a:t>The</a:t>
            </a:r>
            <a:r>
              <a:rPr sz="2200" spc="15" dirty="0">
                <a:latin typeface="Open Sans"/>
                <a:cs typeface="Open Sans"/>
              </a:rPr>
              <a:t> </a:t>
            </a:r>
            <a:r>
              <a:rPr sz="2200" spc="-20" dirty="0">
                <a:latin typeface="Open Sans"/>
                <a:cs typeface="Open Sans"/>
              </a:rPr>
              <a:t>man</a:t>
            </a:r>
            <a:r>
              <a:rPr sz="2200" spc="25" dirty="0">
                <a:latin typeface="Open Sans"/>
                <a:cs typeface="Open Sans"/>
              </a:rPr>
              <a:t> </a:t>
            </a:r>
            <a:r>
              <a:rPr sz="2200" spc="-20" dirty="0">
                <a:latin typeface="Open Sans"/>
                <a:cs typeface="Open Sans"/>
              </a:rPr>
              <a:t>w</a:t>
            </a:r>
            <a:r>
              <a:rPr sz="2200" spc="-25" dirty="0">
                <a:latin typeface="Open Sans"/>
                <a:cs typeface="Open Sans"/>
              </a:rPr>
              <a:t>h</a:t>
            </a:r>
            <a:r>
              <a:rPr sz="2200" spc="-15" dirty="0">
                <a:latin typeface="Open Sans"/>
                <a:cs typeface="Open Sans"/>
              </a:rPr>
              <a:t>o</a:t>
            </a:r>
            <a:r>
              <a:rPr sz="2200" spc="10" dirty="0">
                <a:latin typeface="Open Sans"/>
                <a:cs typeface="Open Sans"/>
              </a:rPr>
              <a:t> </a:t>
            </a:r>
            <a:r>
              <a:rPr sz="2200" spc="-15" dirty="0">
                <a:latin typeface="Open Sans"/>
                <a:cs typeface="Open Sans"/>
              </a:rPr>
              <a:t>do</a:t>
            </a:r>
            <a:r>
              <a:rPr sz="2200" spc="-10" dirty="0">
                <a:latin typeface="Open Sans"/>
                <a:cs typeface="Open Sans"/>
              </a:rPr>
              <a:t>e</a:t>
            </a:r>
            <a:r>
              <a:rPr sz="2200" spc="-15" dirty="0">
                <a:latin typeface="Open Sans"/>
                <a:cs typeface="Open Sans"/>
              </a:rPr>
              <a:t>s</a:t>
            </a:r>
            <a:r>
              <a:rPr sz="2200" spc="-10" dirty="0">
                <a:latin typeface="Open Sans"/>
                <a:cs typeface="Open Sans"/>
              </a:rPr>
              <a:t> </a:t>
            </a:r>
            <a:r>
              <a:rPr sz="2200" spc="-15" dirty="0">
                <a:latin typeface="Open Sans"/>
                <a:cs typeface="Open Sans"/>
              </a:rPr>
              <a:t>not</a:t>
            </a:r>
            <a:r>
              <a:rPr sz="2200" spc="5" dirty="0">
                <a:latin typeface="Open Sans"/>
                <a:cs typeface="Open Sans"/>
              </a:rPr>
              <a:t> </a:t>
            </a:r>
            <a:r>
              <a:rPr sz="2200" spc="-60" dirty="0">
                <a:latin typeface="Open Sans"/>
                <a:cs typeface="Open Sans"/>
              </a:rPr>
              <a:t>r</a:t>
            </a:r>
            <a:r>
              <a:rPr sz="2200" spc="-15" dirty="0">
                <a:latin typeface="Open Sans"/>
                <a:cs typeface="Open Sans"/>
              </a:rPr>
              <a:t>e</a:t>
            </a:r>
            <a:r>
              <a:rPr sz="2200" spc="-10" dirty="0">
                <a:latin typeface="Open Sans"/>
                <a:cs typeface="Open Sans"/>
              </a:rPr>
              <a:t>a</a:t>
            </a:r>
            <a:r>
              <a:rPr sz="2200" spc="-15" dirty="0">
                <a:latin typeface="Open Sans"/>
                <a:cs typeface="Open Sans"/>
              </a:rPr>
              <a:t>d</a:t>
            </a:r>
            <a:r>
              <a:rPr sz="2200" spc="15" dirty="0">
                <a:latin typeface="Open Sans"/>
                <a:cs typeface="Open Sans"/>
              </a:rPr>
              <a:t> </a:t>
            </a:r>
            <a:r>
              <a:rPr sz="2200" spc="-15" dirty="0">
                <a:latin typeface="Open Sans"/>
                <a:cs typeface="Open Sans"/>
              </a:rPr>
              <a:t>go</a:t>
            </a:r>
            <a:r>
              <a:rPr sz="2200" spc="-10" dirty="0">
                <a:latin typeface="Open Sans"/>
                <a:cs typeface="Open Sans"/>
              </a:rPr>
              <a:t>o</a:t>
            </a:r>
            <a:r>
              <a:rPr sz="2200" spc="-15" dirty="0">
                <a:latin typeface="Open Sans"/>
                <a:cs typeface="Open Sans"/>
              </a:rPr>
              <a:t>d</a:t>
            </a:r>
            <a:r>
              <a:rPr sz="2200" spc="5" dirty="0">
                <a:latin typeface="Open Sans"/>
                <a:cs typeface="Open Sans"/>
              </a:rPr>
              <a:t> </a:t>
            </a:r>
            <a:r>
              <a:rPr sz="2200" spc="-15" dirty="0">
                <a:latin typeface="Open Sans"/>
                <a:cs typeface="Open Sans"/>
              </a:rPr>
              <a:t>b</a:t>
            </a:r>
            <a:r>
              <a:rPr sz="2200" spc="-10" dirty="0">
                <a:latin typeface="Open Sans"/>
                <a:cs typeface="Open Sans"/>
              </a:rPr>
              <a:t>oo</a:t>
            </a:r>
            <a:r>
              <a:rPr sz="2200" spc="-15" dirty="0">
                <a:latin typeface="Open Sans"/>
                <a:cs typeface="Open Sans"/>
              </a:rPr>
              <a:t>ks</a:t>
            </a:r>
            <a:r>
              <a:rPr sz="2200" spc="-5" dirty="0">
                <a:latin typeface="Open Sans"/>
                <a:cs typeface="Open Sans"/>
              </a:rPr>
              <a:t> </a:t>
            </a:r>
            <a:r>
              <a:rPr sz="2200" spc="-15" dirty="0">
                <a:latin typeface="Open Sans"/>
                <a:cs typeface="Open Sans"/>
              </a:rPr>
              <a:t>has no</a:t>
            </a:r>
            <a:r>
              <a:rPr sz="2200" spc="5" dirty="0">
                <a:latin typeface="Open Sans"/>
                <a:cs typeface="Open Sans"/>
              </a:rPr>
              <a:t> </a:t>
            </a:r>
            <a:r>
              <a:rPr sz="2200" spc="-20" dirty="0">
                <a:latin typeface="Open Sans"/>
                <a:cs typeface="Open Sans"/>
              </a:rPr>
              <a:t>ad</a:t>
            </a:r>
            <a:r>
              <a:rPr sz="2200" spc="-10" dirty="0">
                <a:latin typeface="Open Sans"/>
                <a:cs typeface="Open Sans"/>
              </a:rPr>
              <a:t>v</a:t>
            </a:r>
            <a:r>
              <a:rPr sz="2200" spc="-20" dirty="0">
                <a:latin typeface="Open Sans"/>
                <a:cs typeface="Open Sans"/>
              </a:rPr>
              <a:t>an</a:t>
            </a:r>
            <a:r>
              <a:rPr sz="2200" spc="-5" dirty="0">
                <a:latin typeface="Open Sans"/>
                <a:cs typeface="Open Sans"/>
              </a:rPr>
              <a:t>t</a:t>
            </a:r>
            <a:r>
              <a:rPr sz="2200" spc="-20" dirty="0">
                <a:latin typeface="Open Sans"/>
                <a:cs typeface="Open Sans"/>
              </a:rPr>
              <a:t>ag</a:t>
            </a:r>
            <a:r>
              <a:rPr sz="2200" spc="-15" dirty="0">
                <a:latin typeface="Open Sans"/>
                <a:cs typeface="Open Sans"/>
              </a:rPr>
              <a:t>e</a:t>
            </a:r>
            <a:r>
              <a:rPr sz="2200" spc="10" dirty="0">
                <a:latin typeface="Open Sans"/>
                <a:cs typeface="Open Sans"/>
              </a:rPr>
              <a:t> </a:t>
            </a:r>
            <a:r>
              <a:rPr sz="2200" spc="-55" dirty="0">
                <a:latin typeface="Open Sans"/>
                <a:cs typeface="Open Sans"/>
              </a:rPr>
              <a:t>o</a:t>
            </a:r>
            <a:r>
              <a:rPr sz="2200" spc="-15" dirty="0">
                <a:latin typeface="Open Sans"/>
                <a:cs typeface="Open Sans"/>
              </a:rPr>
              <a:t>v</a:t>
            </a:r>
            <a:r>
              <a:rPr sz="2200" spc="-5" dirty="0">
                <a:latin typeface="Open Sans"/>
                <a:cs typeface="Open Sans"/>
              </a:rPr>
              <a:t>e</a:t>
            </a:r>
            <a:r>
              <a:rPr sz="2200" spc="-10" dirty="0">
                <a:latin typeface="Open Sans"/>
                <a:cs typeface="Open Sans"/>
              </a:rPr>
              <a:t>r</a:t>
            </a:r>
            <a:r>
              <a:rPr sz="2200" spc="5" dirty="0">
                <a:latin typeface="Open Sans"/>
                <a:cs typeface="Open Sans"/>
              </a:rPr>
              <a:t> </a:t>
            </a:r>
            <a:r>
              <a:rPr sz="2200" spc="-15" dirty="0">
                <a:latin typeface="Open Sans"/>
                <a:cs typeface="Open Sans"/>
              </a:rPr>
              <a:t>the</a:t>
            </a:r>
            <a:r>
              <a:rPr sz="2200" spc="5" dirty="0">
                <a:latin typeface="Open Sans"/>
                <a:cs typeface="Open Sans"/>
              </a:rPr>
              <a:t> </a:t>
            </a:r>
            <a:r>
              <a:rPr sz="2200" spc="-25" dirty="0">
                <a:latin typeface="Open Sans"/>
                <a:cs typeface="Open Sans"/>
              </a:rPr>
              <a:t>man</a:t>
            </a:r>
            <a:r>
              <a:rPr sz="2200" spc="-15" dirty="0">
                <a:latin typeface="Open Sans"/>
                <a:cs typeface="Open Sans"/>
              </a:rPr>
              <a:t> who</a:t>
            </a:r>
            <a:r>
              <a:rPr sz="2200" spc="20" dirty="0">
                <a:latin typeface="Open Sans"/>
                <a:cs typeface="Open Sans"/>
              </a:rPr>
              <a:t> </a:t>
            </a:r>
            <a:r>
              <a:rPr sz="2200" spc="-15" dirty="0">
                <a:latin typeface="Open Sans"/>
                <a:cs typeface="Open Sans"/>
              </a:rPr>
              <a:t>ca</a:t>
            </a:r>
            <a:r>
              <a:rPr sz="2200" spc="-35" dirty="0">
                <a:latin typeface="Open Sans"/>
                <a:cs typeface="Open Sans"/>
              </a:rPr>
              <a:t>n</a:t>
            </a:r>
            <a:r>
              <a:rPr sz="2200" spc="-10" dirty="0">
                <a:latin typeface="Open Sans"/>
                <a:cs typeface="Open Sans"/>
              </a:rPr>
              <a:t>’t</a:t>
            </a:r>
            <a:r>
              <a:rPr sz="2200" spc="20" dirty="0">
                <a:latin typeface="Open Sans"/>
                <a:cs typeface="Open Sans"/>
              </a:rPr>
              <a:t> </a:t>
            </a:r>
            <a:r>
              <a:rPr sz="2200" spc="-55" dirty="0">
                <a:latin typeface="Open Sans"/>
                <a:cs typeface="Open Sans"/>
              </a:rPr>
              <a:t>r</a:t>
            </a:r>
            <a:r>
              <a:rPr sz="2200" spc="-15" dirty="0">
                <a:latin typeface="Open Sans"/>
                <a:cs typeface="Open Sans"/>
              </a:rPr>
              <a:t>e</a:t>
            </a:r>
            <a:r>
              <a:rPr sz="2200" spc="-10" dirty="0">
                <a:latin typeface="Open Sans"/>
                <a:cs typeface="Open Sans"/>
              </a:rPr>
              <a:t>a</a:t>
            </a:r>
            <a:r>
              <a:rPr sz="2200" spc="-15" dirty="0">
                <a:latin typeface="Open Sans"/>
                <a:cs typeface="Open Sans"/>
              </a:rPr>
              <a:t>d</a:t>
            </a:r>
            <a:r>
              <a:rPr sz="2200" spc="15" dirty="0">
                <a:latin typeface="Open Sans"/>
                <a:cs typeface="Open Sans"/>
              </a:rPr>
              <a:t> </a:t>
            </a:r>
            <a:r>
              <a:rPr sz="2200" spc="-15" dirty="0">
                <a:latin typeface="Open Sans"/>
                <a:cs typeface="Open Sans"/>
              </a:rPr>
              <a:t>b</a:t>
            </a:r>
            <a:r>
              <a:rPr sz="2200" spc="-10" dirty="0">
                <a:latin typeface="Open Sans"/>
                <a:cs typeface="Open Sans"/>
              </a:rPr>
              <a:t>ooks.”</a:t>
            </a:r>
            <a:endParaRPr sz="2200">
              <a:latin typeface="Open Sans"/>
              <a:cs typeface="Open Sans"/>
            </a:endParaRPr>
          </a:p>
          <a:p>
            <a:pPr marL="355600" marR="177800" indent="-342900">
              <a:lnSpc>
                <a:spcPct val="90000"/>
              </a:lnSpc>
              <a:spcBef>
                <a:spcPts val="525"/>
              </a:spcBef>
              <a:buClr>
                <a:srgbClr val="5D7975"/>
              </a:buClr>
              <a:buFont typeface="Wingdings"/>
              <a:buChar char=""/>
              <a:tabLst>
                <a:tab pos="355600" algn="l"/>
              </a:tabLst>
            </a:pPr>
            <a:r>
              <a:rPr sz="2200" spc="-20" dirty="0">
                <a:latin typeface="Open Sans"/>
                <a:cs typeface="Open Sans"/>
              </a:rPr>
              <a:t>Thi</a:t>
            </a:r>
            <a:r>
              <a:rPr sz="2200" spc="-15" dirty="0">
                <a:latin typeface="Open Sans"/>
                <a:cs typeface="Open Sans"/>
              </a:rPr>
              <a:t>s</a:t>
            </a:r>
            <a:r>
              <a:rPr sz="2200" spc="25" dirty="0">
                <a:latin typeface="Open Sans"/>
                <a:cs typeface="Open Sans"/>
              </a:rPr>
              <a:t> </a:t>
            </a:r>
            <a:r>
              <a:rPr sz="2200" spc="-15" dirty="0">
                <a:latin typeface="Open Sans"/>
                <a:cs typeface="Open Sans"/>
              </a:rPr>
              <a:t>quo</a:t>
            </a:r>
            <a:r>
              <a:rPr sz="2200" dirty="0">
                <a:latin typeface="Open Sans"/>
                <a:cs typeface="Open Sans"/>
              </a:rPr>
              <a:t>t</a:t>
            </a:r>
            <a:r>
              <a:rPr sz="2200" spc="-15" dirty="0">
                <a:latin typeface="Open Sans"/>
                <a:cs typeface="Open Sans"/>
              </a:rPr>
              <a:t>e</a:t>
            </a:r>
            <a:r>
              <a:rPr sz="2200" spc="5" dirty="0">
                <a:latin typeface="Open Sans"/>
                <a:cs typeface="Open Sans"/>
              </a:rPr>
              <a:t> </a:t>
            </a:r>
            <a:r>
              <a:rPr sz="2200" spc="-15" dirty="0">
                <a:latin typeface="Open Sans"/>
                <a:cs typeface="Open Sans"/>
              </a:rPr>
              <a:t>aligns</a:t>
            </a:r>
            <a:r>
              <a:rPr sz="2200" spc="40" dirty="0">
                <a:latin typeface="Open Sans"/>
                <a:cs typeface="Open Sans"/>
              </a:rPr>
              <a:t> </a:t>
            </a:r>
            <a:r>
              <a:rPr sz="2200" spc="-15" dirty="0">
                <a:latin typeface="Open Sans"/>
                <a:cs typeface="Open Sans"/>
              </a:rPr>
              <a:t>with</a:t>
            </a:r>
            <a:r>
              <a:rPr sz="2200" spc="15" dirty="0">
                <a:latin typeface="Open Sans"/>
                <a:cs typeface="Open Sans"/>
              </a:rPr>
              <a:t> </a:t>
            </a:r>
            <a:r>
              <a:rPr sz="2200" spc="-15" dirty="0">
                <a:latin typeface="Open Sans"/>
                <a:cs typeface="Open Sans"/>
              </a:rPr>
              <a:t>the wo</a:t>
            </a:r>
            <a:r>
              <a:rPr sz="2200" spc="-5" dirty="0">
                <a:latin typeface="Open Sans"/>
                <a:cs typeface="Open Sans"/>
              </a:rPr>
              <a:t>r</a:t>
            </a:r>
            <a:r>
              <a:rPr sz="2200" spc="-15" dirty="0">
                <a:latin typeface="Open Sans"/>
                <a:cs typeface="Open Sans"/>
              </a:rPr>
              <a:t>k</a:t>
            </a:r>
            <a:r>
              <a:rPr sz="2200" dirty="0">
                <a:latin typeface="Open Sans"/>
                <a:cs typeface="Open Sans"/>
              </a:rPr>
              <a:t> </a:t>
            </a:r>
            <a:r>
              <a:rPr sz="2200" spc="-15" dirty="0">
                <a:latin typeface="Open Sans"/>
                <a:cs typeface="Open Sans"/>
              </a:rPr>
              <a:t>of</a:t>
            </a:r>
            <a:r>
              <a:rPr sz="2200" spc="10" dirty="0">
                <a:latin typeface="Open Sans"/>
                <a:cs typeface="Open Sans"/>
              </a:rPr>
              <a:t> </a:t>
            </a:r>
            <a:r>
              <a:rPr sz="2200" spc="-25" dirty="0">
                <a:latin typeface="Open Sans"/>
                <a:cs typeface="Open Sans"/>
              </a:rPr>
              <a:t>TDO</a:t>
            </a:r>
            <a:r>
              <a:rPr sz="2200" spc="-15" dirty="0">
                <a:latin typeface="Open Sans"/>
                <a:cs typeface="Open Sans"/>
              </a:rPr>
              <a:t>E</a:t>
            </a:r>
            <a:r>
              <a:rPr sz="2200" spc="10" dirty="0">
                <a:latin typeface="Open Sans"/>
                <a:cs typeface="Open Sans"/>
              </a:rPr>
              <a:t> </a:t>
            </a:r>
            <a:r>
              <a:rPr sz="2200" spc="-20" dirty="0">
                <a:latin typeface="Open Sans"/>
                <a:cs typeface="Open Sans"/>
              </a:rPr>
              <a:t>Re</a:t>
            </a:r>
            <a:r>
              <a:rPr sz="2200" spc="-10" dirty="0">
                <a:latin typeface="Open Sans"/>
                <a:cs typeface="Open Sans"/>
              </a:rPr>
              <a:t>a</a:t>
            </a:r>
            <a:r>
              <a:rPr sz="2200" spc="-15" dirty="0">
                <a:latin typeface="Open Sans"/>
                <a:cs typeface="Open Sans"/>
              </a:rPr>
              <a:t>d</a:t>
            </a:r>
            <a:r>
              <a:rPr sz="2200" spc="15" dirty="0">
                <a:latin typeface="Open Sans"/>
                <a:cs typeface="Open Sans"/>
              </a:rPr>
              <a:t> </a:t>
            </a:r>
            <a:r>
              <a:rPr sz="2200" spc="-15" dirty="0">
                <a:latin typeface="Open Sans"/>
                <a:cs typeface="Open Sans"/>
              </a:rPr>
              <a:t>to</a:t>
            </a:r>
            <a:r>
              <a:rPr sz="2200" spc="10" dirty="0">
                <a:latin typeface="Open Sans"/>
                <a:cs typeface="Open Sans"/>
              </a:rPr>
              <a:t> </a:t>
            </a:r>
            <a:r>
              <a:rPr sz="2200" spc="-15" dirty="0">
                <a:latin typeface="Open Sans"/>
                <a:cs typeface="Open Sans"/>
              </a:rPr>
              <a:t>be</a:t>
            </a:r>
            <a:r>
              <a:rPr sz="2200" spc="-10" dirty="0">
                <a:latin typeface="Open Sans"/>
                <a:cs typeface="Open Sans"/>
              </a:rPr>
              <a:t> </a:t>
            </a:r>
            <a:r>
              <a:rPr sz="2200" spc="-20" dirty="0">
                <a:latin typeface="Open Sans"/>
                <a:cs typeface="Open Sans"/>
              </a:rPr>
              <a:t>R</a:t>
            </a:r>
            <a:r>
              <a:rPr sz="2200" spc="-10" dirty="0">
                <a:latin typeface="Open Sans"/>
                <a:cs typeface="Open Sans"/>
              </a:rPr>
              <a:t>e</a:t>
            </a:r>
            <a:r>
              <a:rPr sz="2200" spc="-20" dirty="0">
                <a:latin typeface="Open Sans"/>
                <a:cs typeface="Open Sans"/>
              </a:rPr>
              <a:t>ad</a:t>
            </a:r>
            <a:r>
              <a:rPr sz="2200" spc="-15" dirty="0">
                <a:latin typeface="Open Sans"/>
                <a:cs typeface="Open Sans"/>
              </a:rPr>
              <a:t>y</a:t>
            </a:r>
            <a:r>
              <a:rPr sz="2200" spc="35" dirty="0">
                <a:latin typeface="Open Sans"/>
                <a:cs typeface="Open Sans"/>
              </a:rPr>
              <a:t> </a:t>
            </a:r>
            <a:r>
              <a:rPr sz="2200" spc="-10" dirty="0">
                <a:latin typeface="Open Sans"/>
                <a:cs typeface="Open Sans"/>
              </a:rPr>
              <a:t>initiative</a:t>
            </a:r>
            <a:r>
              <a:rPr sz="2200" spc="45" dirty="0">
                <a:latin typeface="Open Sans"/>
                <a:cs typeface="Open Sans"/>
              </a:rPr>
              <a:t> </a:t>
            </a:r>
            <a:r>
              <a:rPr sz="2200" spc="-20" dirty="0">
                <a:latin typeface="Open Sans"/>
                <a:cs typeface="Open Sans"/>
              </a:rPr>
              <a:t>aim</a:t>
            </a:r>
            <a:r>
              <a:rPr sz="2200" spc="-10" dirty="0">
                <a:latin typeface="Open Sans"/>
                <a:cs typeface="Open Sans"/>
              </a:rPr>
              <a:t>e</a:t>
            </a:r>
            <a:r>
              <a:rPr sz="2200" spc="-15" dirty="0">
                <a:latin typeface="Open Sans"/>
                <a:cs typeface="Open Sans"/>
              </a:rPr>
              <a:t>d</a:t>
            </a:r>
            <a:r>
              <a:rPr sz="2200" spc="25" dirty="0">
                <a:latin typeface="Open Sans"/>
                <a:cs typeface="Open Sans"/>
              </a:rPr>
              <a:t> </a:t>
            </a:r>
            <a:r>
              <a:rPr sz="2200" spc="-15" dirty="0">
                <a:latin typeface="Open Sans"/>
                <a:cs typeface="Open Sans"/>
              </a:rPr>
              <a:t>at </a:t>
            </a:r>
            <a:r>
              <a:rPr sz="2200" spc="-10" dirty="0">
                <a:latin typeface="Open Sans"/>
                <a:cs typeface="Open Sans"/>
              </a:rPr>
              <a:t>“Buildi</a:t>
            </a:r>
            <a:r>
              <a:rPr sz="2200" spc="-25" dirty="0">
                <a:latin typeface="Open Sans"/>
                <a:cs typeface="Open Sans"/>
              </a:rPr>
              <a:t>n</a:t>
            </a:r>
            <a:r>
              <a:rPr sz="2200" spc="-15" dirty="0">
                <a:latin typeface="Open Sans"/>
                <a:cs typeface="Open Sans"/>
              </a:rPr>
              <a:t>g</a:t>
            </a:r>
            <a:r>
              <a:rPr sz="2200" spc="50" dirty="0">
                <a:latin typeface="Open Sans"/>
                <a:cs typeface="Open Sans"/>
              </a:rPr>
              <a:t> </a:t>
            </a:r>
            <a:r>
              <a:rPr sz="2200" spc="-15" dirty="0">
                <a:latin typeface="Open Sans"/>
                <a:cs typeface="Open Sans"/>
              </a:rPr>
              <a:t>Thin</a:t>
            </a:r>
            <a:r>
              <a:rPr sz="2200" spc="-70" dirty="0">
                <a:latin typeface="Open Sans"/>
                <a:cs typeface="Open Sans"/>
              </a:rPr>
              <a:t>k</a:t>
            </a:r>
            <a:r>
              <a:rPr sz="2200" spc="-15" dirty="0">
                <a:latin typeface="Open Sans"/>
                <a:cs typeface="Open Sans"/>
              </a:rPr>
              <a:t>e</a:t>
            </a:r>
            <a:r>
              <a:rPr sz="2200" dirty="0">
                <a:latin typeface="Open Sans"/>
                <a:cs typeface="Open Sans"/>
              </a:rPr>
              <a:t>r</a:t>
            </a:r>
            <a:r>
              <a:rPr sz="2200" spc="-10" dirty="0">
                <a:latin typeface="Open Sans"/>
                <a:cs typeface="Open Sans"/>
              </a:rPr>
              <a:t>s”</a:t>
            </a:r>
            <a:r>
              <a:rPr sz="2200" spc="50" dirty="0">
                <a:latin typeface="Open Sans"/>
                <a:cs typeface="Open Sans"/>
              </a:rPr>
              <a:t> </a:t>
            </a:r>
            <a:r>
              <a:rPr sz="2200" spc="-15" dirty="0">
                <a:latin typeface="Open Sans"/>
                <a:cs typeface="Open Sans"/>
              </a:rPr>
              <a:t>and</a:t>
            </a:r>
            <a:r>
              <a:rPr sz="2200" spc="-10" dirty="0">
                <a:latin typeface="Open Sans"/>
                <a:cs typeface="Open Sans"/>
              </a:rPr>
              <a:t> </a:t>
            </a:r>
            <a:r>
              <a:rPr sz="2200" spc="-15" dirty="0">
                <a:latin typeface="Open Sans"/>
                <a:cs typeface="Open Sans"/>
              </a:rPr>
              <a:t>helping</a:t>
            </a:r>
            <a:r>
              <a:rPr sz="2200" spc="35" dirty="0">
                <a:latin typeface="Open Sans"/>
                <a:cs typeface="Open Sans"/>
              </a:rPr>
              <a:t> </a:t>
            </a:r>
            <a:r>
              <a:rPr sz="2200" spc="-15" dirty="0">
                <a:latin typeface="Open Sans"/>
                <a:cs typeface="Open Sans"/>
              </a:rPr>
              <a:t>kids</a:t>
            </a:r>
            <a:r>
              <a:rPr sz="2200" spc="25" dirty="0">
                <a:latin typeface="Open Sans"/>
                <a:cs typeface="Open Sans"/>
              </a:rPr>
              <a:t> </a:t>
            </a:r>
            <a:r>
              <a:rPr sz="2200" spc="-15" dirty="0">
                <a:latin typeface="Open Sans"/>
                <a:cs typeface="Open Sans"/>
              </a:rPr>
              <a:t>to</a:t>
            </a:r>
            <a:r>
              <a:rPr sz="2200" spc="5" dirty="0">
                <a:latin typeface="Open Sans"/>
                <a:cs typeface="Open Sans"/>
              </a:rPr>
              <a:t> </a:t>
            </a:r>
            <a:r>
              <a:rPr sz="2200" spc="-15" dirty="0">
                <a:latin typeface="Open Sans"/>
                <a:cs typeface="Open Sans"/>
              </a:rPr>
              <a:t>kn</a:t>
            </a:r>
            <a:r>
              <a:rPr sz="2200" spc="-60" dirty="0">
                <a:latin typeface="Open Sans"/>
                <a:cs typeface="Open Sans"/>
              </a:rPr>
              <a:t>o</a:t>
            </a:r>
            <a:r>
              <a:rPr sz="2200" spc="-20" dirty="0">
                <a:latin typeface="Open Sans"/>
                <a:cs typeface="Open Sans"/>
              </a:rPr>
              <a:t>w</a:t>
            </a:r>
            <a:r>
              <a:rPr sz="2200" spc="10" dirty="0">
                <a:latin typeface="Open Sans"/>
                <a:cs typeface="Open Sans"/>
              </a:rPr>
              <a:t> </a:t>
            </a:r>
            <a:r>
              <a:rPr sz="2200" spc="-10" dirty="0">
                <a:latin typeface="Open Sans"/>
                <a:cs typeface="Open Sans"/>
              </a:rPr>
              <a:t>t</a:t>
            </a:r>
            <a:r>
              <a:rPr sz="2200" spc="-20" dirty="0">
                <a:latin typeface="Open Sans"/>
                <a:cs typeface="Open Sans"/>
              </a:rPr>
              <a:t>ru</a:t>
            </a:r>
            <a:r>
              <a:rPr sz="2200" spc="-5" dirty="0">
                <a:latin typeface="Open Sans"/>
                <a:cs typeface="Open Sans"/>
              </a:rPr>
              <a:t>t</a:t>
            </a:r>
            <a:r>
              <a:rPr sz="2200" spc="-15" dirty="0">
                <a:latin typeface="Open Sans"/>
                <a:cs typeface="Open Sans"/>
              </a:rPr>
              <a:t>h</a:t>
            </a:r>
            <a:r>
              <a:rPr sz="2200" spc="-10" dirty="0">
                <a:latin typeface="Open Sans"/>
                <a:cs typeface="Open Sans"/>
              </a:rPr>
              <a:t> for</a:t>
            </a:r>
            <a:r>
              <a:rPr sz="2200" spc="5" dirty="0">
                <a:latin typeface="Open Sans"/>
                <a:cs typeface="Open Sans"/>
              </a:rPr>
              <a:t> </a:t>
            </a:r>
            <a:r>
              <a:rPr sz="2200" spc="-15" dirty="0">
                <a:latin typeface="Open Sans"/>
                <a:cs typeface="Open Sans"/>
              </a:rPr>
              <a:t>thems</a:t>
            </a:r>
            <a:r>
              <a:rPr sz="2200" spc="-10" dirty="0">
                <a:latin typeface="Open Sans"/>
                <a:cs typeface="Open Sans"/>
              </a:rPr>
              <a:t>elve</a:t>
            </a:r>
            <a:r>
              <a:rPr sz="2200" spc="-20" dirty="0">
                <a:latin typeface="Open Sans"/>
                <a:cs typeface="Open Sans"/>
              </a:rPr>
              <a:t>s</a:t>
            </a:r>
            <a:r>
              <a:rPr sz="2200" spc="-10" dirty="0">
                <a:latin typeface="Open Sans"/>
                <a:cs typeface="Open Sans"/>
              </a:rPr>
              <a:t>,</a:t>
            </a:r>
            <a:r>
              <a:rPr sz="2200" spc="30" dirty="0">
                <a:latin typeface="Open Sans"/>
                <a:cs typeface="Open Sans"/>
              </a:rPr>
              <a:t> </a:t>
            </a:r>
            <a:r>
              <a:rPr sz="2200" spc="-15" dirty="0">
                <a:latin typeface="Open Sans"/>
                <a:cs typeface="Open Sans"/>
              </a:rPr>
              <a:t>to</a:t>
            </a:r>
            <a:r>
              <a:rPr sz="2200" spc="5" dirty="0">
                <a:latin typeface="Open Sans"/>
                <a:cs typeface="Open Sans"/>
              </a:rPr>
              <a:t> </a:t>
            </a:r>
            <a:r>
              <a:rPr sz="2200" spc="-15" dirty="0">
                <a:latin typeface="Open Sans"/>
                <a:cs typeface="Open Sans"/>
              </a:rPr>
              <a:t>be</a:t>
            </a:r>
            <a:r>
              <a:rPr sz="2200" spc="-10" dirty="0">
                <a:latin typeface="Open Sans"/>
                <a:cs typeface="Open Sans"/>
              </a:rPr>
              <a:t> </a:t>
            </a:r>
            <a:r>
              <a:rPr sz="2200" spc="-15" dirty="0">
                <a:latin typeface="Open Sans"/>
                <a:cs typeface="Open Sans"/>
              </a:rPr>
              <a:t>st</a:t>
            </a:r>
            <a:r>
              <a:rPr sz="2200" spc="-50" dirty="0">
                <a:latin typeface="Open Sans"/>
                <a:cs typeface="Open Sans"/>
              </a:rPr>
              <a:t>r</a:t>
            </a:r>
            <a:r>
              <a:rPr sz="2200" spc="-15" dirty="0">
                <a:latin typeface="Open Sans"/>
                <a:cs typeface="Open Sans"/>
              </a:rPr>
              <a:t>ong</a:t>
            </a:r>
            <a:r>
              <a:rPr sz="2200" dirty="0">
                <a:latin typeface="Open Sans"/>
                <a:cs typeface="Open Sans"/>
              </a:rPr>
              <a:t> </a:t>
            </a:r>
            <a:r>
              <a:rPr sz="2200" spc="-10" dirty="0">
                <a:latin typeface="Open Sans"/>
                <a:cs typeface="Open Sans"/>
              </a:rPr>
              <a:t>thin</a:t>
            </a:r>
            <a:r>
              <a:rPr sz="2200" spc="-65" dirty="0">
                <a:latin typeface="Open Sans"/>
                <a:cs typeface="Open Sans"/>
              </a:rPr>
              <a:t>k</a:t>
            </a:r>
            <a:r>
              <a:rPr sz="2200" spc="-15" dirty="0">
                <a:latin typeface="Open Sans"/>
                <a:cs typeface="Open Sans"/>
              </a:rPr>
              <a:t>e</a:t>
            </a:r>
            <a:r>
              <a:rPr sz="2200" spc="-5" dirty="0">
                <a:latin typeface="Open Sans"/>
                <a:cs typeface="Open Sans"/>
              </a:rPr>
              <a:t>r</a:t>
            </a:r>
            <a:r>
              <a:rPr sz="2200" spc="-20" dirty="0">
                <a:latin typeface="Open Sans"/>
                <a:cs typeface="Open Sans"/>
              </a:rPr>
              <a:t>s</a:t>
            </a:r>
            <a:r>
              <a:rPr sz="2200" spc="-10" dirty="0">
                <a:latin typeface="Open Sans"/>
                <a:cs typeface="Open Sans"/>
              </a:rPr>
              <a:t>,</a:t>
            </a:r>
            <a:r>
              <a:rPr sz="2200" spc="30" dirty="0">
                <a:latin typeface="Open Sans"/>
                <a:cs typeface="Open Sans"/>
              </a:rPr>
              <a:t> </a:t>
            </a:r>
            <a:r>
              <a:rPr sz="2200" spc="-20" dirty="0">
                <a:latin typeface="Open Sans"/>
                <a:cs typeface="Open Sans"/>
              </a:rPr>
              <a:t>an</a:t>
            </a:r>
            <a:r>
              <a:rPr sz="2200" spc="-15" dirty="0">
                <a:latin typeface="Open Sans"/>
                <a:cs typeface="Open Sans"/>
              </a:rPr>
              <a:t>d</a:t>
            </a:r>
            <a:r>
              <a:rPr sz="2200" spc="15" dirty="0">
                <a:latin typeface="Open Sans"/>
                <a:cs typeface="Open Sans"/>
              </a:rPr>
              <a:t> </a:t>
            </a:r>
            <a:r>
              <a:rPr sz="2200" spc="-15" dirty="0">
                <a:latin typeface="Open Sans"/>
                <a:cs typeface="Open Sans"/>
              </a:rPr>
              <a:t>to</a:t>
            </a:r>
            <a:r>
              <a:rPr sz="2200" spc="10" dirty="0">
                <a:latin typeface="Open Sans"/>
                <a:cs typeface="Open Sans"/>
              </a:rPr>
              <a:t> </a:t>
            </a:r>
            <a:r>
              <a:rPr sz="2200" spc="-15" dirty="0">
                <a:latin typeface="Open Sans"/>
                <a:cs typeface="Open Sans"/>
              </a:rPr>
              <a:t>be</a:t>
            </a:r>
            <a:r>
              <a:rPr sz="2200" spc="-10" dirty="0">
                <a:latin typeface="Open Sans"/>
                <a:cs typeface="Open Sans"/>
              </a:rPr>
              <a:t> </a:t>
            </a:r>
            <a:r>
              <a:rPr sz="2200" spc="-20" dirty="0">
                <a:latin typeface="Open Sans"/>
                <a:cs typeface="Open Sans"/>
              </a:rPr>
              <a:t>abl</a:t>
            </a:r>
            <a:r>
              <a:rPr sz="2200" spc="-15" dirty="0">
                <a:latin typeface="Open Sans"/>
                <a:cs typeface="Open Sans"/>
              </a:rPr>
              <a:t>e</a:t>
            </a:r>
            <a:r>
              <a:rPr sz="2200" spc="25" dirty="0">
                <a:latin typeface="Open Sans"/>
                <a:cs typeface="Open Sans"/>
              </a:rPr>
              <a:t> </a:t>
            </a:r>
            <a:r>
              <a:rPr sz="2200" spc="-15" dirty="0">
                <a:latin typeface="Open Sans"/>
                <a:cs typeface="Open Sans"/>
              </a:rPr>
              <a:t>to</a:t>
            </a:r>
            <a:r>
              <a:rPr sz="2200" spc="5" dirty="0">
                <a:latin typeface="Open Sans"/>
                <a:cs typeface="Open Sans"/>
              </a:rPr>
              <a:t> </a:t>
            </a:r>
            <a:r>
              <a:rPr sz="2200" spc="-20" dirty="0">
                <a:latin typeface="Open Sans"/>
                <a:cs typeface="Open Sans"/>
              </a:rPr>
              <a:t>sy</a:t>
            </a:r>
            <a:r>
              <a:rPr sz="2200" spc="-25" dirty="0">
                <a:latin typeface="Open Sans"/>
                <a:cs typeface="Open Sans"/>
              </a:rPr>
              <a:t>n</a:t>
            </a:r>
            <a:r>
              <a:rPr sz="2200" spc="-10" dirty="0">
                <a:latin typeface="Open Sans"/>
                <a:cs typeface="Open Sans"/>
              </a:rPr>
              <a:t>thesiz</a:t>
            </a:r>
            <a:r>
              <a:rPr sz="2200" spc="-15" dirty="0">
                <a:latin typeface="Open Sans"/>
                <a:cs typeface="Open Sans"/>
              </a:rPr>
              <a:t>e</a:t>
            </a:r>
            <a:r>
              <a:rPr sz="2200" spc="45" dirty="0">
                <a:latin typeface="Open Sans"/>
                <a:cs typeface="Open Sans"/>
              </a:rPr>
              <a:t> </a:t>
            </a:r>
            <a:r>
              <a:rPr sz="2200" spc="-20" dirty="0">
                <a:latin typeface="Open Sans"/>
                <a:cs typeface="Open Sans"/>
              </a:rPr>
              <a:t>and an</a:t>
            </a:r>
            <a:r>
              <a:rPr sz="2200" spc="-10" dirty="0">
                <a:latin typeface="Open Sans"/>
                <a:cs typeface="Open Sans"/>
              </a:rPr>
              <a:t>alyze</a:t>
            </a:r>
            <a:r>
              <a:rPr sz="2200" spc="35" dirty="0">
                <a:latin typeface="Open Sans"/>
                <a:cs typeface="Open Sans"/>
              </a:rPr>
              <a:t> </a:t>
            </a:r>
            <a:r>
              <a:rPr sz="2200" spc="-10" dirty="0">
                <a:latin typeface="Open Sans"/>
                <a:cs typeface="Open Sans"/>
              </a:rPr>
              <a:t>info</a:t>
            </a:r>
            <a:r>
              <a:rPr sz="2200" spc="-20" dirty="0">
                <a:latin typeface="Open Sans"/>
                <a:cs typeface="Open Sans"/>
              </a:rPr>
              <a:t>rm</a:t>
            </a:r>
            <a:r>
              <a:rPr sz="2200" spc="-10" dirty="0">
                <a:latin typeface="Open Sans"/>
                <a:cs typeface="Open Sans"/>
              </a:rPr>
              <a:t>ation</a:t>
            </a:r>
            <a:r>
              <a:rPr sz="2200" spc="25" dirty="0">
                <a:latin typeface="Open Sans"/>
                <a:cs typeface="Open Sans"/>
              </a:rPr>
              <a:t> </a:t>
            </a:r>
            <a:r>
              <a:rPr sz="2200" spc="-55" dirty="0">
                <a:latin typeface="Open Sans"/>
                <a:cs typeface="Open Sans"/>
              </a:rPr>
              <a:t>r</a:t>
            </a:r>
            <a:r>
              <a:rPr sz="2200" spc="-15" dirty="0">
                <a:latin typeface="Open Sans"/>
                <a:cs typeface="Open Sans"/>
              </a:rPr>
              <a:t>e</a:t>
            </a:r>
            <a:r>
              <a:rPr sz="2200" spc="-10" dirty="0">
                <a:latin typeface="Open Sans"/>
                <a:cs typeface="Open Sans"/>
              </a:rPr>
              <a:t>a</a:t>
            </a:r>
            <a:r>
              <a:rPr sz="2200" spc="-15" dirty="0">
                <a:latin typeface="Open Sans"/>
                <a:cs typeface="Open Sans"/>
              </a:rPr>
              <a:t>d</a:t>
            </a:r>
            <a:r>
              <a:rPr sz="2200" spc="-10" dirty="0">
                <a:latin typeface="Open Sans"/>
                <a:cs typeface="Open Sans"/>
              </a:rPr>
              <a:t> </a:t>
            </a:r>
            <a:r>
              <a:rPr sz="2200" spc="-20" dirty="0">
                <a:latin typeface="Open Sans"/>
                <a:cs typeface="Open Sans"/>
              </a:rPr>
              <a:t>ab</a:t>
            </a:r>
            <a:r>
              <a:rPr sz="2200" spc="-5" dirty="0">
                <a:latin typeface="Open Sans"/>
                <a:cs typeface="Open Sans"/>
              </a:rPr>
              <a:t>o</a:t>
            </a:r>
            <a:r>
              <a:rPr sz="2200" spc="-10" dirty="0">
                <a:latin typeface="Open Sans"/>
                <a:cs typeface="Open Sans"/>
              </a:rPr>
              <a:t>ut.</a:t>
            </a:r>
            <a:endParaRPr sz="2200">
              <a:latin typeface="Open Sans"/>
              <a:cs typeface="Open Sans"/>
            </a:endParaRPr>
          </a:p>
        </p:txBody>
      </p:sp>
      <p:sp>
        <p:nvSpPr>
          <p:cNvPr id="3" name="object 3"/>
          <p:cNvSpPr/>
          <p:nvPr/>
        </p:nvSpPr>
        <p:spPr>
          <a:xfrm>
            <a:off x="472440" y="420877"/>
            <a:ext cx="5679313" cy="515112"/>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5029200" y="1783079"/>
            <a:ext cx="3291840" cy="3291840"/>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127635">
              <a:lnSpc>
                <a:spcPct val="100000"/>
              </a:lnSpc>
            </a:pPr>
            <a:fld id="{81D60167-4931-47E6-BA6A-407CBD079E47}" type="slidenum">
              <a:rPr dirty="0"/>
              <a:t>8</a:t>
            </a:fld>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9740" y="1571400"/>
            <a:ext cx="3792854" cy="3985895"/>
          </a:xfrm>
          <a:prstGeom prst="rect">
            <a:avLst/>
          </a:prstGeom>
        </p:spPr>
        <p:txBody>
          <a:bodyPr vert="horz" wrap="square" lIns="0" tIns="0" rIns="0" bIns="0" rtlCol="0">
            <a:spAutoFit/>
          </a:bodyPr>
          <a:lstStyle/>
          <a:p>
            <a:pPr marL="12700">
              <a:lnSpc>
                <a:spcPct val="100000"/>
              </a:lnSpc>
            </a:pPr>
            <a:r>
              <a:rPr sz="1800" spc="-5" dirty="0">
                <a:latin typeface="Open Sans"/>
                <a:cs typeface="Open Sans"/>
              </a:rPr>
              <a:t>Th</a:t>
            </a:r>
            <a:r>
              <a:rPr sz="1800" dirty="0">
                <a:latin typeface="Open Sans"/>
                <a:cs typeface="Open Sans"/>
              </a:rPr>
              <a:t>e </a:t>
            </a:r>
            <a:r>
              <a:rPr sz="1800" spc="-5" dirty="0">
                <a:latin typeface="Open Sans"/>
                <a:cs typeface="Open Sans"/>
              </a:rPr>
              <a:t>Re</a:t>
            </a:r>
            <a:r>
              <a:rPr sz="1800" spc="-10" dirty="0">
                <a:latin typeface="Open Sans"/>
                <a:cs typeface="Open Sans"/>
              </a:rPr>
              <a:t>a</a:t>
            </a:r>
            <a:r>
              <a:rPr sz="1800" spc="-15" dirty="0">
                <a:latin typeface="Open Sans"/>
                <a:cs typeface="Open Sans"/>
              </a:rPr>
              <a:t>d</a:t>
            </a:r>
            <a:r>
              <a:rPr sz="1800" dirty="0">
                <a:latin typeface="Open Sans"/>
                <a:cs typeface="Open Sans"/>
              </a:rPr>
              <a:t> to</a:t>
            </a:r>
            <a:r>
              <a:rPr sz="1800" spc="-10" dirty="0">
                <a:latin typeface="Open Sans"/>
                <a:cs typeface="Open Sans"/>
              </a:rPr>
              <a:t> </a:t>
            </a:r>
            <a:r>
              <a:rPr sz="1800" spc="-15" dirty="0">
                <a:latin typeface="Open Sans"/>
                <a:cs typeface="Open Sans"/>
              </a:rPr>
              <a:t>be </a:t>
            </a:r>
            <a:r>
              <a:rPr sz="1800" spc="-5" dirty="0">
                <a:latin typeface="Open Sans"/>
                <a:cs typeface="Open Sans"/>
              </a:rPr>
              <a:t>Read</a:t>
            </a:r>
            <a:r>
              <a:rPr sz="1800" dirty="0">
                <a:latin typeface="Open Sans"/>
                <a:cs typeface="Open Sans"/>
              </a:rPr>
              <a:t>y </a:t>
            </a:r>
            <a:r>
              <a:rPr sz="1800" spc="-10" dirty="0">
                <a:latin typeface="Open Sans"/>
                <a:cs typeface="Open Sans"/>
              </a:rPr>
              <a:t>initiative</a:t>
            </a:r>
            <a:r>
              <a:rPr sz="1800" spc="-30" dirty="0">
                <a:latin typeface="Open Sans"/>
                <a:cs typeface="Open Sans"/>
              </a:rPr>
              <a:t> </a:t>
            </a:r>
            <a:r>
              <a:rPr sz="1800" spc="-5" dirty="0">
                <a:latin typeface="Open Sans"/>
                <a:cs typeface="Open Sans"/>
              </a:rPr>
              <a:t>also</a:t>
            </a:r>
            <a:endParaRPr sz="1800">
              <a:latin typeface="Open Sans"/>
              <a:cs typeface="Open Sans"/>
            </a:endParaRPr>
          </a:p>
          <a:p>
            <a:pPr marL="12700">
              <a:lnSpc>
                <a:spcPct val="100000"/>
              </a:lnSpc>
            </a:pPr>
            <a:r>
              <a:rPr sz="1800" spc="-10" dirty="0">
                <a:latin typeface="Open Sans"/>
                <a:cs typeface="Open Sans"/>
              </a:rPr>
              <a:t>a</a:t>
            </a:r>
            <a:r>
              <a:rPr sz="1800" dirty="0">
                <a:latin typeface="Open Sans"/>
                <a:cs typeface="Open Sans"/>
              </a:rPr>
              <a:t>dvo</a:t>
            </a:r>
            <a:r>
              <a:rPr sz="1800" spc="-10" dirty="0">
                <a:latin typeface="Open Sans"/>
                <a:cs typeface="Open Sans"/>
              </a:rPr>
              <a:t>ca</a:t>
            </a:r>
            <a:r>
              <a:rPr sz="1800" dirty="0">
                <a:latin typeface="Open Sans"/>
                <a:cs typeface="Open Sans"/>
              </a:rPr>
              <a:t>tes</a:t>
            </a:r>
            <a:r>
              <a:rPr sz="1800" spc="10" dirty="0">
                <a:latin typeface="Open Sans"/>
                <a:cs typeface="Open Sans"/>
              </a:rPr>
              <a:t> </a:t>
            </a:r>
            <a:r>
              <a:rPr sz="1800" dirty="0">
                <a:latin typeface="Open Sans"/>
                <a:cs typeface="Open Sans"/>
              </a:rPr>
              <a:t>th</a:t>
            </a:r>
            <a:r>
              <a:rPr sz="1800" spc="-10" dirty="0">
                <a:latin typeface="Open Sans"/>
                <a:cs typeface="Open Sans"/>
              </a:rPr>
              <a:t>a</a:t>
            </a:r>
            <a:r>
              <a:rPr sz="1800" dirty="0">
                <a:latin typeface="Open Sans"/>
                <a:cs typeface="Open Sans"/>
              </a:rPr>
              <a:t>t:</a:t>
            </a:r>
            <a:endParaRPr sz="1800">
              <a:latin typeface="Open Sans"/>
              <a:cs typeface="Open Sans"/>
            </a:endParaRPr>
          </a:p>
          <a:p>
            <a:pPr marL="355600" marR="84455" indent="-342900">
              <a:lnSpc>
                <a:spcPct val="100000"/>
              </a:lnSpc>
              <a:spcBef>
                <a:spcPts val="434"/>
              </a:spcBef>
              <a:buClr>
                <a:srgbClr val="5D7975"/>
              </a:buClr>
              <a:buFont typeface="Wingdings"/>
              <a:buChar char=""/>
              <a:tabLst>
                <a:tab pos="355600" algn="l"/>
              </a:tabLst>
            </a:pPr>
            <a:r>
              <a:rPr sz="1800" spc="-10" dirty="0">
                <a:latin typeface="Open Sans"/>
                <a:cs typeface="Open Sans"/>
              </a:rPr>
              <a:t>Child</a:t>
            </a:r>
            <a:r>
              <a:rPr sz="1800" spc="-40" dirty="0">
                <a:latin typeface="Open Sans"/>
                <a:cs typeface="Open Sans"/>
              </a:rPr>
              <a:t>r</a:t>
            </a:r>
            <a:r>
              <a:rPr sz="1800" spc="-15" dirty="0">
                <a:latin typeface="Open Sans"/>
                <a:cs typeface="Open Sans"/>
              </a:rPr>
              <a:t>en</a:t>
            </a:r>
            <a:r>
              <a:rPr sz="1800" spc="-25" dirty="0">
                <a:latin typeface="Open Sans"/>
                <a:cs typeface="Open Sans"/>
              </a:rPr>
              <a:t> </a:t>
            </a:r>
            <a:r>
              <a:rPr sz="1800" spc="5" dirty="0">
                <a:latin typeface="Open Sans"/>
                <a:cs typeface="Open Sans"/>
              </a:rPr>
              <a:t>s</a:t>
            </a:r>
            <a:r>
              <a:rPr sz="1800" spc="-15" dirty="0">
                <a:latin typeface="Open Sans"/>
                <a:cs typeface="Open Sans"/>
              </a:rPr>
              <a:t>h</a:t>
            </a:r>
            <a:r>
              <a:rPr sz="1800" spc="-10" dirty="0">
                <a:latin typeface="Open Sans"/>
                <a:cs typeface="Open Sans"/>
              </a:rPr>
              <a:t>ould</a:t>
            </a:r>
            <a:r>
              <a:rPr sz="1800" spc="-25" dirty="0">
                <a:latin typeface="Open Sans"/>
                <a:cs typeface="Open Sans"/>
              </a:rPr>
              <a:t> </a:t>
            </a:r>
            <a:r>
              <a:rPr sz="1800" spc="5" dirty="0">
                <a:latin typeface="Open Sans"/>
                <a:cs typeface="Open Sans"/>
              </a:rPr>
              <a:t>s</a:t>
            </a:r>
            <a:r>
              <a:rPr sz="1800" spc="-15" dirty="0">
                <a:latin typeface="Open Sans"/>
                <a:cs typeface="Open Sans"/>
              </a:rPr>
              <a:t>pend</a:t>
            </a:r>
            <a:r>
              <a:rPr sz="1800" spc="-10" dirty="0">
                <a:latin typeface="Open Sans"/>
                <a:cs typeface="Open Sans"/>
              </a:rPr>
              <a:t> </a:t>
            </a:r>
            <a:r>
              <a:rPr sz="1800" dirty="0">
                <a:latin typeface="Open Sans"/>
                <a:cs typeface="Open Sans"/>
              </a:rPr>
              <a:t>a</a:t>
            </a:r>
            <a:r>
              <a:rPr sz="1800" spc="-15" dirty="0">
                <a:latin typeface="Open Sans"/>
                <a:cs typeface="Open Sans"/>
              </a:rPr>
              <a:t> </a:t>
            </a:r>
            <a:r>
              <a:rPr sz="1800" dirty="0">
                <a:latin typeface="Open Sans"/>
                <a:cs typeface="Open Sans"/>
              </a:rPr>
              <a:t>la</a:t>
            </a:r>
            <a:r>
              <a:rPr sz="1800" spc="-20" dirty="0">
                <a:latin typeface="Open Sans"/>
                <a:cs typeface="Open Sans"/>
              </a:rPr>
              <a:t>r</a:t>
            </a:r>
            <a:r>
              <a:rPr sz="1800" spc="-10" dirty="0">
                <a:latin typeface="Open Sans"/>
                <a:cs typeface="Open Sans"/>
              </a:rPr>
              <a:t>ge po</a:t>
            </a:r>
            <a:r>
              <a:rPr sz="1800" spc="-5" dirty="0">
                <a:latin typeface="Open Sans"/>
                <a:cs typeface="Open Sans"/>
              </a:rPr>
              <a:t>rti</a:t>
            </a:r>
            <a:r>
              <a:rPr sz="1800" spc="5" dirty="0">
                <a:latin typeface="Open Sans"/>
                <a:cs typeface="Open Sans"/>
              </a:rPr>
              <a:t>o</a:t>
            </a:r>
            <a:r>
              <a:rPr sz="1800" spc="-15" dirty="0">
                <a:latin typeface="Open Sans"/>
                <a:cs typeface="Open Sans"/>
              </a:rPr>
              <a:t>n</a:t>
            </a:r>
            <a:r>
              <a:rPr sz="1800" spc="-25" dirty="0">
                <a:latin typeface="Open Sans"/>
                <a:cs typeface="Open Sans"/>
              </a:rPr>
              <a:t> </a:t>
            </a:r>
            <a:r>
              <a:rPr sz="1800" spc="5" dirty="0">
                <a:latin typeface="Open Sans"/>
                <a:cs typeface="Open Sans"/>
              </a:rPr>
              <a:t>o</a:t>
            </a:r>
            <a:r>
              <a:rPr sz="1800" spc="-10" dirty="0">
                <a:latin typeface="Open Sans"/>
                <a:cs typeface="Open Sans"/>
              </a:rPr>
              <a:t>f their</a:t>
            </a:r>
            <a:r>
              <a:rPr sz="1800" spc="5" dirty="0">
                <a:latin typeface="Open Sans"/>
                <a:cs typeface="Open Sans"/>
              </a:rPr>
              <a:t> </a:t>
            </a:r>
            <a:r>
              <a:rPr sz="1800" spc="-10" dirty="0">
                <a:latin typeface="Open Sans"/>
                <a:cs typeface="Open Sans"/>
              </a:rPr>
              <a:t>day</a:t>
            </a:r>
            <a:r>
              <a:rPr sz="1800" spc="5" dirty="0">
                <a:latin typeface="Open Sans"/>
                <a:cs typeface="Open Sans"/>
              </a:rPr>
              <a:t> </a:t>
            </a:r>
            <a:r>
              <a:rPr sz="1800" spc="-15" dirty="0">
                <a:latin typeface="Open Sans"/>
                <a:cs typeface="Open Sans"/>
              </a:rPr>
              <a:t>engaged</a:t>
            </a:r>
            <a:r>
              <a:rPr sz="1800" spc="5" dirty="0">
                <a:latin typeface="Open Sans"/>
                <a:cs typeface="Open Sans"/>
              </a:rPr>
              <a:t> </a:t>
            </a:r>
            <a:r>
              <a:rPr sz="1800" spc="-10" dirty="0">
                <a:latin typeface="Open Sans"/>
                <a:cs typeface="Open Sans"/>
              </a:rPr>
              <a:t>in</a:t>
            </a:r>
            <a:r>
              <a:rPr sz="1800" spc="-5" dirty="0">
                <a:latin typeface="Open Sans"/>
                <a:cs typeface="Open Sans"/>
              </a:rPr>
              <a:t> lis</a:t>
            </a:r>
            <a:r>
              <a:rPr sz="1800" spc="-10" dirty="0">
                <a:latin typeface="Open Sans"/>
                <a:cs typeface="Open Sans"/>
              </a:rPr>
              <a:t>tening</a:t>
            </a:r>
            <a:r>
              <a:rPr sz="1800" spc="-25" dirty="0">
                <a:latin typeface="Open Sans"/>
                <a:cs typeface="Open Sans"/>
              </a:rPr>
              <a:t> </a:t>
            </a:r>
            <a:r>
              <a:rPr sz="1800" dirty="0">
                <a:latin typeface="Open Sans"/>
                <a:cs typeface="Open Sans"/>
              </a:rPr>
              <a:t>t</a:t>
            </a:r>
            <a:r>
              <a:rPr sz="1800" spc="5" dirty="0">
                <a:latin typeface="Open Sans"/>
                <a:cs typeface="Open Sans"/>
              </a:rPr>
              <a:t>o</a:t>
            </a:r>
            <a:r>
              <a:rPr sz="1800" dirty="0">
                <a:latin typeface="Open Sans"/>
                <a:cs typeface="Open Sans"/>
              </a:rPr>
              <a:t>,</a:t>
            </a:r>
            <a:r>
              <a:rPr sz="1800" spc="-10" dirty="0">
                <a:latin typeface="Open Sans"/>
                <a:cs typeface="Open Sans"/>
              </a:rPr>
              <a:t> </a:t>
            </a:r>
            <a:r>
              <a:rPr sz="1800" spc="-40" dirty="0">
                <a:latin typeface="Open Sans"/>
                <a:cs typeface="Open Sans"/>
              </a:rPr>
              <a:t>r</a:t>
            </a:r>
            <a:r>
              <a:rPr sz="1800" spc="-10" dirty="0">
                <a:latin typeface="Open Sans"/>
                <a:cs typeface="Open Sans"/>
              </a:rPr>
              <a:t>eading, thinking,</a:t>
            </a:r>
            <a:r>
              <a:rPr sz="1800" spc="-5" dirty="0">
                <a:latin typeface="Open Sans"/>
                <a:cs typeface="Open Sans"/>
              </a:rPr>
              <a:t> </a:t>
            </a:r>
            <a:r>
              <a:rPr sz="1800" dirty="0">
                <a:latin typeface="Open Sans"/>
                <a:cs typeface="Open Sans"/>
              </a:rPr>
              <a:t>tal</a:t>
            </a:r>
            <a:r>
              <a:rPr sz="1800" spc="5" dirty="0">
                <a:latin typeface="Open Sans"/>
                <a:cs typeface="Open Sans"/>
              </a:rPr>
              <a:t>k</a:t>
            </a:r>
            <a:r>
              <a:rPr sz="1800" spc="-10" dirty="0">
                <a:latin typeface="Open Sans"/>
                <a:cs typeface="Open Sans"/>
              </a:rPr>
              <a:t>ing, </a:t>
            </a:r>
            <a:r>
              <a:rPr sz="1800" spc="-20" dirty="0">
                <a:latin typeface="Open Sans"/>
                <a:cs typeface="Open Sans"/>
              </a:rPr>
              <a:t>an</a:t>
            </a:r>
            <a:r>
              <a:rPr sz="1800" spc="-15" dirty="0">
                <a:latin typeface="Open Sans"/>
                <a:cs typeface="Open Sans"/>
              </a:rPr>
              <a:t>d</a:t>
            </a:r>
            <a:r>
              <a:rPr sz="1800" spc="-10" dirty="0">
                <a:latin typeface="Open Sans"/>
                <a:cs typeface="Open Sans"/>
              </a:rPr>
              <a:t> </a:t>
            </a:r>
            <a:r>
              <a:rPr sz="1800" spc="-15" dirty="0">
                <a:latin typeface="Open Sans"/>
                <a:cs typeface="Open Sans"/>
              </a:rPr>
              <a:t>writi</a:t>
            </a:r>
            <a:r>
              <a:rPr sz="1800" spc="-10" dirty="0">
                <a:latin typeface="Open Sans"/>
                <a:cs typeface="Open Sans"/>
              </a:rPr>
              <a:t>ng</a:t>
            </a:r>
            <a:r>
              <a:rPr sz="1800" spc="-15" dirty="0">
                <a:latin typeface="Open Sans"/>
                <a:cs typeface="Open Sans"/>
              </a:rPr>
              <a:t> </a:t>
            </a:r>
            <a:r>
              <a:rPr sz="1800" spc="-20" dirty="0">
                <a:latin typeface="Open Sans"/>
                <a:cs typeface="Open Sans"/>
              </a:rPr>
              <a:t>ab</a:t>
            </a:r>
            <a:r>
              <a:rPr sz="1800" spc="-10" dirty="0">
                <a:latin typeface="Open Sans"/>
                <a:cs typeface="Open Sans"/>
              </a:rPr>
              <a:t>out </a:t>
            </a:r>
            <a:r>
              <a:rPr sz="1800" dirty="0">
                <a:latin typeface="Open Sans"/>
                <a:cs typeface="Open Sans"/>
              </a:rPr>
              <a:t>t</a:t>
            </a:r>
            <a:r>
              <a:rPr sz="1800" spc="-35" dirty="0">
                <a:latin typeface="Open Sans"/>
                <a:cs typeface="Open Sans"/>
              </a:rPr>
              <a:t>e</a:t>
            </a:r>
            <a:r>
              <a:rPr sz="1800" spc="-5" dirty="0">
                <a:latin typeface="Open Sans"/>
                <a:cs typeface="Open Sans"/>
              </a:rPr>
              <a:t>x</a:t>
            </a:r>
            <a:r>
              <a:rPr sz="1800" dirty="0">
                <a:latin typeface="Open Sans"/>
                <a:cs typeface="Open Sans"/>
              </a:rPr>
              <a:t>t</a:t>
            </a:r>
            <a:r>
              <a:rPr sz="1800" spc="5" dirty="0">
                <a:latin typeface="Open Sans"/>
                <a:cs typeface="Open Sans"/>
              </a:rPr>
              <a:t>s</a:t>
            </a:r>
            <a:r>
              <a:rPr sz="1800" dirty="0">
                <a:latin typeface="Open Sans"/>
                <a:cs typeface="Open Sans"/>
              </a:rPr>
              <a:t>.</a:t>
            </a:r>
            <a:endParaRPr sz="1800">
              <a:latin typeface="Open Sans"/>
              <a:cs typeface="Open Sans"/>
            </a:endParaRPr>
          </a:p>
          <a:p>
            <a:pPr marL="355600" marR="5080" indent="-342900">
              <a:lnSpc>
                <a:spcPct val="100000"/>
              </a:lnSpc>
              <a:spcBef>
                <a:spcPts val="430"/>
              </a:spcBef>
              <a:buClr>
                <a:srgbClr val="5D7975"/>
              </a:buClr>
              <a:buFont typeface="Wingdings"/>
              <a:buChar char=""/>
              <a:tabLst>
                <a:tab pos="355600" algn="l"/>
              </a:tabLst>
            </a:pPr>
            <a:r>
              <a:rPr sz="1800" spc="-5" dirty="0">
                <a:latin typeface="Open Sans"/>
                <a:cs typeface="Open Sans"/>
              </a:rPr>
              <a:t>Th</a:t>
            </a:r>
            <a:r>
              <a:rPr sz="1800" dirty="0">
                <a:latin typeface="Open Sans"/>
                <a:cs typeface="Open Sans"/>
              </a:rPr>
              <a:t>e </a:t>
            </a:r>
            <a:r>
              <a:rPr sz="1800" spc="-5" dirty="0">
                <a:latin typeface="Open Sans"/>
                <a:cs typeface="Open Sans"/>
              </a:rPr>
              <a:t>am</a:t>
            </a:r>
            <a:r>
              <a:rPr sz="1800" spc="5" dirty="0">
                <a:latin typeface="Open Sans"/>
                <a:cs typeface="Open Sans"/>
              </a:rPr>
              <a:t>o</a:t>
            </a:r>
            <a:r>
              <a:rPr sz="1800" dirty="0">
                <a:latin typeface="Open Sans"/>
                <a:cs typeface="Open Sans"/>
              </a:rPr>
              <a:t>unt</a:t>
            </a:r>
            <a:r>
              <a:rPr sz="1800" spc="-25" dirty="0">
                <a:latin typeface="Open Sans"/>
                <a:cs typeface="Open Sans"/>
              </a:rPr>
              <a:t> </a:t>
            </a:r>
            <a:r>
              <a:rPr sz="1800" dirty="0">
                <a:latin typeface="Open Sans"/>
                <a:cs typeface="Open Sans"/>
              </a:rPr>
              <a:t>of </a:t>
            </a:r>
            <a:r>
              <a:rPr sz="1800" spc="5" dirty="0">
                <a:latin typeface="Open Sans"/>
                <a:cs typeface="Open Sans"/>
              </a:rPr>
              <a:t>t</a:t>
            </a:r>
            <a:r>
              <a:rPr sz="1800" dirty="0">
                <a:latin typeface="Open Sans"/>
                <a:cs typeface="Open Sans"/>
              </a:rPr>
              <a:t>ime</a:t>
            </a:r>
            <a:r>
              <a:rPr sz="1800" spc="-15" dirty="0">
                <a:latin typeface="Open Sans"/>
                <a:cs typeface="Open Sans"/>
              </a:rPr>
              <a:t> </a:t>
            </a:r>
            <a:r>
              <a:rPr sz="1800" spc="-5" dirty="0">
                <a:latin typeface="Open Sans"/>
                <a:cs typeface="Open Sans"/>
              </a:rPr>
              <a:t>child</a:t>
            </a:r>
            <a:r>
              <a:rPr sz="1800" spc="-40" dirty="0">
                <a:latin typeface="Open Sans"/>
                <a:cs typeface="Open Sans"/>
              </a:rPr>
              <a:t>r</a:t>
            </a:r>
            <a:r>
              <a:rPr sz="1800" spc="-5" dirty="0">
                <a:latin typeface="Open Sans"/>
                <a:cs typeface="Open Sans"/>
              </a:rPr>
              <a:t>en </a:t>
            </a:r>
            <a:r>
              <a:rPr sz="1800" spc="5" dirty="0">
                <a:latin typeface="Open Sans"/>
                <a:cs typeface="Open Sans"/>
              </a:rPr>
              <a:t>s</a:t>
            </a:r>
            <a:r>
              <a:rPr sz="1800" spc="-15" dirty="0">
                <a:latin typeface="Open Sans"/>
                <a:cs typeface="Open Sans"/>
              </a:rPr>
              <a:t>pend</a:t>
            </a:r>
            <a:r>
              <a:rPr sz="1800" spc="-10" dirty="0">
                <a:latin typeface="Open Sans"/>
                <a:cs typeface="Open Sans"/>
              </a:rPr>
              <a:t> </a:t>
            </a:r>
            <a:r>
              <a:rPr sz="1800" spc="-40" dirty="0">
                <a:latin typeface="Open Sans"/>
                <a:cs typeface="Open Sans"/>
              </a:rPr>
              <a:t>r</a:t>
            </a:r>
            <a:r>
              <a:rPr sz="1800" spc="-15" dirty="0">
                <a:latin typeface="Open Sans"/>
                <a:cs typeface="Open Sans"/>
              </a:rPr>
              <a:t>eadin</a:t>
            </a:r>
            <a:r>
              <a:rPr sz="1800" spc="-10" dirty="0">
                <a:latin typeface="Open Sans"/>
                <a:cs typeface="Open Sans"/>
              </a:rPr>
              <a:t>g</a:t>
            </a:r>
            <a:r>
              <a:rPr sz="1800" spc="5" dirty="0">
                <a:latin typeface="Open Sans"/>
                <a:cs typeface="Open Sans"/>
              </a:rPr>
              <a:t> </a:t>
            </a:r>
            <a:r>
              <a:rPr sz="1800" spc="-20" dirty="0">
                <a:latin typeface="Open Sans"/>
                <a:cs typeface="Open Sans"/>
              </a:rPr>
              <a:t>an</a:t>
            </a:r>
            <a:r>
              <a:rPr sz="1800" spc="-15" dirty="0">
                <a:latin typeface="Open Sans"/>
                <a:cs typeface="Open Sans"/>
              </a:rPr>
              <a:t>d</a:t>
            </a:r>
            <a:r>
              <a:rPr sz="1800" spc="-10" dirty="0">
                <a:latin typeface="Open Sans"/>
                <a:cs typeface="Open Sans"/>
              </a:rPr>
              <a:t> </a:t>
            </a:r>
            <a:r>
              <a:rPr sz="1800" spc="-5" dirty="0">
                <a:latin typeface="Open Sans"/>
                <a:cs typeface="Open Sans"/>
              </a:rPr>
              <a:t>lis</a:t>
            </a:r>
            <a:r>
              <a:rPr sz="1800" spc="-10" dirty="0">
                <a:latin typeface="Open Sans"/>
                <a:cs typeface="Open Sans"/>
              </a:rPr>
              <a:t>tening</a:t>
            </a:r>
            <a:r>
              <a:rPr sz="1800" spc="-25" dirty="0">
                <a:latin typeface="Open Sans"/>
                <a:cs typeface="Open Sans"/>
              </a:rPr>
              <a:t> </a:t>
            </a:r>
            <a:r>
              <a:rPr sz="1800" dirty="0">
                <a:latin typeface="Open Sans"/>
                <a:cs typeface="Open Sans"/>
              </a:rPr>
              <a:t>to t</a:t>
            </a:r>
            <a:r>
              <a:rPr sz="1800" spc="-35" dirty="0">
                <a:latin typeface="Open Sans"/>
                <a:cs typeface="Open Sans"/>
              </a:rPr>
              <a:t>e</a:t>
            </a:r>
            <a:r>
              <a:rPr sz="1800" spc="-5" dirty="0">
                <a:latin typeface="Open Sans"/>
                <a:cs typeface="Open Sans"/>
              </a:rPr>
              <a:t>x</a:t>
            </a:r>
            <a:r>
              <a:rPr sz="1800" dirty="0">
                <a:latin typeface="Open Sans"/>
                <a:cs typeface="Open Sans"/>
              </a:rPr>
              <a:t>t</a:t>
            </a:r>
            <a:r>
              <a:rPr sz="1800" spc="-10" dirty="0">
                <a:latin typeface="Open Sans"/>
                <a:cs typeface="Open Sans"/>
              </a:rPr>
              <a:t> is </a:t>
            </a:r>
            <a:r>
              <a:rPr sz="1800" dirty="0">
                <a:latin typeface="Open Sans"/>
                <a:cs typeface="Open Sans"/>
              </a:rPr>
              <a:t>a</a:t>
            </a:r>
            <a:r>
              <a:rPr sz="1800" spc="-5" dirty="0">
                <a:latin typeface="Open Sans"/>
                <a:cs typeface="Open Sans"/>
              </a:rPr>
              <a:t> </a:t>
            </a:r>
            <a:r>
              <a:rPr sz="1800" spc="5" dirty="0">
                <a:latin typeface="Open Sans"/>
                <a:cs typeface="Open Sans"/>
              </a:rPr>
              <a:t>m</a:t>
            </a:r>
            <a:r>
              <a:rPr sz="1800" spc="-5" dirty="0">
                <a:latin typeface="Open Sans"/>
                <a:cs typeface="Open Sans"/>
              </a:rPr>
              <a:t>ajo</a:t>
            </a:r>
            <a:r>
              <a:rPr sz="1800" dirty="0">
                <a:latin typeface="Open Sans"/>
                <a:cs typeface="Open Sans"/>
              </a:rPr>
              <a:t>r</a:t>
            </a:r>
            <a:r>
              <a:rPr sz="1800" spc="-10" dirty="0">
                <a:latin typeface="Open Sans"/>
                <a:cs typeface="Open Sans"/>
              </a:rPr>
              <a:t> </a:t>
            </a:r>
            <a:r>
              <a:rPr sz="1800" spc="-15" dirty="0">
                <a:latin typeface="Open Sans"/>
                <a:cs typeface="Open Sans"/>
              </a:rPr>
              <a:t>co</a:t>
            </a:r>
            <a:r>
              <a:rPr sz="1800" spc="-10" dirty="0">
                <a:latin typeface="Open Sans"/>
                <a:cs typeface="Open Sans"/>
              </a:rPr>
              <a:t>ntributo</a:t>
            </a:r>
            <a:r>
              <a:rPr sz="1800" dirty="0">
                <a:latin typeface="Open Sans"/>
                <a:cs typeface="Open Sans"/>
              </a:rPr>
              <a:t>r</a:t>
            </a:r>
            <a:r>
              <a:rPr sz="1800" spc="-15" dirty="0">
                <a:latin typeface="Open Sans"/>
                <a:cs typeface="Open Sans"/>
              </a:rPr>
              <a:t> </a:t>
            </a:r>
            <a:r>
              <a:rPr sz="1800" dirty="0">
                <a:latin typeface="Open Sans"/>
                <a:cs typeface="Open Sans"/>
              </a:rPr>
              <a:t>to i</a:t>
            </a:r>
            <a:r>
              <a:rPr sz="1800" spc="5" dirty="0">
                <a:latin typeface="Open Sans"/>
                <a:cs typeface="Open Sans"/>
              </a:rPr>
              <a:t>m</a:t>
            </a:r>
            <a:r>
              <a:rPr sz="1800" dirty="0">
                <a:latin typeface="Open Sans"/>
                <a:cs typeface="Open Sans"/>
              </a:rPr>
              <a:t>p</a:t>
            </a:r>
            <a:r>
              <a:rPr sz="1800" spc="-35" dirty="0">
                <a:latin typeface="Open Sans"/>
                <a:cs typeface="Open Sans"/>
              </a:rPr>
              <a:t>r</a:t>
            </a:r>
            <a:r>
              <a:rPr sz="1800" spc="-30" dirty="0">
                <a:latin typeface="Open Sans"/>
                <a:cs typeface="Open Sans"/>
              </a:rPr>
              <a:t>o</a:t>
            </a:r>
            <a:r>
              <a:rPr sz="1800" dirty="0">
                <a:latin typeface="Open Sans"/>
                <a:cs typeface="Open Sans"/>
              </a:rPr>
              <a:t>ve</a:t>
            </a:r>
            <a:r>
              <a:rPr sz="1800" spc="5" dirty="0">
                <a:latin typeface="Open Sans"/>
                <a:cs typeface="Open Sans"/>
              </a:rPr>
              <a:t>m</a:t>
            </a:r>
            <a:r>
              <a:rPr sz="1800" dirty="0">
                <a:latin typeface="Open Sans"/>
                <a:cs typeface="Open Sans"/>
              </a:rPr>
              <a:t>ent</a:t>
            </a:r>
            <a:r>
              <a:rPr sz="1800" spc="-20" dirty="0">
                <a:latin typeface="Open Sans"/>
                <a:cs typeface="Open Sans"/>
              </a:rPr>
              <a:t> </a:t>
            </a:r>
            <a:r>
              <a:rPr sz="1800" dirty="0">
                <a:latin typeface="Open Sans"/>
                <a:cs typeface="Open Sans"/>
              </a:rPr>
              <a:t>in</a:t>
            </a:r>
            <a:r>
              <a:rPr sz="1800" spc="-15" dirty="0">
                <a:latin typeface="Open Sans"/>
                <a:cs typeface="Open Sans"/>
              </a:rPr>
              <a:t> </a:t>
            </a:r>
            <a:r>
              <a:rPr sz="1800" spc="5" dirty="0">
                <a:latin typeface="Open Sans"/>
                <a:cs typeface="Open Sans"/>
              </a:rPr>
              <a:t>s</a:t>
            </a:r>
            <a:r>
              <a:rPr sz="1800" dirty="0">
                <a:latin typeface="Open Sans"/>
                <a:cs typeface="Open Sans"/>
              </a:rPr>
              <a:t>tu</a:t>
            </a:r>
            <a:r>
              <a:rPr sz="1800" spc="5" dirty="0">
                <a:latin typeface="Open Sans"/>
                <a:cs typeface="Open Sans"/>
              </a:rPr>
              <a:t>d</a:t>
            </a:r>
            <a:r>
              <a:rPr sz="1800" dirty="0">
                <a:latin typeface="Open Sans"/>
                <a:cs typeface="Open Sans"/>
              </a:rPr>
              <a:t>ent</a:t>
            </a:r>
            <a:r>
              <a:rPr sz="1800" spc="10" dirty="0">
                <a:latin typeface="Open Sans"/>
                <a:cs typeface="Open Sans"/>
              </a:rPr>
              <a:t>s</a:t>
            </a:r>
            <a:r>
              <a:rPr sz="1800" dirty="0">
                <a:latin typeface="Open Sans"/>
                <a:cs typeface="Open Sans"/>
              </a:rPr>
              <a:t>’ </a:t>
            </a:r>
            <a:r>
              <a:rPr sz="1800" spc="-10" dirty="0">
                <a:latin typeface="Open Sans"/>
                <a:cs typeface="Open Sans"/>
              </a:rPr>
              <a:t>vo</a:t>
            </a:r>
            <a:r>
              <a:rPr sz="1800" spc="-15" dirty="0">
                <a:latin typeface="Open Sans"/>
                <a:cs typeface="Open Sans"/>
              </a:rPr>
              <a:t>cabular</a:t>
            </a:r>
            <a:r>
              <a:rPr sz="1800" spc="-10" dirty="0">
                <a:latin typeface="Open Sans"/>
                <a:cs typeface="Open Sans"/>
              </a:rPr>
              <a:t>y</a:t>
            </a:r>
            <a:r>
              <a:rPr sz="1800" spc="5" dirty="0">
                <a:latin typeface="Open Sans"/>
                <a:cs typeface="Open Sans"/>
              </a:rPr>
              <a:t> </a:t>
            </a:r>
            <a:r>
              <a:rPr sz="1800" spc="-20" dirty="0">
                <a:latin typeface="Open Sans"/>
                <a:cs typeface="Open Sans"/>
              </a:rPr>
              <a:t>an</a:t>
            </a:r>
            <a:r>
              <a:rPr sz="1800" spc="-15" dirty="0">
                <a:latin typeface="Open Sans"/>
                <a:cs typeface="Open Sans"/>
              </a:rPr>
              <a:t>d</a:t>
            </a:r>
            <a:r>
              <a:rPr sz="1800" spc="-10" dirty="0">
                <a:latin typeface="Open Sans"/>
                <a:cs typeface="Open Sans"/>
              </a:rPr>
              <a:t> </a:t>
            </a:r>
            <a:r>
              <a:rPr sz="1800" spc="-5" dirty="0">
                <a:latin typeface="Open Sans"/>
                <a:cs typeface="Open Sans"/>
              </a:rPr>
              <a:t>co</a:t>
            </a:r>
            <a:r>
              <a:rPr sz="1800" spc="10" dirty="0">
                <a:latin typeface="Open Sans"/>
                <a:cs typeface="Open Sans"/>
              </a:rPr>
              <a:t>m</a:t>
            </a:r>
            <a:r>
              <a:rPr sz="1800" spc="-15" dirty="0">
                <a:latin typeface="Open Sans"/>
                <a:cs typeface="Open Sans"/>
              </a:rPr>
              <a:t>p</a:t>
            </a:r>
            <a:r>
              <a:rPr sz="1800" spc="-45" dirty="0">
                <a:latin typeface="Open Sans"/>
                <a:cs typeface="Open Sans"/>
              </a:rPr>
              <a:t>r</a:t>
            </a:r>
            <a:r>
              <a:rPr sz="1800" spc="-15" dirty="0">
                <a:latin typeface="Open Sans"/>
                <a:cs typeface="Open Sans"/>
              </a:rPr>
              <a:t>ehen</a:t>
            </a:r>
            <a:r>
              <a:rPr sz="1800" spc="-5" dirty="0">
                <a:latin typeface="Open Sans"/>
                <a:cs typeface="Open Sans"/>
              </a:rPr>
              <a:t>si</a:t>
            </a:r>
            <a:r>
              <a:rPr sz="1800" spc="-10" dirty="0">
                <a:latin typeface="Open Sans"/>
                <a:cs typeface="Open Sans"/>
              </a:rPr>
              <a:t>on.</a:t>
            </a:r>
            <a:endParaRPr sz="1800">
              <a:latin typeface="Open Sans"/>
              <a:cs typeface="Open Sans"/>
            </a:endParaRPr>
          </a:p>
          <a:p>
            <a:pPr marL="355600" marR="29209" indent="-342900">
              <a:lnSpc>
                <a:spcPct val="100000"/>
              </a:lnSpc>
              <a:spcBef>
                <a:spcPts val="430"/>
              </a:spcBef>
              <a:buClr>
                <a:srgbClr val="5D7975"/>
              </a:buClr>
              <a:buFont typeface="Wingdings"/>
              <a:buChar char=""/>
              <a:tabLst>
                <a:tab pos="355600" algn="l"/>
              </a:tabLst>
            </a:pPr>
            <a:r>
              <a:rPr sz="1800" dirty="0">
                <a:latin typeface="Open Sans"/>
                <a:cs typeface="Open Sans"/>
              </a:rPr>
              <a:t>Chil</a:t>
            </a:r>
            <a:r>
              <a:rPr sz="1800" spc="5" dirty="0">
                <a:latin typeface="Open Sans"/>
                <a:cs typeface="Open Sans"/>
              </a:rPr>
              <a:t>d</a:t>
            </a:r>
            <a:r>
              <a:rPr sz="1800" spc="-40" dirty="0">
                <a:latin typeface="Open Sans"/>
                <a:cs typeface="Open Sans"/>
              </a:rPr>
              <a:t>r</a:t>
            </a:r>
            <a:r>
              <a:rPr sz="1800" spc="-5" dirty="0">
                <a:latin typeface="Open Sans"/>
                <a:cs typeface="Open Sans"/>
              </a:rPr>
              <a:t>e</a:t>
            </a:r>
            <a:r>
              <a:rPr sz="1800" dirty="0">
                <a:latin typeface="Open Sans"/>
                <a:cs typeface="Open Sans"/>
              </a:rPr>
              <a:t>n</a:t>
            </a:r>
            <a:r>
              <a:rPr sz="1800" spc="-25" dirty="0">
                <a:latin typeface="Open Sans"/>
                <a:cs typeface="Open Sans"/>
              </a:rPr>
              <a:t> </a:t>
            </a:r>
            <a:r>
              <a:rPr sz="1800" dirty="0">
                <a:latin typeface="Open Sans"/>
                <a:cs typeface="Open Sans"/>
              </a:rPr>
              <a:t>mu</a:t>
            </a:r>
            <a:r>
              <a:rPr sz="1800" spc="5" dirty="0">
                <a:latin typeface="Open Sans"/>
                <a:cs typeface="Open Sans"/>
              </a:rPr>
              <a:t>s</a:t>
            </a:r>
            <a:r>
              <a:rPr sz="1800" dirty="0">
                <a:latin typeface="Open Sans"/>
                <a:cs typeface="Open Sans"/>
              </a:rPr>
              <a:t>t</a:t>
            </a:r>
            <a:r>
              <a:rPr sz="1800" spc="-15" dirty="0">
                <a:latin typeface="Open Sans"/>
                <a:cs typeface="Open Sans"/>
              </a:rPr>
              <a:t> </a:t>
            </a:r>
            <a:r>
              <a:rPr sz="1800" dirty="0">
                <a:latin typeface="Open Sans"/>
                <a:cs typeface="Open Sans"/>
              </a:rPr>
              <a:t>d</a:t>
            </a:r>
            <a:r>
              <a:rPr sz="1800" spc="-40" dirty="0">
                <a:latin typeface="Open Sans"/>
                <a:cs typeface="Open Sans"/>
              </a:rPr>
              <a:t>e</a:t>
            </a:r>
            <a:r>
              <a:rPr sz="1800" dirty="0">
                <a:latin typeface="Open Sans"/>
                <a:cs typeface="Open Sans"/>
              </a:rPr>
              <a:t>velop</a:t>
            </a:r>
            <a:r>
              <a:rPr sz="1800" spc="-10" dirty="0">
                <a:latin typeface="Open Sans"/>
                <a:cs typeface="Open Sans"/>
              </a:rPr>
              <a:t> </a:t>
            </a:r>
            <a:r>
              <a:rPr sz="1800" spc="5" dirty="0">
                <a:latin typeface="Open Sans"/>
                <a:cs typeface="Open Sans"/>
              </a:rPr>
              <a:t>s</a:t>
            </a:r>
            <a:r>
              <a:rPr sz="1800" dirty="0">
                <a:latin typeface="Open Sans"/>
                <a:cs typeface="Open Sans"/>
              </a:rPr>
              <a:t>kill</a:t>
            </a:r>
            <a:r>
              <a:rPr sz="1800" spc="-25" dirty="0">
                <a:latin typeface="Open Sans"/>
                <a:cs typeface="Open Sans"/>
              </a:rPr>
              <a:t>s</a:t>
            </a:r>
            <a:r>
              <a:rPr sz="1800" dirty="0">
                <a:latin typeface="Open Sans"/>
                <a:cs typeface="Open Sans"/>
              </a:rPr>
              <a:t>- </a:t>
            </a:r>
            <a:r>
              <a:rPr sz="1800" spc="-15" dirty="0">
                <a:latin typeface="Open Sans"/>
                <a:cs typeface="Open Sans"/>
              </a:rPr>
              <a:t>ba</a:t>
            </a:r>
            <a:r>
              <a:rPr sz="1800" spc="-5" dirty="0">
                <a:latin typeface="Open Sans"/>
                <a:cs typeface="Open Sans"/>
              </a:rPr>
              <a:t>s</a:t>
            </a:r>
            <a:r>
              <a:rPr sz="1800" spc="-15" dirty="0">
                <a:latin typeface="Open Sans"/>
                <a:cs typeface="Open Sans"/>
              </a:rPr>
              <a:t>ed</a:t>
            </a:r>
            <a:r>
              <a:rPr sz="1800" spc="-10" dirty="0">
                <a:latin typeface="Open Sans"/>
                <a:cs typeface="Open Sans"/>
              </a:rPr>
              <a:t> </a:t>
            </a:r>
            <a:r>
              <a:rPr sz="1800" spc="-20" dirty="0">
                <a:latin typeface="Open Sans"/>
                <a:cs typeface="Open Sans"/>
              </a:rPr>
              <a:t>an</a:t>
            </a:r>
            <a:r>
              <a:rPr sz="1800" spc="-15" dirty="0">
                <a:latin typeface="Open Sans"/>
                <a:cs typeface="Open Sans"/>
              </a:rPr>
              <a:t>d</a:t>
            </a:r>
            <a:r>
              <a:rPr sz="1800" dirty="0">
                <a:latin typeface="Open Sans"/>
                <a:cs typeface="Open Sans"/>
              </a:rPr>
              <a:t> </a:t>
            </a:r>
            <a:r>
              <a:rPr sz="1800" spc="-5" dirty="0">
                <a:latin typeface="Open Sans"/>
                <a:cs typeface="Open Sans"/>
              </a:rPr>
              <a:t>k</a:t>
            </a:r>
            <a:r>
              <a:rPr sz="1800" spc="-15" dirty="0">
                <a:latin typeface="Open Sans"/>
                <a:cs typeface="Open Sans"/>
              </a:rPr>
              <a:t>n</a:t>
            </a:r>
            <a:r>
              <a:rPr sz="1800" spc="-45" dirty="0">
                <a:latin typeface="Open Sans"/>
                <a:cs typeface="Open Sans"/>
              </a:rPr>
              <a:t>o</a:t>
            </a:r>
            <a:r>
              <a:rPr sz="1800" spc="-10" dirty="0">
                <a:latin typeface="Open Sans"/>
                <a:cs typeface="Open Sans"/>
              </a:rPr>
              <a:t>wledg</a:t>
            </a:r>
            <a:r>
              <a:rPr sz="1800" spc="-35" dirty="0">
                <a:latin typeface="Open Sans"/>
                <a:cs typeface="Open Sans"/>
              </a:rPr>
              <a:t>e</a:t>
            </a:r>
            <a:r>
              <a:rPr sz="1800" spc="-15" dirty="0">
                <a:latin typeface="Open Sans"/>
                <a:cs typeface="Open Sans"/>
              </a:rPr>
              <a:t>-based</a:t>
            </a:r>
            <a:r>
              <a:rPr sz="1800" spc="-5" dirty="0">
                <a:latin typeface="Open Sans"/>
                <a:cs typeface="Open Sans"/>
              </a:rPr>
              <a:t> co</a:t>
            </a:r>
            <a:r>
              <a:rPr sz="1800" spc="10" dirty="0">
                <a:latin typeface="Open Sans"/>
                <a:cs typeface="Open Sans"/>
              </a:rPr>
              <a:t>m</a:t>
            </a:r>
            <a:r>
              <a:rPr sz="1800" spc="-15" dirty="0">
                <a:latin typeface="Open Sans"/>
                <a:cs typeface="Open Sans"/>
              </a:rPr>
              <a:t>pe</a:t>
            </a:r>
            <a:r>
              <a:rPr sz="1800" spc="-5" dirty="0">
                <a:latin typeface="Open Sans"/>
                <a:cs typeface="Open Sans"/>
              </a:rPr>
              <a:t>t</a:t>
            </a:r>
            <a:r>
              <a:rPr sz="1800" spc="-10" dirty="0">
                <a:latin typeface="Open Sans"/>
                <a:cs typeface="Open Sans"/>
              </a:rPr>
              <a:t>encies</a:t>
            </a:r>
            <a:r>
              <a:rPr sz="1800" spc="5" dirty="0">
                <a:latin typeface="Open Sans"/>
                <a:cs typeface="Open Sans"/>
              </a:rPr>
              <a:t> </a:t>
            </a:r>
            <a:r>
              <a:rPr sz="1800" spc="-5" dirty="0">
                <a:latin typeface="Open Sans"/>
                <a:cs typeface="Open Sans"/>
              </a:rPr>
              <a:t>a</a:t>
            </a:r>
            <a:r>
              <a:rPr sz="1800" dirty="0">
                <a:latin typeface="Open Sans"/>
                <a:cs typeface="Open Sans"/>
              </a:rPr>
              <a:t>t </a:t>
            </a:r>
            <a:r>
              <a:rPr sz="1800" spc="-10" dirty="0">
                <a:latin typeface="Open Sans"/>
                <a:cs typeface="Open Sans"/>
              </a:rPr>
              <a:t>the</a:t>
            </a:r>
            <a:r>
              <a:rPr sz="1800" spc="5" dirty="0">
                <a:latin typeface="Open Sans"/>
                <a:cs typeface="Open Sans"/>
              </a:rPr>
              <a:t> s</a:t>
            </a:r>
            <a:r>
              <a:rPr sz="1800" spc="-5" dirty="0">
                <a:latin typeface="Open Sans"/>
                <a:cs typeface="Open Sans"/>
              </a:rPr>
              <a:t>a</a:t>
            </a:r>
            <a:r>
              <a:rPr sz="1800" dirty="0">
                <a:latin typeface="Open Sans"/>
                <a:cs typeface="Open Sans"/>
              </a:rPr>
              <a:t>me ti</a:t>
            </a:r>
            <a:r>
              <a:rPr sz="1800" spc="5" dirty="0">
                <a:latin typeface="Open Sans"/>
                <a:cs typeface="Open Sans"/>
              </a:rPr>
              <a:t>m</a:t>
            </a:r>
            <a:r>
              <a:rPr sz="1800" dirty="0">
                <a:latin typeface="Open Sans"/>
                <a:cs typeface="Open Sans"/>
              </a:rPr>
              <a:t>e.</a:t>
            </a:r>
            <a:endParaRPr sz="1800">
              <a:latin typeface="Open Sans"/>
              <a:cs typeface="Open Sans"/>
            </a:endParaRPr>
          </a:p>
        </p:txBody>
      </p:sp>
      <p:sp>
        <p:nvSpPr>
          <p:cNvPr id="3" name="object 3"/>
          <p:cNvSpPr txBox="1">
            <a:spLocks noGrp="1"/>
          </p:cNvSpPr>
          <p:nvPr>
            <p:ph type="title"/>
          </p:nvPr>
        </p:nvSpPr>
        <p:spPr>
          <a:prstGeom prst="rect">
            <a:avLst/>
          </a:prstGeom>
        </p:spPr>
        <p:txBody>
          <a:bodyPr vert="horz" wrap="square" lIns="0" tIns="0" rIns="0" bIns="0" rtlCol="0">
            <a:spAutoFit/>
          </a:bodyPr>
          <a:lstStyle/>
          <a:p>
            <a:pPr marL="472440">
              <a:lnSpc>
                <a:spcPct val="100000"/>
              </a:lnSpc>
            </a:pPr>
            <a:r>
              <a:rPr dirty="0"/>
              <a:t>P</a:t>
            </a:r>
            <a:r>
              <a:rPr spc="-45" dirty="0"/>
              <a:t>r</a:t>
            </a:r>
            <a:r>
              <a:rPr dirty="0"/>
              <a:t>e</a:t>
            </a:r>
            <a:r>
              <a:rPr spc="-10" dirty="0"/>
              <a:t>s</a:t>
            </a:r>
            <a:r>
              <a:rPr dirty="0"/>
              <a:t>e</a:t>
            </a:r>
            <a:r>
              <a:rPr spc="-15" dirty="0"/>
              <a:t>n</a:t>
            </a:r>
            <a:r>
              <a:rPr spc="-5" dirty="0"/>
              <a:t>tatio</a:t>
            </a:r>
            <a:r>
              <a:rPr dirty="0"/>
              <a:t>n</a:t>
            </a:r>
            <a:r>
              <a:rPr spc="-15" dirty="0"/>
              <a:t> </a:t>
            </a:r>
            <a:r>
              <a:rPr dirty="0"/>
              <a:t>1:</a:t>
            </a:r>
          </a:p>
          <a:p>
            <a:pPr marL="472440">
              <a:lnSpc>
                <a:spcPct val="100000"/>
              </a:lnSpc>
            </a:pPr>
            <a:r>
              <a:rPr spc="-5" dirty="0"/>
              <a:t>Readin</a:t>
            </a:r>
            <a:r>
              <a:rPr dirty="0"/>
              <a:t>g Aloud</a:t>
            </a:r>
            <a:r>
              <a:rPr spc="10" dirty="0"/>
              <a:t> </a:t>
            </a:r>
            <a:r>
              <a:rPr spc="-5" dirty="0"/>
              <a:t>t</a:t>
            </a:r>
            <a:r>
              <a:rPr dirty="0"/>
              <a:t>o</a:t>
            </a:r>
            <a:r>
              <a:rPr spc="-10" dirty="0"/>
              <a:t> </a:t>
            </a:r>
            <a:r>
              <a:rPr spc="-5" dirty="0"/>
              <a:t>C</a:t>
            </a:r>
            <a:r>
              <a:rPr spc="-15" dirty="0"/>
              <a:t>h</a:t>
            </a:r>
            <a:r>
              <a:rPr spc="-5" dirty="0"/>
              <a:t>ild</a:t>
            </a:r>
            <a:r>
              <a:rPr spc="-45" dirty="0"/>
              <a:t>r</a:t>
            </a:r>
            <a:r>
              <a:rPr dirty="0"/>
              <a:t>en</a:t>
            </a:r>
            <a:r>
              <a:rPr spc="-5" dirty="0"/>
              <a:t> E</a:t>
            </a:r>
            <a:r>
              <a:rPr dirty="0"/>
              <a:t>a</a:t>
            </a:r>
            <a:r>
              <a:rPr spc="-5" dirty="0"/>
              <a:t>rl</a:t>
            </a:r>
            <a:r>
              <a:rPr dirty="0"/>
              <a:t>y a</a:t>
            </a:r>
            <a:r>
              <a:rPr spc="-5" dirty="0"/>
              <a:t>n</a:t>
            </a:r>
            <a:r>
              <a:rPr dirty="0"/>
              <a:t>d O</a:t>
            </a:r>
            <a:r>
              <a:rPr spc="-10" dirty="0"/>
              <a:t>f</a:t>
            </a:r>
            <a:r>
              <a:rPr spc="-5" dirty="0"/>
              <a:t>ten</a:t>
            </a:r>
          </a:p>
        </p:txBody>
      </p:sp>
      <p:sp>
        <p:nvSpPr>
          <p:cNvPr id="4" name="object 4"/>
          <p:cNvSpPr/>
          <p:nvPr/>
        </p:nvSpPr>
        <p:spPr>
          <a:xfrm>
            <a:off x="4648200" y="2188464"/>
            <a:ext cx="4114800" cy="2738627"/>
          </a:xfrm>
          <a:prstGeom prst="rect">
            <a:avLst/>
          </a:prstGeom>
          <a:blipFill>
            <a:blip r:embed="rId3" cstate="print"/>
            <a:stretch>
              <a:fillRect/>
            </a:stretch>
          </a:blipFill>
        </p:spPr>
        <p:txBody>
          <a:bodyPr wrap="square" lIns="0" tIns="0" rIns="0" bIns="0" rtlCol="0"/>
          <a:lstStyle/>
          <a:p>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127635">
              <a:lnSpc>
                <a:spcPct val="100000"/>
              </a:lnSpc>
            </a:pPr>
            <a:fld id="{81D60167-4931-47E6-BA6A-407CBD079E47}" type="slidenum">
              <a:rPr dirty="0"/>
              <a:t>9</a:t>
            </a:fld>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9740" y="1316741"/>
            <a:ext cx="3740150" cy="4447540"/>
          </a:xfrm>
          <a:prstGeom prst="rect">
            <a:avLst/>
          </a:prstGeom>
        </p:spPr>
        <p:txBody>
          <a:bodyPr vert="horz" wrap="square" lIns="0" tIns="0" rIns="0" bIns="0" rtlCol="0">
            <a:spAutoFit/>
          </a:bodyPr>
          <a:lstStyle/>
          <a:p>
            <a:pPr marL="12700" marR="267335">
              <a:lnSpc>
                <a:spcPct val="80000"/>
              </a:lnSpc>
            </a:pPr>
            <a:r>
              <a:rPr sz="1400" dirty="0">
                <a:latin typeface="Open Sans"/>
                <a:cs typeface="Open Sans"/>
              </a:rPr>
              <a:t>B</a:t>
            </a:r>
            <a:r>
              <a:rPr sz="1400" spc="5" dirty="0">
                <a:latin typeface="Open Sans"/>
                <a:cs typeface="Open Sans"/>
              </a:rPr>
              <a:t>e</a:t>
            </a:r>
            <a:r>
              <a:rPr sz="1400" dirty="0">
                <a:latin typeface="Open Sans"/>
                <a:cs typeface="Open Sans"/>
              </a:rPr>
              <a:t>f</a:t>
            </a:r>
            <a:r>
              <a:rPr sz="1400" spc="5" dirty="0">
                <a:latin typeface="Open Sans"/>
                <a:cs typeface="Open Sans"/>
              </a:rPr>
              <a:t>o</a:t>
            </a:r>
            <a:r>
              <a:rPr sz="1400" spc="-25" dirty="0">
                <a:latin typeface="Open Sans"/>
                <a:cs typeface="Open Sans"/>
              </a:rPr>
              <a:t>r</a:t>
            </a:r>
            <a:r>
              <a:rPr sz="1400" dirty="0">
                <a:latin typeface="Open Sans"/>
                <a:cs typeface="Open Sans"/>
              </a:rPr>
              <a:t>e</a:t>
            </a:r>
            <a:r>
              <a:rPr sz="1400" spc="-30" dirty="0">
                <a:latin typeface="Open Sans"/>
                <a:cs typeface="Open Sans"/>
              </a:rPr>
              <a:t> </a:t>
            </a:r>
            <a:r>
              <a:rPr sz="1400" dirty="0">
                <a:latin typeface="Open Sans"/>
                <a:cs typeface="Open Sans"/>
              </a:rPr>
              <a:t>we d</a:t>
            </a:r>
            <a:r>
              <a:rPr sz="1400" spc="5" dirty="0">
                <a:latin typeface="Open Sans"/>
                <a:cs typeface="Open Sans"/>
              </a:rPr>
              <a:t>i</a:t>
            </a:r>
            <a:r>
              <a:rPr sz="1400" dirty="0">
                <a:latin typeface="Open Sans"/>
                <a:cs typeface="Open Sans"/>
              </a:rPr>
              <a:t>ve</a:t>
            </a:r>
            <a:r>
              <a:rPr sz="1400" spc="-30" dirty="0">
                <a:latin typeface="Open Sans"/>
                <a:cs typeface="Open Sans"/>
              </a:rPr>
              <a:t> </a:t>
            </a:r>
            <a:r>
              <a:rPr sz="1400" dirty="0">
                <a:latin typeface="Open Sans"/>
                <a:cs typeface="Open Sans"/>
              </a:rPr>
              <a:t>fu</a:t>
            </a:r>
            <a:r>
              <a:rPr sz="1400" spc="-5" dirty="0">
                <a:latin typeface="Open Sans"/>
                <a:cs typeface="Open Sans"/>
              </a:rPr>
              <a:t>rth</a:t>
            </a:r>
            <a:r>
              <a:rPr sz="1400" spc="5" dirty="0">
                <a:latin typeface="Open Sans"/>
                <a:cs typeface="Open Sans"/>
              </a:rPr>
              <a:t>e</a:t>
            </a:r>
            <a:r>
              <a:rPr sz="1400" dirty="0">
                <a:latin typeface="Open Sans"/>
                <a:cs typeface="Open Sans"/>
              </a:rPr>
              <a:t>r into</a:t>
            </a:r>
            <a:r>
              <a:rPr sz="1400" spc="-5" dirty="0">
                <a:latin typeface="Open Sans"/>
                <a:cs typeface="Open Sans"/>
              </a:rPr>
              <a:t> </a:t>
            </a:r>
            <a:r>
              <a:rPr sz="1400" dirty="0">
                <a:latin typeface="Open Sans"/>
                <a:cs typeface="Open Sans"/>
              </a:rPr>
              <a:t>our</a:t>
            </a:r>
            <a:r>
              <a:rPr sz="1400" spc="-15" dirty="0">
                <a:latin typeface="Open Sans"/>
                <a:cs typeface="Open Sans"/>
              </a:rPr>
              <a:t> </a:t>
            </a:r>
            <a:r>
              <a:rPr sz="1400" dirty="0">
                <a:latin typeface="Open Sans"/>
                <a:cs typeface="Open Sans"/>
              </a:rPr>
              <a:t>M</a:t>
            </a:r>
            <a:r>
              <a:rPr sz="1400" spc="5" dirty="0">
                <a:latin typeface="Open Sans"/>
                <a:cs typeface="Open Sans"/>
              </a:rPr>
              <a:t>o</a:t>
            </a:r>
            <a:r>
              <a:rPr sz="1400" dirty="0">
                <a:latin typeface="Open Sans"/>
                <a:cs typeface="Open Sans"/>
              </a:rPr>
              <a:t>dule</a:t>
            </a:r>
            <a:r>
              <a:rPr sz="1400" spc="-30" dirty="0">
                <a:latin typeface="Open Sans"/>
                <a:cs typeface="Open Sans"/>
              </a:rPr>
              <a:t> </a:t>
            </a:r>
            <a:r>
              <a:rPr sz="1400" dirty="0">
                <a:latin typeface="Open Sans"/>
                <a:cs typeface="Open Sans"/>
              </a:rPr>
              <a:t>6 </a:t>
            </a:r>
            <a:r>
              <a:rPr sz="1400" spc="-10" dirty="0">
                <a:latin typeface="Open Sans"/>
                <a:cs typeface="Open Sans"/>
              </a:rPr>
              <a:t>P</a:t>
            </a:r>
            <a:r>
              <a:rPr sz="1400" spc="-25" dirty="0">
                <a:latin typeface="Open Sans"/>
                <a:cs typeface="Open Sans"/>
              </a:rPr>
              <a:t>r</a:t>
            </a:r>
            <a:r>
              <a:rPr sz="1400" dirty="0">
                <a:latin typeface="Open Sans"/>
                <a:cs typeface="Open Sans"/>
              </a:rPr>
              <a:t>es</a:t>
            </a:r>
            <a:r>
              <a:rPr sz="1400" spc="5" dirty="0">
                <a:latin typeface="Open Sans"/>
                <a:cs typeface="Open Sans"/>
              </a:rPr>
              <a:t>e</a:t>
            </a:r>
            <a:r>
              <a:rPr sz="1400" dirty="0">
                <a:latin typeface="Open Sans"/>
                <a:cs typeface="Open Sans"/>
              </a:rPr>
              <a:t>nta</a:t>
            </a:r>
            <a:r>
              <a:rPr sz="1400" spc="-10" dirty="0">
                <a:latin typeface="Open Sans"/>
                <a:cs typeface="Open Sans"/>
              </a:rPr>
              <a:t>t</a:t>
            </a:r>
            <a:r>
              <a:rPr sz="1400" dirty="0">
                <a:latin typeface="Open Sans"/>
                <a:cs typeface="Open Sans"/>
              </a:rPr>
              <a:t>ions,</a:t>
            </a:r>
            <a:r>
              <a:rPr sz="1400" spc="-50" dirty="0">
                <a:latin typeface="Open Sans"/>
                <a:cs typeface="Open Sans"/>
              </a:rPr>
              <a:t> </a:t>
            </a:r>
            <a:r>
              <a:rPr sz="1400" dirty="0">
                <a:latin typeface="Open Sans"/>
                <a:cs typeface="Open Sans"/>
              </a:rPr>
              <a:t>le</a:t>
            </a:r>
            <a:r>
              <a:rPr sz="1400" spc="15" dirty="0">
                <a:latin typeface="Open Sans"/>
                <a:cs typeface="Open Sans"/>
              </a:rPr>
              <a:t>t</a:t>
            </a:r>
            <a:r>
              <a:rPr sz="1400" spc="-35" dirty="0">
                <a:latin typeface="Open Sans"/>
                <a:cs typeface="Open Sans"/>
              </a:rPr>
              <a:t>’</a:t>
            </a:r>
            <a:r>
              <a:rPr sz="1400" dirty="0">
                <a:latin typeface="Open Sans"/>
                <a:cs typeface="Open Sans"/>
              </a:rPr>
              <a:t>s</a:t>
            </a:r>
            <a:r>
              <a:rPr sz="1400" spc="-15" dirty="0">
                <a:latin typeface="Open Sans"/>
                <a:cs typeface="Open Sans"/>
              </a:rPr>
              <a:t> </a:t>
            </a:r>
            <a:r>
              <a:rPr sz="1400" dirty="0">
                <a:latin typeface="Open Sans"/>
                <a:cs typeface="Open Sans"/>
              </a:rPr>
              <a:t>start</a:t>
            </a:r>
            <a:r>
              <a:rPr sz="1400" spc="-10" dirty="0">
                <a:latin typeface="Open Sans"/>
                <a:cs typeface="Open Sans"/>
              </a:rPr>
              <a:t> </a:t>
            </a:r>
            <a:r>
              <a:rPr sz="1400" spc="-25" dirty="0">
                <a:latin typeface="Open Sans"/>
                <a:cs typeface="Open Sans"/>
              </a:rPr>
              <a:t>b</a:t>
            </a:r>
            <a:r>
              <a:rPr sz="1400" dirty="0">
                <a:latin typeface="Open Sans"/>
                <a:cs typeface="Open Sans"/>
              </a:rPr>
              <a:t>y</a:t>
            </a:r>
            <a:r>
              <a:rPr sz="1400" spc="-20" dirty="0">
                <a:latin typeface="Open Sans"/>
                <a:cs typeface="Open Sans"/>
              </a:rPr>
              <a:t> </a:t>
            </a:r>
            <a:r>
              <a:rPr sz="1400" dirty="0">
                <a:latin typeface="Open Sans"/>
                <a:cs typeface="Open Sans"/>
              </a:rPr>
              <a:t>vi</a:t>
            </a:r>
            <a:r>
              <a:rPr sz="1400" spc="-20" dirty="0">
                <a:latin typeface="Open Sans"/>
                <a:cs typeface="Open Sans"/>
              </a:rPr>
              <a:t>e</a:t>
            </a:r>
            <a:r>
              <a:rPr sz="1400" dirty="0">
                <a:latin typeface="Open Sans"/>
                <a:cs typeface="Open Sans"/>
              </a:rPr>
              <a:t>wi</a:t>
            </a:r>
            <a:r>
              <a:rPr sz="1400" spc="-10" dirty="0">
                <a:latin typeface="Open Sans"/>
                <a:cs typeface="Open Sans"/>
              </a:rPr>
              <a:t>n</a:t>
            </a:r>
            <a:r>
              <a:rPr sz="1400" dirty="0">
                <a:latin typeface="Open Sans"/>
                <a:cs typeface="Open Sans"/>
              </a:rPr>
              <a:t>g</a:t>
            </a:r>
            <a:r>
              <a:rPr sz="1400" spc="-45" dirty="0">
                <a:latin typeface="Open Sans"/>
                <a:cs typeface="Open Sans"/>
              </a:rPr>
              <a:t> </a:t>
            </a:r>
            <a:r>
              <a:rPr sz="1400" dirty="0">
                <a:latin typeface="Open Sans"/>
                <a:cs typeface="Open Sans"/>
              </a:rPr>
              <a:t>a</a:t>
            </a:r>
            <a:r>
              <a:rPr sz="1400" spc="-5" dirty="0">
                <a:latin typeface="Open Sans"/>
                <a:cs typeface="Open Sans"/>
              </a:rPr>
              <a:t> </a:t>
            </a:r>
            <a:r>
              <a:rPr sz="1400" spc="-25" dirty="0">
                <a:latin typeface="Open Sans"/>
                <a:cs typeface="Open Sans"/>
              </a:rPr>
              <a:t>r</a:t>
            </a:r>
            <a:r>
              <a:rPr sz="1400" dirty="0">
                <a:latin typeface="Open Sans"/>
                <a:cs typeface="Open Sans"/>
              </a:rPr>
              <a:t>ead </a:t>
            </a:r>
            <a:r>
              <a:rPr sz="1400" spc="-5" dirty="0">
                <a:latin typeface="Open Sans"/>
                <a:cs typeface="Open Sans"/>
              </a:rPr>
              <a:t>al</a:t>
            </a:r>
            <a:r>
              <a:rPr sz="1400" spc="5" dirty="0">
                <a:latin typeface="Open Sans"/>
                <a:cs typeface="Open Sans"/>
              </a:rPr>
              <a:t>o</a:t>
            </a:r>
            <a:r>
              <a:rPr sz="1400" dirty="0">
                <a:latin typeface="Open Sans"/>
                <a:cs typeface="Open Sans"/>
              </a:rPr>
              <a:t>ud</a:t>
            </a:r>
            <a:r>
              <a:rPr sz="1400" spc="-15" dirty="0">
                <a:latin typeface="Open Sans"/>
                <a:cs typeface="Open Sans"/>
              </a:rPr>
              <a:t> </a:t>
            </a:r>
            <a:r>
              <a:rPr sz="1400" dirty="0">
                <a:latin typeface="Open Sans"/>
                <a:cs typeface="Open Sans"/>
              </a:rPr>
              <a:t>stor</a:t>
            </a:r>
            <a:r>
              <a:rPr sz="1400" spc="-60" dirty="0">
                <a:latin typeface="Open Sans"/>
                <a:cs typeface="Open Sans"/>
              </a:rPr>
              <a:t>y</a:t>
            </a:r>
            <a:r>
              <a:rPr sz="1400" dirty="0">
                <a:latin typeface="Open Sans"/>
                <a:cs typeface="Open Sans"/>
              </a:rPr>
              <a:t>.</a:t>
            </a:r>
            <a:endParaRPr sz="1400">
              <a:latin typeface="Open Sans"/>
              <a:cs typeface="Open Sans"/>
            </a:endParaRPr>
          </a:p>
          <a:p>
            <a:pPr>
              <a:lnSpc>
                <a:spcPct val="100000"/>
              </a:lnSpc>
              <a:spcBef>
                <a:spcPts val="56"/>
              </a:spcBef>
            </a:pPr>
            <a:endParaRPr sz="1700">
              <a:latin typeface="Times New Roman"/>
              <a:cs typeface="Times New Roman"/>
            </a:endParaRPr>
          </a:p>
          <a:p>
            <a:pPr marL="12700" marR="8890">
              <a:lnSpc>
                <a:spcPts val="1340"/>
              </a:lnSpc>
            </a:pPr>
            <a:r>
              <a:rPr sz="1400" dirty="0">
                <a:latin typeface="Open Sans"/>
                <a:cs typeface="Open Sans"/>
              </a:rPr>
              <a:t>C</a:t>
            </a:r>
            <a:r>
              <a:rPr sz="1400" spc="5" dirty="0">
                <a:latin typeface="Open Sans"/>
                <a:cs typeface="Open Sans"/>
              </a:rPr>
              <a:t>l</a:t>
            </a:r>
            <a:r>
              <a:rPr sz="1400" dirty="0">
                <a:latin typeface="Open Sans"/>
                <a:cs typeface="Open Sans"/>
              </a:rPr>
              <a:t>i</a:t>
            </a:r>
            <a:r>
              <a:rPr sz="1400" spc="-5" dirty="0">
                <a:latin typeface="Open Sans"/>
                <a:cs typeface="Open Sans"/>
              </a:rPr>
              <a:t>c</a:t>
            </a:r>
            <a:r>
              <a:rPr sz="1400" dirty="0">
                <a:latin typeface="Open Sans"/>
                <a:cs typeface="Open Sans"/>
              </a:rPr>
              <a:t>k</a:t>
            </a:r>
            <a:r>
              <a:rPr sz="1400" spc="-30" dirty="0">
                <a:latin typeface="Open Sans"/>
                <a:cs typeface="Open Sans"/>
              </a:rPr>
              <a:t> </a:t>
            </a:r>
            <a:r>
              <a:rPr sz="1400" dirty="0">
                <a:latin typeface="Open Sans"/>
                <a:cs typeface="Open Sans"/>
              </a:rPr>
              <a:t>on the l</a:t>
            </a:r>
            <a:r>
              <a:rPr sz="1400" spc="5" dirty="0">
                <a:latin typeface="Open Sans"/>
                <a:cs typeface="Open Sans"/>
              </a:rPr>
              <a:t>i</a:t>
            </a:r>
            <a:r>
              <a:rPr sz="1400" dirty="0">
                <a:latin typeface="Open Sans"/>
                <a:cs typeface="Open Sans"/>
              </a:rPr>
              <a:t>nks</a:t>
            </a:r>
            <a:r>
              <a:rPr sz="1400" spc="-20" dirty="0">
                <a:latin typeface="Open Sans"/>
                <a:cs typeface="Open Sans"/>
              </a:rPr>
              <a:t> </a:t>
            </a:r>
            <a:r>
              <a:rPr sz="1400" dirty="0">
                <a:latin typeface="Open Sans"/>
                <a:cs typeface="Open Sans"/>
              </a:rPr>
              <a:t>to</a:t>
            </a:r>
            <a:r>
              <a:rPr sz="1400" spc="-5" dirty="0">
                <a:latin typeface="Open Sans"/>
                <a:cs typeface="Open Sans"/>
              </a:rPr>
              <a:t> </a:t>
            </a:r>
            <a:r>
              <a:rPr sz="1400" dirty="0">
                <a:latin typeface="Open Sans"/>
                <a:cs typeface="Open Sans"/>
              </a:rPr>
              <a:t>en</a:t>
            </a:r>
            <a:r>
              <a:rPr sz="1400" spc="5" dirty="0">
                <a:latin typeface="Open Sans"/>
                <a:cs typeface="Open Sans"/>
              </a:rPr>
              <a:t>j</a:t>
            </a:r>
            <a:r>
              <a:rPr sz="1400" spc="-20" dirty="0">
                <a:latin typeface="Open Sans"/>
                <a:cs typeface="Open Sans"/>
              </a:rPr>
              <a:t>o</a:t>
            </a:r>
            <a:r>
              <a:rPr sz="1400" dirty="0">
                <a:latin typeface="Open Sans"/>
                <a:cs typeface="Open Sans"/>
              </a:rPr>
              <a:t>y</a:t>
            </a:r>
            <a:r>
              <a:rPr sz="1400" spc="-30" dirty="0">
                <a:latin typeface="Open Sans"/>
                <a:cs typeface="Open Sans"/>
              </a:rPr>
              <a:t> </a:t>
            </a:r>
            <a:r>
              <a:rPr sz="1400" dirty="0">
                <a:latin typeface="Open Sans"/>
                <a:cs typeface="Open Sans"/>
              </a:rPr>
              <a:t>a</a:t>
            </a:r>
            <a:r>
              <a:rPr sz="1400" spc="-5" dirty="0">
                <a:latin typeface="Open Sans"/>
                <a:cs typeface="Open Sans"/>
              </a:rPr>
              <a:t> </a:t>
            </a:r>
            <a:r>
              <a:rPr sz="1400" spc="-25" dirty="0">
                <a:latin typeface="Open Sans"/>
                <a:cs typeface="Open Sans"/>
              </a:rPr>
              <a:t>r</a:t>
            </a:r>
            <a:r>
              <a:rPr sz="1400" dirty="0">
                <a:latin typeface="Open Sans"/>
                <a:cs typeface="Open Sans"/>
              </a:rPr>
              <a:t>e</a:t>
            </a:r>
            <a:r>
              <a:rPr sz="1400" spc="-5" dirty="0">
                <a:latin typeface="Open Sans"/>
                <a:cs typeface="Open Sans"/>
              </a:rPr>
              <a:t>a</a:t>
            </a:r>
            <a:r>
              <a:rPr sz="1400" dirty="0">
                <a:latin typeface="Open Sans"/>
                <a:cs typeface="Open Sans"/>
              </a:rPr>
              <a:t>d</a:t>
            </a:r>
            <a:r>
              <a:rPr sz="1400" spc="-15" dirty="0">
                <a:latin typeface="Open Sans"/>
                <a:cs typeface="Open Sans"/>
              </a:rPr>
              <a:t> </a:t>
            </a:r>
            <a:r>
              <a:rPr sz="1400" spc="-5" dirty="0">
                <a:latin typeface="Open Sans"/>
                <a:cs typeface="Open Sans"/>
              </a:rPr>
              <a:t>al</a:t>
            </a:r>
            <a:r>
              <a:rPr sz="1400" spc="5" dirty="0">
                <a:latin typeface="Open Sans"/>
                <a:cs typeface="Open Sans"/>
              </a:rPr>
              <a:t>o</a:t>
            </a:r>
            <a:r>
              <a:rPr sz="1400" dirty="0">
                <a:latin typeface="Open Sans"/>
                <a:cs typeface="Open Sans"/>
              </a:rPr>
              <a:t>ud</a:t>
            </a:r>
            <a:r>
              <a:rPr sz="1400" spc="-25" dirty="0">
                <a:latin typeface="Open Sans"/>
                <a:cs typeface="Open Sans"/>
              </a:rPr>
              <a:t> </a:t>
            </a:r>
            <a:r>
              <a:rPr sz="1400" dirty="0">
                <a:latin typeface="Open Sans"/>
                <a:cs typeface="Open Sans"/>
              </a:rPr>
              <a:t>of the b</a:t>
            </a:r>
            <a:r>
              <a:rPr sz="1400" spc="5" dirty="0">
                <a:latin typeface="Open Sans"/>
                <a:cs typeface="Open Sans"/>
              </a:rPr>
              <a:t>o</a:t>
            </a:r>
            <a:r>
              <a:rPr sz="1400" dirty="0">
                <a:latin typeface="Open Sans"/>
                <a:cs typeface="Open Sans"/>
              </a:rPr>
              <a:t>ok,</a:t>
            </a:r>
            <a:r>
              <a:rPr sz="1400" spc="-10" dirty="0">
                <a:latin typeface="Open Sans"/>
                <a:cs typeface="Open Sans"/>
              </a:rPr>
              <a:t> </a:t>
            </a:r>
            <a:r>
              <a:rPr sz="1400" b="1" i="1" dirty="0">
                <a:latin typeface="Open Sans"/>
                <a:cs typeface="Open Sans"/>
              </a:rPr>
              <a:t>The</a:t>
            </a:r>
            <a:r>
              <a:rPr sz="1400" b="1" i="1" spc="-20" dirty="0">
                <a:latin typeface="Open Sans"/>
                <a:cs typeface="Open Sans"/>
              </a:rPr>
              <a:t> </a:t>
            </a:r>
            <a:r>
              <a:rPr sz="1400" b="1" i="1" dirty="0">
                <a:latin typeface="Open Sans"/>
                <a:cs typeface="Open Sans"/>
              </a:rPr>
              <a:t>Litt</a:t>
            </a:r>
            <a:r>
              <a:rPr sz="1400" b="1" i="1" spc="5" dirty="0">
                <a:latin typeface="Open Sans"/>
                <a:cs typeface="Open Sans"/>
              </a:rPr>
              <a:t>l</a:t>
            </a:r>
            <a:r>
              <a:rPr sz="1400" b="1" i="1" dirty="0">
                <a:latin typeface="Open Sans"/>
                <a:cs typeface="Open Sans"/>
              </a:rPr>
              <a:t>e</a:t>
            </a:r>
            <a:r>
              <a:rPr sz="1400" b="1" i="1" spc="-30" dirty="0">
                <a:latin typeface="Open Sans"/>
                <a:cs typeface="Open Sans"/>
              </a:rPr>
              <a:t> </a:t>
            </a:r>
            <a:r>
              <a:rPr sz="1400" b="1" i="1" spc="-10" dirty="0">
                <a:latin typeface="Open Sans"/>
                <a:cs typeface="Open Sans"/>
              </a:rPr>
              <a:t>E</a:t>
            </a:r>
            <a:r>
              <a:rPr sz="1400" b="1" i="1" dirty="0">
                <a:latin typeface="Open Sans"/>
                <a:cs typeface="Open Sans"/>
              </a:rPr>
              <a:t>ngi</a:t>
            </a:r>
            <a:r>
              <a:rPr sz="1400" b="1" i="1" spc="5" dirty="0">
                <a:latin typeface="Open Sans"/>
                <a:cs typeface="Open Sans"/>
              </a:rPr>
              <a:t>n</a:t>
            </a:r>
            <a:r>
              <a:rPr sz="1400" b="1" i="1" dirty="0">
                <a:latin typeface="Open Sans"/>
                <a:cs typeface="Open Sans"/>
              </a:rPr>
              <a:t>e</a:t>
            </a:r>
            <a:r>
              <a:rPr sz="1400" b="1" i="1" spc="-10" dirty="0">
                <a:latin typeface="Open Sans"/>
                <a:cs typeface="Open Sans"/>
              </a:rPr>
              <a:t> </a:t>
            </a:r>
            <a:r>
              <a:rPr sz="1400" b="1" i="1" dirty="0">
                <a:latin typeface="Open Sans"/>
                <a:cs typeface="Open Sans"/>
              </a:rPr>
              <a:t>Th</a:t>
            </a:r>
            <a:r>
              <a:rPr sz="1400" b="1" i="1" spc="5" dirty="0">
                <a:latin typeface="Open Sans"/>
                <a:cs typeface="Open Sans"/>
              </a:rPr>
              <a:t>a</a:t>
            </a:r>
            <a:r>
              <a:rPr sz="1400" b="1" i="1" dirty="0">
                <a:latin typeface="Open Sans"/>
                <a:cs typeface="Open Sans"/>
              </a:rPr>
              <a:t>t</a:t>
            </a:r>
            <a:r>
              <a:rPr sz="1400" b="1" i="1" spc="-20" dirty="0">
                <a:latin typeface="Open Sans"/>
                <a:cs typeface="Open Sans"/>
              </a:rPr>
              <a:t> </a:t>
            </a:r>
            <a:r>
              <a:rPr sz="1400" b="1" i="1" dirty="0">
                <a:latin typeface="Open Sans"/>
                <a:cs typeface="Open Sans"/>
              </a:rPr>
              <a:t>C</a:t>
            </a:r>
            <a:r>
              <a:rPr sz="1400" b="1" i="1" spc="-10" dirty="0">
                <a:latin typeface="Open Sans"/>
                <a:cs typeface="Open Sans"/>
              </a:rPr>
              <a:t>o</a:t>
            </a:r>
            <a:r>
              <a:rPr sz="1400" b="1" i="1" dirty="0">
                <a:latin typeface="Open Sans"/>
                <a:cs typeface="Open Sans"/>
              </a:rPr>
              <a:t>u</a:t>
            </a:r>
            <a:r>
              <a:rPr sz="1400" b="1" i="1" spc="5" dirty="0">
                <a:latin typeface="Open Sans"/>
                <a:cs typeface="Open Sans"/>
              </a:rPr>
              <a:t>l</a:t>
            </a:r>
            <a:r>
              <a:rPr sz="1400" b="1" i="1" dirty="0">
                <a:latin typeface="Open Sans"/>
                <a:cs typeface="Open Sans"/>
              </a:rPr>
              <a:t>d</a:t>
            </a:r>
            <a:r>
              <a:rPr sz="1400" b="1" i="1" spc="15" dirty="0">
                <a:latin typeface="Open Sans"/>
                <a:cs typeface="Open Sans"/>
              </a:rPr>
              <a:t> </a:t>
            </a:r>
            <a:r>
              <a:rPr sz="1400" i="1" spc="-20" dirty="0">
                <a:latin typeface="Open Sans"/>
                <a:cs typeface="Open Sans"/>
              </a:rPr>
              <a:t>b</a:t>
            </a:r>
            <a:r>
              <a:rPr sz="1400" i="1" dirty="0">
                <a:latin typeface="Open Sans"/>
                <a:cs typeface="Open Sans"/>
              </a:rPr>
              <a:t>y</a:t>
            </a:r>
            <a:r>
              <a:rPr sz="1400" i="1" spc="-5" dirty="0">
                <a:latin typeface="Open Sans"/>
                <a:cs typeface="Open Sans"/>
              </a:rPr>
              <a:t> </a:t>
            </a:r>
            <a:r>
              <a:rPr sz="1400" spc="-30" dirty="0">
                <a:latin typeface="Open Sans"/>
                <a:cs typeface="Open Sans"/>
              </a:rPr>
              <a:t>W</a:t>
            </a:r>
            <a:r>
              <a:rPr sz="1400" spc="-5" dirty="0">
                <a:latin typeface="Open Sans"/>
                <a:cs typeface="Open Sans"/>
              </a:rPr>
              <a:t>at</a:t>
            </a:r>
            <a:r>
              <a:rPr sz="1400" dirty="0">
                <a:latin typeface="Open Sans"/>
                <a:cs typeface="Open Sans"/>
              </a:rPr>
              <a:t>ty </a:t>
            </a:r>
            <a:r>
              <a:rPr sz="1400" spc="-10" dirty="0">
                <a:latin typeface="Open Sans"/>
                <a:cs typeface="Open Sans"/>
              </a:rPr>
              <a:t>P</a:t>
            </a:r>
            <a:r>
              <a:rPr sz="1400" dirty="0">
                <a:latin typeface="Open Sans"/>
                <a:cs typeface="Open Sans"/>
              </a:rPr>
              <a:t>ip</a:t>
            </a:r>
            <a:r>
              <a:rPr sz="1400" spc="5" dirty="0">
                <a:latin typeface="Open Sans"/>
                <a:cs typeface="Open Sans"/>
              </a:rPr>
              <a:t>e</a:t>
            </a:r>
            <a:r>
              <a:rPr sz="1400" dirty="0">
                <a:latin typeface="Open Sans"/>
                <a:cs typeface="Open Sans"/>
              </a:rPr>
              <a:t>r</a:t>
            </a:r>
            <a:r>
              <a:rPr sz="1400" spc="-15" dirty="0">
                <a:latin typeface="Open Sans"/>
                <a:cs typeface="Open Sans"/>
              </a:rPr>
              <a:t> </a:t>
            </a:r>
            <a:r>
              <a:rPr sz="1400" spc="-25" dirty="0">
                <a:latin typeface="Open Sans"/>
                <a:cs typeface="Open Sans"/>
              </a:rPr>
              <a:t>r</a:t>
            </a:r>
            <a:r>
              <a:rPr sz="1400" dirty="0">
                <a:latin typeface="Open Sans"/>
                <a:cs typeface="Open Sans"/>
              </a:rPr>
              <a:t>e</a:t>
            </a:r>
            <a:r>
              <a:rPr sz="1400" spc="-5" dirty="0">
                <a:latin typeface="Open Sans"/>
                <a:cs typeface="Open Sans"/>
              </a:rPr>
              <a:t>a</a:t>
            </a:r>
            <a:r>
              <a:rPr sz="1400" dirty="0">
                <a:latin typeface="Open Sans"/>
                <a:cs typeface="Open Sans"/>
              </a:rPr>
              <a:t>d</a:t>
            </a:r>
            <a:r>
              <a:rPr sz="1400" spc="-30" dirty="0">
                <a:latin typeface="Open Sans"/>
                <a:cs typeface="Open Sans"/>
              </a:rPr>
              <a:t> </a:t>
            </a:r>
            <a:r>
              <a:rPr sz="1400" spc="-25" dirty="0">
                <a:latin typeface="Open Sans"/>
                <a:cs typeface="Open Sans"/>
              </a:rPr>
              <a:t>b</a:t>
            </a:r>
            <a:r>
              <a:rPr sz="1400" dirty="0">
                <a:latin typeface="Open Sans"/>
                <a:cs typeface="Open Sans"/>
              </a:rPr>
              <a:t>y</a:t>
            </a:r>
            <a:r>
              <a:rPr sz="1400" spc="-5" dirty="0">
                <a:latin typeface="Open Sans"/>
                <a:cs typeface="Open Sans"/>
              </a:rPr>
              <a:t> </a:t>
            </a:r>
            <a:r>
              <a:rPr sz="1400" dirty="0">
                <a:latin typeface="Open Sans"/>
                <a:cs typeface="Open Sans"/>
              </a:rPr>
              <a:t>Darl</a:t>
            </a:r>
            <a:r>
              <a:rPr sz="1400" spc="5" dirty="0">
                <a:latin typeface="Open Sans"/>
                <a:cs typeface="Open Sans"/>
              </a:rPr>
              <a:t>e</a:t>
            </a:r>
            <a:r>
              <a:rPr sz="1400" dirty="0">
                <a:latin typeface="Open Sans"/>
                <a:cs typeface="Open Sans"/>
              </a:rPr>
              <a:t>ne</a:t>
            </a:r>
            <a:r>
              <a:rPr sz="1400" spc="-25" dirty="0">
                <a:latin typeface="Open Sans"/>
                <a:cs typeface="Open Sans"/>
              </a:rPr>
              <a:t> </a:t>
            </a:r>
            <a:r>
              <a:rPr sz="1400" dirty="0">
                <a:latin typeface="Open Sans"/>
                <a:cs typeface="Open Sans"/>
              </a:rPr>
              <a:t>Ab</a:t>
            </a:r>
            <a:r>
              <a:rPr sz="1400" spc="5" dirty="0">
                <a:latin typeface="Open Sans"/>
                <a:cs typeface="Open Sans"/>
              </a:rPr>
              <a:t>e</a:t>
            </a:r>
            <a:r>
              <a:rPr sz="1400" spc="-5" dirty="0">
                <a:latin typeface="Open Sans"/>
                <a:cs typeface="Open Sans"/>
              </a:rPr>
              <a:t>r</a:t>
            </a:r>
            <a:r>
              <a:rPr sz="1400" dirty="0">
                <a:latin typeface="Open Sans"/>
                <a:cs typeface="Open Sans"/>
              </a:rPr>
              <a:t>n</a:t>
            </a:r>
            <a:r>
              <a:rPr sz="1400" spc="-5" dirty="0">
                <a:latin typeface="Open Sans"/>
                <a:cs typeface="Open Sans"/>
              </a:rPr>
              <a:t>at</a:t>
            </a:r>
            <a:r>
              <a:rPr sz="1400" dirty="0">
                <a:latin typeface="Open Sans"/>
                <a:cs typeface="Open Sans"/>
              </a:rPr>
              <a:t>h</a:t>
            </a:r>
            <a:r>
              <a:rPr sz="1400" spc="20" dirty="0">
                <a:latin typeface="Open Sans"/>
                <a:cs typeface="Open Sans"/>
              </a:rPr>
              <a:t>y</a:t>
            </a:r>
            <a:r>
              <a:rPr sz="1400" dirty="0">
                <a:latin typeface="Open Sans"/>
                <a:cs typeface="Open Sans"/>
              </a:rPr>
              <a:t>-Nee</a:t>
            </a:r>
            <a:r>
              <a:rPr sz="1400" spc="-10" dirty="0">
                <a:latin typeface="Open Sans"/>
                <a:cs typeface="Open Sans"/>
              </a:rPr>
              <a:t>l</a:t>
            </a:r>
            <a:r>
              <a:rPr sz="1400" spc="-60" dirty="0">
                <a:latin typeface="Open Sans"/>
                <a:cs typeface="Open Sans"/>
              </a:rPr>
              <a:t>y</a:t>
            </a:r>
            <a:r>
              <a:rPr sz="1400" dirty="0">
                <a:latin typeface="Open Sans"/>
                <a:cs typeface="Open Sans"/>
              </a:rPr>
              <a:t>.</a:t>
            </a:r>
            <a:endParaRPr sz="1400">
              <a:latin typeface="Open Sans"/>
              <a:cs typeface="Open Sans"/>
            </a:endParaRPr>
          </a:p>
          <a:p>
            <a:pPr>
              <a:lnSpc>
                <a:spcPct val="100000"/>
              </a:lnSpc>
              <a:spcBef>
                <a:spcPts val="20"/>
              </a:spcBef>
            </a:pPr>
            <a:endParaRPr sz="1450">
              <a:latin typeface="Times New Roman"/>
              <a:cs typeface="Times New Roman"/>
            </a:endParaRPr>
          </a:p>
          <a:p>
            <a:pPr marL="12700">
              <a:lnSpc>
                <a:spcPct val="100000"/>
              </a:lnSpc>
            </a:pPr>
            <a:r>
              <a:rPr sz="1400" spc="-10" dirty="0">
                <a:latin typeface="Open Sans"/>
                <a:cs typeface="Open Sans"/>
              </a:rPr>
              <a:t>P</a:t>
            </a:r>
            <a:r>
              <a:rPr sz="1400" spc="-5" dirty="0">
                <a:latin typeface="Open Sans"/>
                <a:cs typeface="Open Sans"/>
              </a:rPr>
              <a:t>ar</a:t>
            </a:r>
            <a:r>
              <a:rPr sz="1400" dirty="0">
                <a:latin typeface="Open Sans"/>
                <a:cs typeface="Open Sans"/>
              </a:rPr>
              <a:t>t</a:t>
            </a:r>
            <a:r>
              <a:rPr sz="1400" spc="-5" dirty="0">
                <a:latin typeface="Open Sans"/>
                <a:cs typeface="Open Sans"/>
              </a:rPr>
              <a:t> </a:t>
            </a:r>
            <a:r>
              <a:rPr sz="1400" dirty="0">
                <a:latin typeface="Open Sans"/>
                <a:cs typeface="Open Sans"/>
              </a:rPr>
              <a:t>1:</a:t>
            </a:r>
            <a:r>
              <a:rPr sz="1400" spc="-5" dirty="0">
                <a:latin typeface="Open Sans"/>
                <a:cs typeface="Open Sans"/>
              </a:rPr>
              <a:t> </a:t>
            </a:r>
            <a:r>
              <a:rPr sz="1500" u="sng" spc="-10" dirty="0">
                <a:solidFill>
                  <a:srgbClr val="0000FF"/>
                </a:solidFill>
                <a:latin typeface="Open Sans"/>
                <a:cs typeface="Open Sans"/>
                <a:hlinkClick r:id="rId3"/>
              </a:rPr>
              <a:t>http</a:t>
            </a:r>
            <a:r>
              <a:rPr sz="1500" u="sng" dirty="0">
                <a:solidFill>
                  <a:srgbClr val="0000FF"/>
                </a:solidFill>
                <a:latin typeface="Open Sans"/>
                <a:cs typeface="Open Sans"/>
                <a:hlinkClick r:id="rId3"/>
              </a:rPr>
              <a:t>s</a:t>
            </a:r>
            <a:r>
              <a:rPr sz="1500" u="sng" spc="-5" dirty="0">
                <a:solidFill>
                  <a:srgbClr val="0000FF"/>
                </a:solidFill>
                <a:latin typeface="Open Sans"/>
                <a:cs typeface="Open Sans"/>
                <a:hlinkClick r:id="rId3"/>
              </a:rPr>
              <a:t>://y</a:t>
            </a:r>
            <a:r>
              <a:rPr sz="1500" u="sng" dirty="0">
                <a:solidFill>
                  <a:srgbClr val="0000FF"/>
                </a:solidFill>
                <a:latin typeface="Open Sans"/>
                <a:cs typeface="Open Sans"/>
                <a:hlinkClick r:id="rId3"/>
              </a:rPr>
              <a:t>o</a:t>
            </a:r>
            <a:r>
              <a:rPr sz="1500" u="sng" spc="-10" dirty="0">
                <a:solidFill>
                  <a:srgbClr val="0000FF"/>
                </a:solidFill>
                <a:latin typeface="Open Sans"/>
                <a:cs typeface="Open Sans"/>
                <a:hlinkClick r:id="rId3"/>
              </a:rPr>
              <a:t>utu.b</a:t>
            </a:r>
            <a:r>
              <a:rPr sz="1500" u="sng" dirty="0">
                <a:solidFill>
                  <a:srgbClr val="0000FF"/>
                </a:solidFill>
                <a:latin typeface="Open Sans"/>
                <a:cs typeface="Open Sans"/>
                <a:hlinkClick r:id="rId3"/>
              </a:rPr>
              <a:t>e/</a:t>
            </a:r>
            <a:r>
              <a:rPr sz="1500" u="sng" spc="-10" dirty="0">
                <a:solidFill>
                  <a:srgbClr val="0000FF"/>
                </a:solidFill>
                <a:latin typeface="Open Sans"/>
                <a:cs typeface="Open Sans"/>
                <a:hlinkClick r:id="rId3"/>
              </a:rPr>
              <a:t>3</a:t>
            </a:r>
            <a:r>
              <a:rPr sz="1500" u="sng" spc="-15" dirty="0">
                <a:solidFill>
                  <a:srgbClr val="0000FF"/>
                </a:solidFill>
                <a:latin typeface="Open Sans"/>
                <a:cs typeface="Open Sans"/>
                <a:hlinkClick r:id="rId3"/>
              </a:rPr>
              <a:t>MY2</a:t>
            </a:r>
            <a:r>
              <a:rPr sz="1500" u="sng" spc="-5" dirty="0">
                <a:solidFill>
                  <a:srgbClr val="0000FF"/>
                </a:solidFill>
                <a:latin typeface="Open Sans"/>
                <a:cs typeface="Open Sans"/>
                <a:hlinkClick r:id="rId3"/>
              </a:rPr>
              <a:t>fS</a:t>
            </a:r>
            <a:r>
              <a:rPr sz="1500" u="sng" spc="-10" dirty="0">
                <a:solidFill>
                  <a:srgbClr val="0000FF"/>
                </a:solidFill>
                <a:latin typeface="Open Sans"/>
                <a:cs typeface="Open Sans"/>
                <a:hlinkClick r:id="rId3"/>
              </a:rPr>
              <a:t>-v</a:t>
            </a:r>
            <a:r>
              <a:rPr sz="1500" u="sng" spc="-20" dirty="0">
                <a:solidFill>
                  <a:srgbClr val="0000FF"/>
                </a:solidFill>
                <a:latin typeface="Open Sans"/>
                <a:cs typeface="Open Sans"/>
                <a:hlinkClick r:id="rId3"/>
              </a:rPr>
              <a:t>2</a:t>
            </a:r>
            <a:r>
              <a:rPr sz="1500" u="sng" spc="-10" dirty="0">
                <a:solidFill>
                  <a:srgbClr val="0000FF"/>
                </a:solidFill>
                <a:latin typeface="Open Sans"/>
                <a:cs typeface="Open Sans"/>
                <a:hlinkClick r:id="rId3"/>
              </a:rPr>
              <a:t>Hc</a:t>
            </a:r>
            <a:endParaRPr sz="1500">
              <a:latin typeface="Open Sans"/>
              <a:cs typeface="Open Sans"/>
            </a:endParaRPr>
          </a:p>
          <a:p>
            <a:pPr marL="12700">
              <a:lnSpc>
                <a:spcPct val="100000"/>
              </a:lnSpc>
            </a:pPr>
            <a:r>
              <a:rPr sz="1400" spc="-10" dirty="0">
                <a:latin typeface="Open Sans"/>
                <a:cs typeface="Open Sans"/>
              </a:rPr>
              <a:t>P</a:t>
            </a:r>
            <a:r>
              <a:rPr sz="1400" spc="-5" dirty="0">
                <a:latin typeface="Open Sans"/>
                <a:cs typeface="Open Sans"/>
              </a:rPr>
              <a:t>ar</a:t>
            </a:r>
            <a:r>
              <a:rPr sz="1400" dirty="0">
                <a:latin typeface="Open Sans"/>
                <a:cs typeface="Open Sans"/>
              </a:rPr>
              <a:t>t</a:t>
            </a:r>
            <a:r>
              <a:rPr sz="1400" spc="-5" dirty="0">
                <a:latin typeface="Open Sans"/>
                <a:cs typeface="Open Sans"/>
              </a:rPr>
              <a:t> </a:t>
            </a:r>
            <a:r>
              <a:rPr sz="1400" dirty="0">
                <a:latin typeface="Open Sans"/>
                <a:cs typeface="Open Sans"/>
              </a:rPr>
              <a:t>2:</a:t>
            </a:r>
            <a:r>
              <a:rPr sz="1400" spc="-5" dirty="0">
                <a:latin typeface="Open Sans"/>
                <a:cs typeface="Open Sans"/>
              </a:rPr>
              <a:t> </a:t>
            </a:r>
            <a:r>
              <a:rPr sz="1500" u="sng" spc="-10" dirty="0">
                <a:solidFill>
                  <a:srgbClr val="0000FF"/>
                </a:solidFill>
                <a:latin typeface="Open Sans"/>
                <a:cs typeface="Open Sans"/>
                <a:hlinkClick r:id="rId4"/>
              </a:rPr>
              <a:t>http</a:t>
            </a:r>
            <a:r>
              <a:rPr sz="1500" u="sng" dirty="0">
                <a:solidFill>
                  <a:srgbClr val="0000FF"/>
                </a:solidFill>
                <a:latin typeface="Open Sans"/>
                <a:cs typeface="Open Sans"/>
                <a:hlinkClick r:id="rId4"/>
              </a:rPr>
              <a:t>s</a:t>
            </a:r>
            <a:r>
              <a:rPr sz="1500" u="sng" spc="-5" dirty="0">
                <a:solidFill>
                  <a:srgbClr val="0000FF"/>
                </a:solidFill>
                <a:latin typeface="Open Sans"/>
                <a:cs typeface="Open Sans"/>
                <a:hlinkClick r:id="rId4"/>
              </a:rPr>
              <a:t>://y</a:t>
            </a:r>
            <a:r>
              <a:rPr sz="1500" u="sng" dirty="0">
                <a:solidFill>
                  <a:srgbClr val="0000FF"/>
                </a:solidFill>
                <a:latin typeface="Open Sans"/>
                <a:cs typeface="Open Sans"/>
                <a:hlinkClick r:id="rId4"/>
              </a:rPr>
              <a:t>o</a:t>
            </a:r>
            <a:r>
              <a:rPr sz="1500" u="sng" spc="-10" dirty="0">
                <a:solidFill>
                  <a:srgbClr val="0000FF"/>
                </a:solidFill>
                <a:latin typeface="Open Sans"/>
                <a:cs typeface="Open Sans"/>
                <a:hlinkClick r:id="rId4"/>
              </a:rPr>
              <a:t>utu.b</a:t>
            </a:r>
            <a:r>
              <a:rPr sz="1500" u="sng" dirty="0">
                <a:solidFill>
                  <a:srgbClr val="0000FF"/>
                </a:solidFill>
                <a:latin typeface="Open Sans"/>
                <a:cs typeface="Open Sans"/>
                <a:hlinkClick r:id="rId4"/>
              </a:rPr>
              <a:t>e/P</a:t>
            </a:r>
            <a:r>
              <a:rPr sz="1500" u="sng" spc="-10" dirty="0">
                <a:solidFill>
                  <a:srgbClr val="0000FF"/>
                </a:solidFill>
                <a:latin typeface="Open Sans"/>
                <a:cs typeface="Open Sans"/>
                <a:hlinkClick r:id="rId4"/>
              </a:rPr>
              <a:t>1</a:t>
            </a:r>
            <a:r>
              <a:rPr sz="1500" u="sng" spc="-15" dirty="0">
                <a:solidFill>
                  <a:srgbClr val="0000FF"/>
                </a:solidFill>
                <a:latin typeface="Open Sans"/>
                <a:cs typeface="Open Sans"/>
                <a:hlinkClick r:id="rId4"/>
              </a:rPr>
              <a:t>w</a:t>
            </a:r>
            <a:r>
              <a:rPr sz="1500" u="sng" spc="-20" dirty="0">
                <a:solidFill>
                  <a:srgbClr val="0000FF"/>
                </a:solidFill>
                <a:latin typeface="Open Sans"/>
                <a:cs typeface="Open Sans"/>
                <a:hlinkClick r:id="rId4"/>
              </a:rPr>
              <a:t>Q66</a:t>
            </a:r>
            <a:r>
              <a:rPr sz="1500" u="sng" spc="-10" dirty="0">
                <a:solidFill>
                  <a:srgbClr val="0000FF"/>
                </a:solidFill>
                <a:latin typeface="Open Sans"/>
                <a:cs typeface="Open Sans"/>
                <a:hlinkClick r:id="rId4"/>
              </a:rPr>
              <a:t>HdXN0</a:t>
            </a:r>
            <a:endParaRPr sz="1500">
              <a:latin typeface="Open Sans"/>
              <a:cs typeface="Open Sans"/>
            </a:endParaRPr>
          </a:p>
          <a:p>
            <a:pPr marL="12700">
              <a:lnSpc>
                <a:spcPts val="1680"/>
              </a:lnSpc>
              <a:spcBef>
                <a:spcPts val="5"/>
              </a:spcBef>
            </a:pPr>
            <a:r>
              <a:rPr sz="1300" spc="-10" dirty="0">
                <a:latin typeface="Open Sans"/>
                <a:cs typeface="Open Sans"/>
              </a:rPr>
              <a:t>Pa</a:t>
            </a:r>
            <a:r>
              <a:rPr sz="1300" spc="-20" dirty="0">
                <a:latin typeface="Open Sans"/>
                <a:cs typeface="Open Sans"/>
              </a:rPr>
              <a:t>r</a:t>
            </a:r>
            <a:r>
              <a:rPr sz="1300" spc="-5" dirty="0">
                <a:latin typeface="Open Sans"/>
                <a:cs typeface="Open Sans"/>
              </a:rPr>
              <a:t>t</a:t>
            </a:r>
            <a:r>
              <a:rPr sz="1300" dirty="0">
                <a:latin typeface="Open Sans"/>
                <a:cs typeface="Open Sans"/>
              </a:rPr>
              <a:t> </a:t>
            </a:r>
            <a:r>
              <a:rPr sz="1300" spc="10" dirty="0">
                <a:latin typeface="Open Sans"/>
                <a:cs typeface="Open Sans"/>
              </a:rPr>
              <a:t> </a:t>
            </a:r>
            <a:r>
              <a:rPr sz="1300" spc="-10" dirty="0">
                <a:latin typeface="Open Sans"/>
                <a:cs typeface="Open Sans"/>
              </a:rPr>
              <a:t>3:</a:t>
            </a:r>
            <a:r>
              <a:rPr sz="1300" spc="-5" dirty="0">
                <a:latin typeface="Open Sans"/>
                <a:cs typeface="Open Sans"/>
              </a:rPr>
              <a:t> </a:t>
            </a:r>
            <a:r>
              <a:rPr sz="1400" u="sng" dirty="0">
                <a:solidFill>
                  <a:srgbClr val="0000FF"/>
                </a:solidFill>
                <a:latin typeface="Open Sans"/>
                <a:cs typeface="Open Sans"/>
                <a:hlinkClick r:id="rId5"/>
              </a:rPr>
              <a:t>ht</a:t>
            </a:r>
            <a:r>
              <a:rPr sz="1400" u="sng" spc="-10" dirty="0">
                <a:solidFill>
                  <a:srgbClr val="0000FF"/>
                </a:solidFill>
                <a:latin typeface="Open Sans"/>
                <a:cs typeface="Open Sans"/>
                <a:hlinkClick r:id="rId5"/>
              </a:rPr>
              <a:t>t</a:t>
            </a:r>
            <a:r>
              <a:rPr sz="1400" u="sng" dirty="0">
                <a:solidFill>
                  <a:srgbClr val="0000FF"/>
                </a:solidFill>
                <a:latin typeface="Open Sans"/>
                <a:cs typeface="Open Sans"/>
                <a:hlinkClick r:id="rId5"/>
              </a:rPr>
              <a:t>ps://youtu.be/z0f</a:t>
            </a:r>
            <a:r>
              <a:rPr sz="1400" u="sng" spc="-10" dirty="0">
                <a:solidFill>
                  <a:srgbClr val="0000FF"/>
                </a:solidFill>
                <a:latin typeface="Open Sans"/>
                <a:cs typeface="Open Sans"/>
                <a:hlinkClick r:id="rId5"/>
              </a:rPr>
              <a:t>P</a:t>
            </a:r>
            <a:r>
              <a:rPr sz="1400" u="sng" dirty="0">
                <a:solidFill>
                  <a:srgbClr val="0000FF"/>
                </a:solidFill>
                <a:latin typeface="Open Sans"/>
                <a:cs typeface="Open Sans"/>
                <a:hlinkClick r:id="rId5"/>
              </a:rPr>
              <a:t>Q</a:t>
            </a:r>
            <a:r>
              <a:rPr sz="1400" u="sng" spc="-35" dirty="0">
                <a:solidFill>
                  <a:srgbClr val="0000FF"/>
                </a:solidFill>
                <a:latin typeface="Open Sans"/>
                <a:cs typeface="Open Sans"/>
                <a:hlinkClick r:id="rId5"/>
              </a:rPr>
              <a:t>k</a:t>
            </a:r>
            <a:r>
              <a:rPr sz="1400" u="sng" dirty="0">
                <a:solidFill>
                  <a:srgbClr val="0000FF"/>
                </a:solidFill>
                <a:latin typeface="Open Sans"/>
                <a:cs typeface="Open Sans"/>
                <a:hlinkClick r:id="rId5"/>
              </a:rPr>
              <a:t>e8</a:t>
            </a:r>
            <a:r>
              <a:rPr sz="1400" u="sng" spc="-10" dirty="0">
                <a:solidFill>
                  <a:srgbClr val="0000FF"/>
                </a:solidFill>
                <a:latin typeface="Open Sans"/>
                <a:cs typeface="Open Sans"/>
                <a:hlinkClick r:id="rId5"/>
              </a:rPr>
              <a:t>5</a:t>
            </a:r>
            <a:r>
              <a:rPr sz="1400" u="sng" dirty="0">
                <a:solidFill>
                  <a:srgbClr val="0000FF"/>
                </a:solidFill>
                <a:latin typeface="Open Sans"/>
                <a:cs typeface="Open Sans"/>
                <a:hlinkClick r:id="rId5"/>
              </a:rPr>
              <a:t>IQ</a:t>
            </a:r>
            <a:endParaRPr sz="1400">
              <a:latin typeface="Open Sans"/>
              <a:cs typeface="Open Sans"/>
            </a:endParaRPr>
          </a:p>
          <a:p>
            <a:pPr marL="12700">
              <a:lnSpc>
                <a:spcPts val="1800"/>
              </a:lnSpc>
            </a:pPr>
            <a:r>
              <a:rPr sz="1400" spc="-10" dirty="0">
                <a:latin typeface="Open Sans"/>
                <a:cs typeface="Open Sans"/>
              </a:rPr>
              <a:t>P</a:t>
            </a:r>
            <a:r>
              <a:rPr sz="1400" spc="-5" dirty="0">
                <a:latin typeface="Open Sans"/>
                <a:cs typeface="Open Sans"/>
              </a:rPr>
              <a:t>ar</a:t>
            </a:r>
            <a:r>
              <a:rPr sz="1400" dirty="0">
                <a:latin typeface="Open Sans"/>
                <a:cs typeface="Open Sans"/>
              </a:rPr>
              <a:t>t</a:t>
            </a:r>
            <a:r>
              <a:rPr sz="1400" spc="-5" dirty="0">
                <a:latin typeface="Open Sans"/>
                <a:cs typeface="Open Sans"/>
              </a:rPr>
              <a:t> </a:t>
            </a:r>
            <a:r>
              <a:rPr sz="1400" dirty="0">
                <a:latin typeface="Open Sans"/>
                <a:cs typeface="Open Sans"/>
              </a:rPr>
              <a:t>4:</a:t>
            </a:r>
            <a:r>
              <a:rPr sz="1400" spc="-5" dirty="0">
                <a:latin typeface="Open Sans"/>
                <a:cs typeface="Open Sans"/>
              </a:rPr>
              <a:t> </a:t>
            </a:r>
            <a:r>
              <a:rPr sz="1500" u="sng" spc="-10" dirty="0">
                <a:solidFill>
                  <a:srgbClr val="0000FF"/>
                </a:solidFill>
                <a:latin typeface="Open Sans"/>
                <a:cs typeface="Open Sans"/>
                <a:hlinkClick r:id="rId6"/>
              </a:rPr>
              <a:t>http</a:t>
            </a:r>
            <a:r>
              <a:rPr sz="1500" u="sng" dirty="0">
                <a:solidFill>
                  <a:srgbClr val="0000FF"/>
                </a:solidFill>
                <a:latin typeface="Open Sans"/>
                <a:cs typeface="Open Sans"/>
                <a:hlinkClick r:id="rId6"/>
              </a:rPr>
              <a:t>s</a:t>
            </a:r>
            <a:r>
              <a:rPr sz="1500" u="sng" spc="-5" dirty="0">
                <a:solidFill>
                  <a:srgbClr val="0000FF"/>
                </a:solidFill>
                <a:latin typeface="Open Sans"/>
                <a:cs typeface="Open Sans"/>
                <a:hlinkClick r:id="rId6"/>
              </a:rPr>
              <a:t>://y</a:t>
            </a:r>
            <a:r>
              <a:rPr sz="1500" u="sng" dirty="0">
                <a:solidFill>
                  <a:srgbClr val="0000FF"/>
                </a:solidFill>
                <a:latin typeface="Open Sans"/>
                <a:cs typeface="Open Sans"/>
                <a:hlinkClick r:id="rId6"/>
              </a:rPr>
              <a:t>o</a:t>
            </a:r>
            <a:r>
              <a:rPr sz="1500" u="sng" spc="-10" dirty="0">
                <a:solidFill>
                  <a:srgbClr val="0000FF"/>
                </a:solidFill>
                <a:latin typeface="Open Sans"/>
                <a:cs typeface="Open Sans"/>
                <a:hlinkClick r:id="rId6"/>
              </a:rPr>
              <a:t>utu.b</a:t>
            </a:r>
            <a:r>
              <a:rPr sz="1500" u="sng" dirty="0">
                <a:solidFill>
                  <a:srgbClr val="0000FF"/>
                </a:solidFill>
                <a:latin typeface="Open Sans"/>
                <a:cs typeface="Open Sans"/>
                <a:hlinkClick r:id="rId6"/>
              </a:rPr>
              <a:t>e/</a:t>
            </a:r>
            <a:r>
              <a:rPr sz="1500" u="sng" spc="-5" dirty="0">
                <a:solidFill>
                  <a:srgbClr val="0000FF"/>
                </a:solidFill>
                <a:latin typeface="Open Sans"/>
                <a:cs typeface="Open Sans"/>
                <a:hlinkClick r:id="rId6"/>
              </a:rPr>
              <a:t>V</a:t>
            </a:r>
            <a:r>
              <a:rPr sz="1500" u="sng" spc="-10" dirty="0">
                <a:solidFill>
                  <a:srgbClr val="0000FF"/>
                </a:solidFill>
                <a:latin typeface="Open Sans"/>
                <a:cs typeface="Open Sans"/>
                <a:hlinkClick r:id="rId6"/>
              </a:rPr>
              <a:t>S</a:t>
            </a:r>
            <a:r>
              <a:rPr sz="1500" u="sng" spc="-5" dirty="0">
                <a:solidFill>
                  <a:srgbClr val="0000FF"/>
                </a:solidFill>
                <a:latin typeface="Open Sans"/>
                <a:cs typeface="Open Sans"/>
                <a:hlinkClick r:id="rId6"/>
              </a:rPr>
              <a:t>S</a:t>
            </a:r>
            <a:r>
              <a:rPr sz="1500" u="sng" spc="-10" dirty="0">
                <a:solidFill>
                  <a:srgbClr val="0000FF"/>
                </a:solidFill>
                <a:latin typeface="Open Sans"/>
                <a:cs typeface="Open Sans"/>
                <a:hlinkClick r:id="rId6"/>
              </a:rPr>
              <a:t>k</a:t>
            </a:r>
            <a:r>
              <a:rPr sz="1500" u="sng" spc="-20" dirty="0">
                <a:solidFill>
                  <a:srgbClr val="0000FF"/>
                </a:solidFill>
                <a:latin typeface="Open Sans"/>
                <a:cs typeface="Open Sans"/>
                <a:hlinkClick r:id="rId6"/>
              </a:rPr>
              <a:t>jg</a:t>
            </a:r>
            <a:r>
              <a:rPr sz="1500" u="sng" spc="-10" dirty="0">
                <a:solidFill>
                  <a:srgbClr val="0000FF"/>
                </a:solidFill>
                <a:latin typeface="Open Sans"/>
                <a:cs typeface="Open Sans"/>
                <a:hlinkClick r:id="rId6"/>
              </a:rPr>
              <a:t>pp</a:t>
            </a:r>
            <a:r>
              <a:rPr sz="1500" u="sng" spc="-20" dirty="0">
                <a:solidFill>
                  <a:srgbClr val="0000FF"/>
                </a:solidFill>
                <a:latin typeface="Open Sans"/>
                <a:cs typeface="Open Sans"/>
                <a:hlinkClick r:id="rId6"/>
              </a:rPr>
              <a:t>55</a:t>
            </a:r>
            <a:r>
              <a:rPr sz="1500" u="sng" spc="-10" dirty="0">
                <a:solidFill>
                  <a:srgbClr val="0000FF"/>
                </a:solidFill>
                <a:latin typeface="Open Sans"/>
                <a:cs typeface="Open Sans"/>
                <a:hlinkClick r:id="rId6"/>
              </a:rPr>
              <a:t>A</a:t>
            </a:r>
            <a:endParaRPr sz="1500">
              <a:latin typeface="Open Sans"/>
              <a:cs typeface="Open Sans"/>
            </a:endParaRPr>
          </a:p>
          <a:p>
            <a:pPr marL="12700">
              <a:lnSpc>
                <a:spcPct val="100000"/>
              </a:lnSpc>
            </a:pPr>
            <a:r>
              <a:rPr sz="1400" spc="-10" dirty="0">
                <a:latin typeface="Open Sans"/>
                <a:cs typeface="Open Sans"/>
              </a:rPr>
              <a:t>P</a:t>
            </a:r>
            <a:r>
              <a:rPr sz="1400" spc="-5" dirty="0">
                <a:latin typeface="Open Sans"/>
                <a:cs typeface="Open Sans"/>
              </a:rPr>
              <a:t>ar</a:t>
            </a:r>
            <a:r>
              <a:rPr sz="1400" dirty="0">
                <a:latin typeface="Open Sans"/>
                <a:cs typeface="Open Sans"/>
              </a:rPr>
              <a:t>t</a:t>
            </a:r>
            <a:r>
              <a:rPr sz="1400" spc="-5" dirty="0">
                <a:latin typeface="Open Sans"/>
                <a:cs typeface="Open Sans"/>
              </a:rPr>
              <a:t> </a:t>
            </a:r>
            <a:r>
              <a:rPr sz="1400" dirty="0">
                <a:latin typeface="Open Sans"/>
                <a:cs typeface="Open Sans"/>
              </a:rPr>
              <a:t>5:</a:t>
            </a:r>
            <a:r>
              <a:rPr sz="1400" spc="-5" dirty="0">
                <a:latin typeface="Open Sans"/>
                <a:cs typeface="Open Sans"/>
              </a:rPr>
              <a:t> </a:t>
            </a:r>
            <a:r>
              <a:rPr sz="1500" u="sng" spc="-10" dirty="0">
                <a:solidFill>
                  <a:srgbClr val="0000FF"/>
                </a:solidFill>
                <a:latin typeface="Open Sans"/>
                <a:cs typeface="Open Sans"/>
                <a:hlinkClick r:id="rId7"/>
              </a:rPr>
              <a:t>http</a:t>
            </a:r>
            <a:r>
              <a:rPr sz="1500" u="sng" dirty="0">
                <a:solidFill>
                  <a:srgbClr val="0000FF"/>
                </a:solidFill>
                <a:latin typeface="Open Sans"/>
                <a:cs typeface="Open Sans"/>
                <a:hlinkClick r:id="rId7"/>
              </a:rPr>
              <a:t>s</a:t>
            </a:r>
            <a:r>
              <a:rPr sz="1500" u="sng" spc="-5" dirty="0">
                <a:solidFill>
                  <a:srgbClr val="0000FF"/>
                </a:solidFill>
                <a:latin typeface="Open Sans"/>
                <a:cs typeface="Open Sans"/>
                <a:hlinkClick r:id="rId7"/>
              </a:rPr>
              <a:t>://y</a:t>
            </a:r>
            <a:r>
              <a:rPr sz="1500" u="sng" dirty="0">
                <a:solidFill>
                  <a:srgbClr val="0000FF"/>
                </a:solidFill>
                <a:latin typeface="Open Sans"/>
                <a:cs typeface="Open Sans"/>
                <a:hlinkClick r:id="rId7"/>
              </a:rPr>
              <a:t>o</a:t>
            </a:r>
            <a:r>
              <a:rPr sz="1500" u="sng" spc="-10" dirty="0">
                <a:solidFill>
                  <a:srgbClr val="0000FF"/>
                </a:solidFill>
                <a:latin typeface="Open Sans"/>
                <a:cs typeface="Open Sans"/>
                <a:hlinkClick r:id="rId7"/>
              </a:rPr>
              <a:t>utu.b</a:t>
            </a:r>
            <a:r>
              <a:rPr sz="1500" u="sng" dirty="0">
                <a:solidFill>
                  <a:srgbClr val="0000FF"/>
                </a:solidFill>
                <a:latin typeface="Open Sans"/>
                <a:cs typeface="Open Sans"/>
                <a:hlinkClick r:id="rId7"/>
              </a:rPr>
              <a:t>e/</a:t>
            </a:r>
            <a:r>
              <a:rPr sz="1500" u="sng" spc="-10" dirty="0">
                <a:solidFill>
                  <a:srgbClr val="0000FF"/>
                </a:solidFill>
                <a:latin typeface="Open Sans"/>
                <a:cs typeface="Open Sans"/>
                <a:hlinkClick r:id="rId7"/>
              </a:rPr>
              <a:t>1</a:t>
            </a:r>
            <a:r>
              <a:rPr sz="1500" u="sng" spc="-20" dirty="0">
                <a:solidFill>
                  <a:srgbClr val="0000FF"/>
                </a:solidFill>
                <a:latin typeface="Open Sans"/>
                <a:cs typeface="Open Sans"/>
                <a:hlinkClick r:id="rId7"/>
              </a:rPr>
              <a:t>26</a:t>
            </a:r>
            <a:r>
              <a:rPr sz="1500" u="sng" spc="-10" dirty="0">
                <a:solidFill>
                  <a:srgbClr val="0000FF"/>
                </a:solidFill>
                <a:latin typeface="Open Sans"/>
                <a:cs typeface="Open Sans"/>
                <a:hlinkClick r:id="rId7"/>
              </a:rPr>
              <a:t>Ahr</a:t>
            </a:r>
            <a:r>
              <a:rPr sz="1500" u="sng" spc="-35" dirty="0">
                <a:solidFill>
                  <a:srgbClr val="0000FF"/>
                </a:solidFill>
                <a:latin typeface="Open Sans"/>
                <a:cs typeface="Open Sans"/>
                <a:hlinkClick r:id="rId7"/>
              </a:rPr>
              <a:t>C</a:t>
            </a:r>
            <a:r>
              <a:rPr sz="1500" u="sng" spc="-10" dirty="0">
                <a:solidFill>
                  <a:srgbClr val="0000FF"/>
                </a:solidFill>
                <a:latin typeface="Open Sans"/>
                <a:cs typeface="Open Sans"/>
                <a:hlinkClick r:id="rId7"/>
              </a:rPr>
              <a:t>C</a:t>
            </a:r>
            <a:r>
              <a:rPr sz="1500" u="sng" spc="-15" dirty="0">
                <a:solidFill>
                  <a:srgbClr val="0000FF"/>
                </a:solidFill>
                <a:latin typeface="Open Sans"/>
                <a:cs typeface="Open Sans"/>
                <a:hlinkClick r:id="rId7"/>
              </a:rPr>
              <a:t>9</a:t>
            </a:r>
            <a:r>
              <a:rPr sz="1500" u="sng" spc="-5" dirty="0">
                <a:solidFill>
                  <a:srgbClr val="0000FF"/>
                </a:solidFill>
                <a:latin typeface="Open Sans"/>
                <a:cs typeface="Open Sans"/>
                <a:hlinkClick r:id="rId7"/>
              </a:rPr>
              <a:t>Rs</a:t>
            </a:r>
            <a:endParaRPr sz="1500">
              <a:latin typeface="Open Sans"/>
              <a:cs typeface="Open Sans"/>
            </a:endParaRPr>
          </a:p>
          <a:p>
            <a:pPr>
              <a:lnSpc>
                <a:spcPct val="100000"/>
              </a:lnSpc>
              <a:spcBef>
                <a:spcPts val="57"/>
              </a:spcBef>
            </a:pPr>
            <a:endParaRPr sz="1700">
              <a:latin typeface="Times New Roman"/>
              <a:cs typeface="Times New Roman"/>
            </a:endParaRPr>
          </a:p>
          <a:p>
            <a:pPr marL="12700" marR="530860">
              <a:lnSpc>
                <a:spcPts val="1340"/>
              </a:lnSpc>
            </a:pPr>
            <a:r>
              <a:rPr sz="1400" dirty="0">
                <a:latin typeface="Open Sans"/>
                <a:cs typeface="Open Sans"/>
              </a:rPr>
              <a:t>After listening</a:t>
            </a:r>
            <a:r>
              <a:rPr sz="1400" spc="-55" dirty="0">
                <a:latin typeface="Open Sans"/>
                <a:cs typeface="Open Sans"/>
              </a:rPr>
              <a:t> </a:t>
            </a:r>
            <a:r>
              <a:rPr sz="1400" dirty="0">
                <a:latin typeface="Open Sans"/>
                <a:cs typeface="Open Sans"/>
              </a:rPr>
              <a:t>to</a:t>
            </a:r>
            <a:r>
              <a:rPr sz="1400" spc="5" dirty="0">
                <a:latin typeface="Open Sans"/>
                <a:cs typeface="Open Sans"/>
              </a:rPr>
              <a:t> </a:t>
            </a:r>
            <a:r>
              <a:rPr sz="1400" dirty="0">
                <a:latin typeface="Open Sans"/>
                <a:cs typeface="Open Sans"/>
              </a:rPr>
              <a:t>the</a:t>
            </a:r>
            <a:r>
              <a:rPr sz="1400" spc="5" dirty="0">
                <a:latin typeface="Open Sans"/>
                <a:cs typeface="Open Sans"/>
              </a:rPr>
              <a:t> </a:t>
            </a:r>
            <a:r>
              <a:rPr sz="1400" dirty="0">
                <a:latin typeface="Open Sans"/>
                <a:cs typeface="Open Sans"/>
              </a:rPr>
              <a:t>story</a:t>
            </a:r>
            <a:r>
              <a:rPr sz="1400" spc="-20" dirty="0">
                <a:latin typeface="Open Sans"/>
                <a:cs typeface="Open Sans"/>
              </a:rPr>
              <a:t> </a:t>
            </a:r>
            <a:r>
              <a:rPr sz="1400" spc="-25" dirty="0">
                <a:latin typeface="Open Sans"/>
                <a:cs typeface="Open Sans"/>
              </a:rPr>
              <a:t>r</a:t>
            </a:r>
            <a:r>
              <a:rPr sz="1400" dirty="0">
                <a:latin typeface="Open Sans"/>
                <a:cs typeface="Open Sans"/>
              </a:rPr>
              <a:t>e</a:t>
            </a:r>
            <a:r>
              <a:rPr sz="1400" spc="-5" dirty="0">
                <a:latin typeface="Open Sans"/>
                <a:cs typeface="Open Sans"/>
              </a:rPr>
              <a:t>ad</a:t>
            </a:r>
            <a:r>
              <a:rPr sz="1400" dirty="0">
                <a:latin typeface="Open Sans"/>
                <a:cs typeface="Open Sans"/>
              </a:rPr>
              <a:t>,</a:t>
            </a:r>
            <a:r>
              <a:rPr sz="1400" spc="-25" dirty="0">
                <a:latin typeface="Open Sans"/>
                <a:cs typeface="Open Sans"/>
              </a:rPr>
              <a:t> </a:t>
            </a:r>
            <a:r>
              <a:rPr sz="1400" dirty="0">
                <a:latin typeface="Open Sans"/>
                <a:cs typeface="Open Sans"/>
              </a:rPr>
              <a:t>b</a:t>
            </a:r>
            <a:r>
              <a:rPr sz="1400" spc="5" dirty="0">
                <a:latin typeface="Open Sans"/>
                <a:cs typeface="Open Sans"/>
              </a:rPr>
              <a:t>r</a:t>
            </a:r>
            <a:r>
              <a:rPr sz="1400" dirty="0">
                <a:latin typeface="Open Sans"/>
                <a:cs typeface="Open Sans"/>
              </a:rPr>
              <a:t>ief</a:t>
            </a:r>
            <a:r>
              <a:rPr sz="1400" spc="5" dirty="0">
                <a:latin typeface="Open Sans"/>
                <a:cs typeface="Open Sans"/>
              </a:rPr>
              <a:t>l</a:t>
            </a:r>
            <a:r>
              <a:rPr sz="1400" dirty="0">
                <a:latin typeface="Open Sans"/>
                <a:cs typeface="Open Sans"/>
              </a:rPr>
              <a:t>y d</a:t>
            </a:r>
            <a:r>
              <a:rPr sz="1400" spc="5" dirty="0">
                <a:latin typeface="Open Sans"/>
                <a:cs typeface="Open Sans"/>
              </a:rPr>
              <a:t>e</a:t>
            </a:r>
            <a:r>
              <a:rPr sz="1400" dirty="0">
                <a:latin typeface="Open Sans"/>
                <a:cs typeface="Open Sans"/>
              </a:rPr>
              <a:t>sc</a:t>
            </a:r>
            <a:r>
              <a:rPr sz="1400" spc="-5" dirty="0">
                <a:latin typeface="Open Sans"/>
                <a:cs typeface="Open Sans"/>
              </a:rPr>
              <a:t>r</a:t>
            </a:r>
            <a:r>
              <a:rPr sz="1400" spc="5" dirty="0">
                <a:latin typeface="Open Sans"/>
                <a:cs typeface="Open Sans"/>
              </a:rPr>
              <a:t>i</a:t>
            </a:r>
            <a:r>
              <a:rPr sz="1400" dirty="0">
                <a:latin typeface="Open Sans"/>
                <a:cs typeface="Open Sans"/>
              </a:rPr>
              <a:t>be</a:t>
            </a:r>
            <a:r>
              <a:rPr sz="1400" spc="-10" dirty="0">
                <a:latin typeface="Open Sans"/>
                <a:cs typeface="Open Sans"/>
              </a:rPr>
              <a:t> </a:t>
            </a:r>
            <a:r>
              <a:rPr sz="1400" dirty="0">
                <a:latin typeface="Open Sans"/>
                <a:cs typeface="Open Sans"/>
              </a:rPr>
              <a:t>in</a:t>
            </a:r>
            <a:r>
              <a:rPr sz="1400" spc="-40" dirty="0">
                <a:latin typeface="Open Sans"/>
                <a:cs typeface="Open Sans"/>
              </a:rPr>
              <a:t> </a:t>
            </a:r>
            <a:r>
              <a:rPr sz="1400" dirty="0">
                <a:latin typeface="Open Sans"/>
                <a:cs typeface="Open Sans"/>
              </a:rPr>
              <a:t>the Le</a:t>
            </a:r>
            <a:r>
              <a:rPr sz="1400" spc="-5" dirty="0">
                <a:latin typeface="Open Sans"/>
                <a:cs typeface="Open Sans"/>
              </a:rPr>
              <a:t>ar</a:t>
            </a:r>
            <a:r>
              <a:rPr sz="1400" dirty="0">
                <a:latin typeface="Open Sans"/>
                <a:cs typeface="Open Sans"/>
              </a:rPr>
              <a:t>ning</a:t>
            </a:r>
            <a:r>
              <a:rPr sz="1400" spc="-30" dirty="0">
                <a:latin typeface="Open Sans"/>
                <a:cs typeface="Open Sans"/>
              </a:rPr>
              <a:t> </a:t>
            </a:r>
            <a:r>
              <a:rPr sz="1400" dirty="0">
                <a:latin typeface="Open Sans"/>
                <a:cs typeface="Open Sans"/>
              </a:rPr>
              <a:t>Guid</a:t>
            </a:r>
            <a:r>
              <a:rPr sz="1400" spc="5" dirty="0">
                <a:latin typeface="Open Sans"/>
                <a:cs typeface="Open Sans"/>
              </a:rPr>
              <a:t>e</a:t>
            </a:r>
            <a:r>
              <a:rPr sz="1400" dirty="0">
                <a:latin typeface="Open Sans"/>
                <a:cs typeface="Open Sans"/>
              </a:rPr>
              <a:t>:</a:t>
            </a:r>
            <a:endParaRPr sz="1400">
              <a:latin typeface="Open Sans"/>
              <a:cs typeface="Open Sans"/>
            </a:endParaRPr>
          </a:p>
          <a:p>
            <a:pPr marL="355600" indent="-342900">
              <a:lnSpc>
                <a:spcPct val="100000"/>
              </a:lnSpc>
              <a:spcBef>
                <a:spcPts val="10"/>
              </a:spcBef>
              <a:buClr>
                <a:srgbClr val="5D7975"/>
              </a:buClr>
              <a:buFont typeface="Wingdings"/>
              <a:buChar char=""/>
              <a:tabLst>
                <a:tab pos="355600" algn="l"/>
              </a:tabLst>
            </a:pPr>
            <a:r>
              <a:rPr sz="1400" dirty="0">
                <a:latin typeface="Open Sans"/>
                <a:cs typeface="Open Sans"/>
              </a:rPr>
              <a:t>Why</a:t>
            </a:r>
            <a:r>
              <a:rPr sz="1400" spc="-5" dirty="0">
                <a:latin typeface="Open Sans"/>
                <a:cs typeface="Open Sans"/>
              </a:rPr>
              <a:t> </a:t>
            </a:r>
            <a:r>
              <a:rPr sz="1400" spc="-20" dirty="0">
                <a:latin typeface="Open Sans"/>
                <a:cs typeface="Open Sans"/>
              </a:rPr>
              <a:t>r</a:t>
            </a:r>
            <a:r>
              <a:rPr sz="1400" spc="5" dirty="0">
                <a:latin typeface="Open Sans"/>
                <a:cs typeface="Open Sans"/>
              </a:rPr>
              <a:t>e</a:t>
            </a:r>
            <a:r>
              <a:rPr sz="1400" spc="-5" dirty="0">
                <a:latin typeface="Open Sans"/>
                <a:cs typeface="Open Sans"/>
              </a:rPr>
              <a:t>a</a:t>
            </a:r>
            <a:r>
              <a:rPr sz="1400" spc="5" dirty="0">
                <a:latin typeface="Open Sans"/>
                <a:cs typeface="Open Sans"/>
              </a:rPr>
              <a:t>d</a:t>
            </a:r>
            <a:r>
              <a:rPr sz="1400" dirty="0">
                <a:latin typeface="Open Sans"/>
                <a:cs typeface="Open Sans"/>
              </a:rPr>
              <a:t>ing</a:t>
            </a:r>
            <a:r>
              <a:rPr sz="1400" spc="-40" dirty="0">
                <a:latin typeface="Open Sans"/>
                <a:cs typeface="Open Sans"/>
              </a:rPr>
              <a:t> </a:t>
            </a:r>
            <a:r>
              <a:rPr sz="1400" dirty="0">
                <a:latin typeface="Open Sans"/>
                <a:cs typeface="Open Sans"/>
              </a:rPr>
              <a:t>to</a:t>
            </a:r>
            <a:r>
              <a:rPr sz="1400" spc="10" dirty="0">
                <a:latin typeface="Open Sans"/>
                <a:cs typeface="Open Sans"/>
              </a:rPr>
              <a:t> </a:t>
            </a:r>
            <a:r>
              <a:rPr sz="1400" dirty="0">
                <a:latin typeface="Open Sans"/>
                <a:cs typeface="Open Sans"/>
              </a:rPr>
              <a:t>child</a:t>
            </a:r>
            <a:r>
              <a:rPr sz="1400" spc="-20" dirty="0">
                <a:latin typeface="Open Sans"/>
                <a:cs typeface="Open Sans"/>
              </a:rPr>
              <a:t>r</a:t>
            </a:r>
            <a:r>
              <a:rPr sz="1400" spc="-10" dirty="0">
                <a:latin typeface="Open Sans"/>
                <a:cs typeface="Open Sans"/>
              </a:rPr>
              <a:t>e</a:t>
            </a:r>
            <a:r>
              <a:rPr sz="1400" dirty="0">
                <a:latin typeface="Open Sans"/>
                <a:cs typeface="Open Sans"/>
              </a:rPr>
              <a:t>n</a:t>
            </a:r>
            <a:r>
              <a:rPr sz="1400" spc="-30" dirty="0">
                <a:latin typeface="Open Sans"/>
                <a:cs typeface="Open Sans"/>
              </a:rPr>
              <a:t> </a:t>
            </a:r>
            <a:r>
              <a:rPr sz="1400" dirty="0">
                <a:latin typeface="Open Sans"/>
                <a:cs typeface="Open Sans"/>
              </a:rPr>
              <a:t>is</a:t>
            </a:r>
            <a:r>
              <a:rPr sz="1400" spc="-30" dirty="0">
                <a:latin typeface="Open Sans"/>
                <a:cs typeface="Open Sans"/>
              </a:rPr>
              <a:t> </a:t>
            </a:r>
            <a:r>
              <a:rPr sz="1400" dirty="0">
                <a:latin typeface="Open Sans"/>
                <a:cs typeface="Open Sans"/>
              </a:rPr>
              <a:t>imp</a:t>
            </a:r>
            <a:r>
              <a:rPr sz="1400" spc="5" dirty="0">
                <a:latin typeface="Open Sans"/>
                <a:cs typeface="Open Sans"/>
              </a:rPr>
              <a:t>o</a:t>
            </a:r>
            <a:r>
              <a:rPr sz="1400" dirty="0">
                <a:latin typeface="Open Sans"/>
                <a:cs typeface="Open Sans"/>
              </a:rPr>
              <a:t>rtant.</a:t>
            </a:r>
            <a:endParaRPr sz="1400">
              <a:latin typeface="Open Sans"/>
              <a:cs typeface="Open Sans"/>
            </a:endParaRPr>
          </a:p>
          <a:p>
            <a:pPr marL="355600" indent="-342900">
              <a:lnSpc>
                <a:spcPct val="100000"/>
              </a:lnSpc>
              <a:buClr>
                <a:srgbClr val="5D7975"/>
              </a:buClr>
              <a:buFont typeface="Wingdings"/>
              <a:buChar char=""/>
              <a:tabLst>
                <a:tab pos="355600" algn="l"/>
              </a:tabLst>
            </a:pPr>
            <a:r>
              <a:rPr sz="1400" dirty="0">
                <a:latin typeface="Open Sans"/>
                <a:cs typeface="Open Sans"/>
              </a:rPr>
              <a:t>Why</a:t>
            </a:r>
            <a:r>
              <a:rPr sz="1400" spc="-5" dirty="0">
                <a:latin typeface="Open Sans"/>
                <a:cs typeface="Open Sans"/>
              </a:rPr>
              <a:t> </a:t>
            </a:r>
            <a:r>
              <a:rPr sz="1400" spc="-20" dirty="0">
                <a:latin typeface="Open Sans"/>
                <a:cs typeface="Open Sans"/>
              </a:rPr>
              <a:t>r</a:t>
            </a:r>
            <a:r>
              <a:rPr sz="1400" dirty="0">
                <a:latin typeface="Open Sans"/>
                <a:cs typeface="Open Sans"/>
              </a:rPr>
              <a:t>e</a:t>
            </a:r>
            <a:r>
              <a:rPr sz="1400" spc="-5" dirty="0">
                <a:latin typeface="Open Sans"/>
                <a:cs typeface="Open Sans"/>
              </a:rPr>
              <a:t>a</a:t>
            </a:r>
            <a:r>
              <a:rPr sz="1400" dirty="0">
                <a:latin typeface="Open Sans"/>
                <a:cs typeface="Open Sans"/>
              </a:rPr>
              <a:t>di</a:t>
            </a:r>
            <a:r>
              <a:rPr sz="1400" spc="5" dirty="0">
                <a:latin typeface="Open Sans"/>
                <a:cs typeface="Open Sans"/>
              </a:rPr>
              <a:t>n</a:t>
            </a:r>
            <a:r>
              <a:rPr sz="1400" dirty="0">
                <a:latin typeface="Open Sans"/>
                <a:cs typeface="Open Sans"/>
              </a:rPr>
              <a:t>g</a:t>
            </a:r>
            <a:r>
              <a:rPr sz="1400" spc="-45" dirty="0">
                <a:latin typeface="Open Sans"/>
                <a:cs typeface="Open Sans"/>
              </a:rPr>
              <a:t> </a:t>
            </a:r>
            <a:r>
              <a:rPr sz="1400" spc="-5" dirty="0">
                <a:latin typeface="Open Sans"/>
                <a:cs typeface="Open Sans"/>
              </a:rPr>
              <a:t>a</a:t>
            </a:r>
            <a:r>
              <a:rPr sz="1400" dirty="0">
                <a:latin typeface="Open Sans"/>
                <a:cs typeface="Open Sans"/>
              </a:rPr>
              <a:t>loud</a:t>
            </a:r>
            <a:r>
              <a:rPr sz="1400" spc="-15" dirty="0">
                <a:latin typeface="Open Sans"/>
                <a:cs typeface="Open Sans"/>
              </a:rPr>
              <a:t> </a:t>
            </a:r>
            <a:r>
              <a:rPr sz="1400" spc="-5" dirty="0">
                <a:latin typeface="Open Sans"/>
                <a:cs typeface="Open Sans"/>
              </a:rPr>
              <a:t>matte</a:t>
            </a:r>
            <a:r>
              <a:rPr sz="1400" spc="5" dirty="0">
                <a:latin typeface="Open Sans"/>
                <a:cs typeface="Open Sans"/>
              </a:rPr>
              <a:t>r</a:t>
            </a:r>
            <a:r>
              <a:rPr sz="1400" spc="-5" dirty="0">
                <a:latin typeface="Open Sans"/>
                <a:cs typeface="Open Sans"/>
              </a:rPr>
              <a:t>s.</a:t>
            </a:r>
            <a:endParaRPr sz="1400">
              <a:latin typeface="Open Sans"/>
              <a:cs typeface="Open Sans"/>
            </a:endParaRPr>
          </a:p>
          <a:p>
            <a:pPr marL="355600" marR="5080" indent="-342900">
              <a:lnSpc>
                <a:spcPts val="1340"/>
              </a:lnSpc>
              <a:spcBef>
                <a:spcPts val="330"/>
              </a:spcBef>
              <a:buClr>
                <a:srgbClr val="5D7975"/>
              </a:buClr>
              <a:buFont typeface="Wingdings"/>
              <a:buChar char=""/>
              <a:tabLst>
                <a:tab pos="355600" algn="l"/>
              </a:tabLst>
            </a:pPr>
            <a:r>
              <a:rPr sz="1400" dirty="0">
                <a:latin typeface="Open Sans"/>
                <a:cs typeface="Open Sans"/>
              </a:rPr>
              <a:t>H</a:t>
            </a:r>
            <a:r>
              <a:rPr sz="1400" spc="-20" dirty="0">
                <a:latin typeface="Open Sans"/>
                <a:cs typeface="Open Sans"/>
              </a:rPr>
              <a:t>o</a:t>
            </a:r>
            <a:r>
              <a:rPr sz="1400" dirty="0">
                <a:latin typeface="Open Sans"/>
                <a:cs typeface="Open Sans"/>
              </a:rPr>
              <a:t>w d</a:t>
            </a:r>
            <a:r>
              <a:rPr sz="1400" spc="5" dirty="0">
                <a:latin typeface="Open Sans"/>
                <a:cs typeface="Open Sans"/>
              </a:rPr>
              <a:t>i</a:t>
            </a:r>
            <a:r>
              <a:rPr sz="1400" dirty="0">
                <a:latin typeface="Open Sans"/>
                <a:cs typeface="Open Sans"/>
              </a:rPr>
              <a:t>d</a:t>
            </a:r>
            <a:r>
              <a:rPr sz="1400" spc="-15" dirty="0">
                <a:latin typeface="Open Sans"/>
                <a:cs typeface="Open Sans"/>
              </a:rPr>
              <a:t> </a:t>
            </a:r>
            <a:r>
              <a:rPr sz="1400" dirty="0">
                <a:latin typeface="Open Sans"/>
                <a:cs typeface="Open Sans"/>
              </a:rPr>
              <a:t>the te</a:t>
            </a:r>
            <a:r>
              <a:rPr sz="1400" spc="-5" dirty="0">
                <a:latin typeface="Open Sans"/>
                <a:cs typeface="Open Sans"/>
              </a:rPr>
              <a:t>a</a:t>
            </a:r>
            <a:r>
              <a:rPr sz="1400" spc="5" dirty="0">
                <a:latin typeface="Open Sans"/>
                <a:cs typeface="Open Sans"/>
              </a:rPr>
              <a:t>c</a:t>
            </a:r>
            <a:r>
              <a:rPr sz="1400" dirty="0">
                <a:latin typeface="Open Sans"/>
                <a:cs typeface="Open Sans"/>
              </a:rPr>
              <a:t>h</a:t>
            </a:r>
            <a:r>
              <a:rPr sz="1400" spc="5" dirty="0">
                <a:latin typeface="Open Sans"/>
                <a:cs typeface="Open Sans"/>
              </a:rPr>
              <a:t>e</a:t>
            </a:r>
            <a:r>
              <a:rPr sz="1400" dirty="0">
                <a:latin typeface="Open Sans"/>
                <a:cs typeface="Open Sans"/>
              </a:rPr>
              <a:t>r</a:t>
            </a:r>
            <a:r>
              <a:rPr sz="1400" spc="-15" dirty="0">
                <a:latin typeface="Open Sans"/>
                <a:cs typeface="Open Sans"/>
              </a:rPr>
              <a:t> </a:t>
            </a:r>
            <a:r>
              <a:rPr sz="1400" spc="5" dirty="0">
                <a:latin typeface="Open Sans"/>
                <a:cs typeface="Open Sans"/>
              </a:rPr>
              <a:t>e</a:t>
            </a:r>
            <a:r>
              <a:rPr sz="1400" dirty="0">
                <a:latin typeface="Open Sans"/>
                <a:cs typeface="Open Sans"/>
              </a:rPr>
              <a:t>ngage</a:t>
            </a:r>
            <a:r>
              <a:rPr sz="1400" spc="-20" dirty="0">
                <a:latin typeface="Open Sans"/>
                <a:cs typeface="Open Sans"/>
              </a:rPr>
              <a:t> </a:t>
            </a:r>
            <a:r>
              <a:rPr sz="1400" dirty="0">
                <a:latin typeface="Open Sans"/>
                <a:cs typeface="Open Sans"/>
              </a:rPr>
              <a:t>the child</a:t>
            </a:r>
            <a:r>
              <a:rPr sz="1400" spc="-20" dirty="0">
                <a:latin typeface="Open Sans"/>
                <a:cs typeface="Open Sans"/>
              </a:rPr>
              <a:t>r</a:t>
            </a:r>
            <a:r>
              <a:rPr sz="1400" spc="5" dirty="0">
                <a:latin typeface="Open Sans"/>
                <a:cs typeface="Open Sans"/>
              </a:rPr>
              <a:t>e</a:t>
            </a:r>
            <a:r>
              <a:rPr sz="1400" dirty="0">
                <a:latin typeface="Open Sans"/>
                <a:cs typeface="Open Sans"/>
              </a:rPr>
              <a:t>n w</a:t>
            </a:r>
            <a:r>
              <a:rPr sz="1400" spc="5" dirty="0">
                <a:latin typeface="Open Sans"/>
                <a:cs typeface="Open Sans"/>
              </a:rPr>
              <a:t>i</a:t>
            </a:r>
            <a:r>
              <a:rPr sz="1400" dirty="0">
                <a:latin typeface="Open Sans"/>
                <a:cs typeface="Open Sans"/>
              </a:rPr>
              <a:t>th the t</a:t>
            </a:r>
            <a:r>
              <a:rPr sz="1400" spc="-20" dirty="0">
                <a:latin typeface="Open Sans"/>
                <a:cs typeface="Open Sans"/>
              </a:rPr>
              <a:t>e</a:t>
            </a:r>
            <a:r>
              <a:rPr sz="1400" dirty="0">
                <a:latin typeface="Open Sans"/>
                <a:cs typeface="Open Sans"/>
              </a:rPr>
              <a:t>xt?</a:t>
            </a:r>
            <a:endParaRPr sz="1400">
              <a:latin typeface="Open Sans"/>
              <a:cs typeface="Open Sans"/>
            </a:endParaRPr>
          </a:p>
          <a:p>
            <a:pPr marL="355600" marR="487680" indent="-342900">
              <a:lnSpc>
                <a:spcPct val="80000"/>
              </a:lnSpc>
              <a:spcBef>
                <a:spcPts val="345"/>
              </a:spcBef>
              <a:buClr>
                <a:srgbClr val="5D7975"/>
              </a:buClr>
              <a:buFont typeface="Wingdings"/>
              <a:buChar char=""/>
              <a:tabLst>
                <a:tab pos="355600" algn="l"/>
              </a:tabLst>
            </a:pPr>
            <a:r>
              <a:rPr sz="1400" dirty="0">
                <a:latin typeface="Open Sans"/>
                <a:cs typeface="Open Sans"/>
              </a:rPr>
              <a:t>What</a:t>
            </a:r>
            <a:r>
              <a:rPr sz="1400" spc="5" dirty="0">
                <a:latin typeface="Open Sans"/>
                <a:cs typeface="Open Sans"/>
              </a:rPr>
              <a:t> </a:t>
            </a:r>
            <a:r>
              <a:rPr sz="1400" dirty="0">
                <a:latin typeface="Open Sans"/>
                <a:cs typeface="Open Sans"/>
              </a:rPr>
              <a:t>c</a:t>
            </a:r>
            <a:r>
              <a:rPr sz="1400" spc="5" dirty="0">
                <a:latin typeface="Open Sans"/>
                <a:cs typeface="Open Sans"/>
              </a:rPr>
              <a:t>o</a:t>
            </a:r>
            <a:r>
              <a:rPr sz="1400" dirty="0">
                <a:latin typeface="Open Sans"/>
                <a:cs typeface="Open Sans"/>
              </a:rPr>
              <a:t>nc</a:t>
            </a:r>
            <a:r>
              <a:rPr sz="1400" spc="5" dirty="0">
                <a:latin typeface="Open Sans"/>
                <a:cs typeface="Open Sans"/>
              </a:rPr>
              <a:t>e</a:t>
            </a:r>
            <a:r>
              <a:rPr sz="1400" dirty="0">
                <a:latin typeface="Open Sans"/>
                <a:cs typeface="Open Sans"/>
              </a:rPr>
              <a:t>pt</a:t>
            </a:r>
            <a:r>
              <a:rPr sz="1400" spc="-30" dirty="0">
                <a:latin typeface="Open Sans"/>
                <a:cs typeface="Open Sans"/>
              </a:rPr>
              <a:t> </a:t>
            </a:r>
            <a:r>
              <a:rPr sz="1400" dirty="0">
                <a:latin typeface="Open Sans"/>
                <a:cs typeface="Open Sans"/>
              </a:rPr>
              <a:t>was</a:t>
            </a:r>
            <a:r>
              <a:rPr sz="1400" spc="-10" dirty="0">
                <a:latin typeface="Open Sans"/>
                <a:cs typeface="Open Sans"/>
              </a:rPr>
              <a:t> </a:t>
            </a:r>
            <a:r>
              <a:rPr sz="1400" dirty="0">
                <a:latin typeface="Open Sans"/>
                <a:cs typeface="Open Sans"/>
              </a:rPr>
              <a:t>the te</a:t>
            </a:r>
            <a:r>
              <a:rPr sz="1400" spc="-5" dirty="0">
                <a:latin typeface="Open Sans"/>
                <a:cs typeface="Open Sans"/>
              </a:rPr>
              <a:t>a</a:t>
            </a:r>
            <a:r>
              <a:rPr sz="1400" spc="5" dirty="0">
                <a:latin typeface="Open Sans"/>
                <a:cs typeface="Open Sans"/>
              </a:rPr>
              <a:t>c</a:t>
            </a:r>
            <a:r>
              <a:rPr sz="1400" dirty="0">
                <a:latin typeface="Open Sans"/>
                <a:cs typeface="Open Sans"/>
              </a:rPr>
              <a:t>h</a:t>
            </a:r>
            <a:r>
              <a:rPr sz="1400" spc="5" dirty="0">
                <a:latin typeface="Open Sans"/>
                <a:cs typeface="Open Sans"/>
              </a:rPr>
              <a:t>e</a:t>
            </a:r>
            <a:r>
              <a:rPr sz="1400" dirty="0">
                <a:latin typeface="Open Sans"/>
                <a:cs typeface="Open Sans"/>
              </a:rPr>
              <a:t>r </a:t>
            </a:r>
            <a:r>
              <a:rPr sz="1400" spc="5" dirty="0">
                <a:latin typeface="Open Sans"/>
                <a:cs typeface="Open Sans"/>
              </a:rPr>
              <a:t>e</a:t>
            </a:r>
            <a:r>
              <a:rPr sz="1400" dirty="0">
                <a:latin typeface="Open Sans"/>
                <a:cs typeface="Open Sans"/>
              </a:rPr>
              <a:t>mph</a:t>
            </a:r>
            <a:r>
              <a:rPr sz="1400" spc="-5" dirty="0">
                <a:latin typeface="Open Sans"/>
                <a:cs typeface="Open Sans"/>
              </a:rPr>
              <a:t>a</a:t>
            </a:r>
            <a:r>
              <a:rPr sz="1400" spc="5" dirty="0">
                <a:latin typeface="Open Sans"/>
                <a:cs typeface="Open Sans"/>
              </a:rPr>
              <a:t>s</a:t>
            </a:r>
            <a:r>
              <a:rPr sz="1400" dirty="0">
                <a:latin typeface="Open Sans"/>
                <a:cs typeface="Open Sans"/>
              </a:rPr>
              <a:t>i</a:t>
            </a:r>
            <a:r>
              <a:rPr sz="1400" spc="-10" dirty="0">
                <a:latin typeface="Open Sans"/>
                <a:cs typeface="Open Sans"/>
              </a:rPr>
              <a:t>zi</a:t>
            </a:r>
            <a:r>
              <a:rPr sz="1400" dirty="0">
                <a:latin typeface="Open Sans"/>
                <a:cs typeface="Open Sans"/>
              </a:rPr>
              <a:t>ng</a:t>
            </a:r>
            <a:r>
              <a:rPr sz="1400" spc="-20" dirty="0">
                <a:latin typeface="Open Sans"/>
                <a:cs typeface="Open Sans"/>
              </a:rPr>
              <a:t> </a:t>
            </a:r>
            <a:r>
              <a:rPr sz="1400" dirty="0">
                <a:latin typeface="Open Sans"/>
                <a:cs typeface="Open Sans"/>
              </a:rPr>
              <a:t>w</a:t>
            </a:r>
            <a:r>
              <a:rPr sz="1400" spc="-10" dirty="0">
                <a:latin typeface="Open Sans"/>
                <a:cs typeface="Open Sans"/>
              </a:rPr>
              <a:t>i</a:t>
            </a:r>
            <a:r>
              <a:rPr sz="1400" dirty="0">
                <a:latin typeface="Open Sans"/>
                <a:cs typeface="Open Sans"/>
              </a:rPr>
              <a:t>th</a:t>
            </a:r>
            <a:r>
              <a:rPr sz="1400" spc="-25" dirty="0">
                <a:latin typeface="Open Sans"/>
                <a:cs typeface="Open Sans"/>
              </a:rPr>
              <a:t> </a:t>
            </a:r>
            <a:r>
              <a:rPr sz="1400" dirty="0">
                <a:latin typeface="Open Sans"/>
                <a:cs typeface="Open Sans"/>
              </a:rPr>
              <a:t>the</a:t>
            </a:r>
            <a:r>
              <a:rPr sz="1400" spc="15" dirty="0">
                <a:latin typeface="Open Sans"/>
                <a:cs typeface="Open Sans"/>
              </a:rPr>
              <a:t> </a:t>
            </a:r>
            <a:r>
              <a:rPr sz="1400" dirty="0">
                <a:latin typeface="Open Sans"/>
                <a:cs typeface="Open Sans"/>
              </a:rPr>
              <a:t>t</a:t>
            </a:r>
            <a:r>
              <a:rPr sz="1400" spc="-20" dirty="0">
                <a:latin typeface="Open Sans"/>
                <a:cs typeface="Open Sans"/>
              </a:rPr>
              <a:t>e</a:t>
            </a:r>
            <a:r>
              <a:rPr sz="1400" dirty="0">
                <a:latin typeface="Open Sans"/>
                <a:cs typeface="Open Sans"/>
              </a:rPr>
              <a:t>xt </a:t>
            </a:r>
            <a:r>
              <a:rPr sz="1400" spc="-20" dirty="0">
                <a:latin typeface="Open Sans"/>
                <a:cs typeface="Open Sans"/>
              </a:rPr>
              <a:t>r</a:t>
            </a:r>
            <a:r>
              <a:rPr sz="1400" spc="5" dirty="0">
                <a:latin typeface="Open Sans"/>
                <a:cs typeface="Open Sans"/>
              </a:rPr>
              <a:t>e</a:t>
            </a:r>
            <a:r>
              <a:rPr sz="1400" spc="-5" dirty="0">
                <a:latin typeface="Open Sans"/>
                <a:cs typeface="Open Sans"/>
              </a:rPr>
              <a:t>a</a:t>
            </a:r>
            <a:r>
              <a:rPr sz="1400" spc="5" dirty="0">
                <a:latin typeface="Open Sans"/>
                <a:cs typeface="Open Sans"/>
              </a:rPr>
              <a:t>d</a:t>
            </a:r>
            <a:r>
              <a:rPr sz="1400" dirty="0">
                <a:latin typeface="Open Sans"/>
                <a:cs typeface="Open Sans"/>
              </a:rPr>
              <a:t>ing?</a:t>
            </a:r>
            <a:endParaRPr sz="1400">
              <a:latin typeface="Open Sans"/>
              <a:cs typeface="Open Sans"/>
            </a:endParaRPr>
          </a:p>
        </p:txBody>
      </p:sp>
      <p:sp>
        <p:nvSpPr>
          <p:cNvPr id="3" name="object 3"/>
          <p:cNvSpPr/>
          <p:nvPr/>
        </p:nvSpPr>
        <p:spPr>
          <a:xfrm>
            <a:off x="472440" y="420877"/>
            <a:ext cx="6638417" cy="515112"/>
          </a:xfrm>
          <a:prstGeom prst="rect">
            <a:avLst/>
          </a:prstGeom>
          <a:blipFill>
            <a:blip r:embed="rId8" cstate="print"/>
            <a:stretch>
              <a:fillRect/>
            </a:stretch>
          </a:blipFill>
        </p:spPr>
        <p:txBody>
          <a:bodyPr wrap="square" lIns="0" tIns="0" rIns="0" bIns="0" rtlCol="0"/>
          <a:lstStyle/>
          <a:p>
            <a:endParaRPr/>
          </a:p>
        </p:txBody>
      </p:sp>
      <p:sp>
        <p:nvSpPr>
          <p:cNvPr id="4" name="object 4"/>
          <p:cNvSpPr/>
          <p:nvPr/>
        </p:nvSpPr>
        <p:spPr>
          <a:xfrm>
            <a:off x="4657344" y="1470660"/>
            <a:ext cx="4114800" cy="3916679"/>
          </a:xfrm>
          <a:prstGeom prst="rect">
            <a:avLst/>
          </a:prstGeom>
          <a:blipFill>
            <a:blip r:embed="rId9" cstate="print"/>
            <a:stretch>
              <a:fillRect/>
            </a:stretch>
          </a:blipFill>
        </p:spPr>
        <p:txBody>
          <a:bodyPr wrap="square" lIns="0" tIns="0" rIns="0" bIns="0" rtlCol="0"/>
          <a:lstStyle/>
          <a:p>
            <a:endParaRPr/>
          </a:p>
        </p:txBody>
      </p:sp>
      <p:sp>
        <p:nvSpPr>
          <p:cNvPr id="5" name="object 5"/>
          <p:cNvSpPr txBox="1"/>
          <p:nvPr/>
        </p:nvSpPr>
        <p:spPr>
          <a:xfrm>
            <a:off x="8378190" y="6418534"/>
            <a:ext cx="230504" cy="203835"/>
          </a:xfrm>
          <a:prstGeom prst="rect">
            <a:avLst/>
          </a:prstGeom>
        </p:spPr>
        <p:txBody>
          <a:bodyPr vert="horz" wrap="square" lIns="0" tIns="0" rIns="0" bIns="0" rtlCol="0">
            <a:spAutoFit/>
          </a:bodyPr>
          <a:lstStyle/>
          <a:p>
            <a:pPr marL="12700">
              <a:lnSpc>
                <a:spcPct val="100000"/>
              </a:lnSpc>
            </a:pPr>
            <a:r>
              <a:rPr sz="1400" dirty="0">
                <a:solidFill>
                  <a:srgbClr val="6D6F73"/>
                </a:solidFill>
                <a:latin typeface="Open Sans"/>
                <a:cs typeface="Open Sans"/>
              </a:rPr>
              <a:t>10</a:t>
            </a:r>
            <a:endParaRPr sz="1400">
              <a:latin typeface="Open Sans"/>
              <a:cs typeface="Open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83540" y="1819680"/>
            <a:ext cx="7902575" cy="679450"/>
          </a:xfrm>
          <a:prstGeom prst="rect">
            <a:avLst/>
          </a:prstGeom>
        </p:spPr>
        <p:txBody>
          <a:bodyPr vert="horz" wrap="square" lIns="0" tIns="0" rIns="0" bIns="0" rtlCol="0">
            <a:spAutoFit/>
          </a:bodyPr>
          <a:lstStyle/>
          <a:p>
            <a:pPr marL="355600" indent="-342900">
              <a:lnSpc>
                <a:spcPct val="100000"/>
              </a:lnSpc>
              <a:buClr>
                <a:srgbClr val="5D7975"/>
              </a:buClr>
              <a:buFont typeface="Wingdings"/>
              <a:buChar char=""/>
              <a:tabLst>
                <a:tab pos="355600" algn="l"/>
              </a:tabLst>
            </a:pPr>
            <a:r>
              <a:rPr sz="2400" dirty="0">
                <a:latin typeface="Open Sans"/>
                <a:cs typeface="Open Sans"/>
              </a:rPr>
              <a:t>As</a:t>
            </a:r>
            <a:r>
              <a:rPr sz="2400" spc="5" dirty="0">
                <a:latin typeface="Open Sans"/>
                <a:cs typeface="Open Sans"/>
              </a:rPr>
              <a:t> </a:t>
            </a:r>
            <a:r>
              <a:rPr sz="2400" spc="-5" dirty="0">
                <a:latin typeface="Open Sans"/>
                <a:cs typeface="Open Sans"/>
              </a:rPr>
              <a:t>s</a:t>
            </a:r>
            <a:r>
              <a:rPr sz="2400" spc="-10" dirty="0">
                <a:latin typeface="Open Sans"/>
                <a:cs typeface="Open Sans"/>
              </a:rPr>
              <a:t>e</a:t>
            </a:r>
            <a:r>
              <a:rPr sz="2400" spc="-5" dirty="0">
                <a:latin typeface="Open Sans"/>
                <a:cs typeface="Open Sans"/>
              </a:rPr>
              <a:t>e</a:t>
            </a:r>
            <a:r>
              <a:rPr sz="2400" dirty="0">
                <a:latin typeface="Open Sans"/>
                <a:cs typeface="Open Sans"/>
              </a:rPr>
              <a:t>n</a:t>
            </a:r>
            <a:r>
              <a:rPr sz="2400" spc="20" dirty="0">
                <a:latin typeface="Open Sans"/>
                <a:cs typeface="Open Sans"/>
              </a:rPr>
              <a:t> </a:t>
            </a:r>
            <a:r>
              <a:rPr sz="2400" dirty="0">
                <a:latin typeface="Open Sans"/>
                <a:cs typeface="Open Sans"/>
              </a:rPr>
              <a:t>in</a:t>
            </a:r>
            <a:r>
              <a:rPr sz="2400" spc="5" dirty="0">
                <a:latin typeface="Open Sans"/>
                <a:cs typeface="Open Sans"/>
              </a:rPr>
              <a:t> </a:t>
            </a:r>
            <a:r>
              <a:rPr sz="2400" spc="-5" dirty="0">
                <a:latin typeface="Open Sans"/>
                <a:cs typeface="Open Sans"/>
              </a:rPr>
              <a:t>th</a:t>
            </a:r>
            <a:r>
              <a:rPr sz="2400" dirty="0">
                <a:latin typeface="Open Sans"/>
                <a:cs typeface="Open Sans"/>
              </a:rPr>
              <a:t>e vi</a:t>
            </a:r>
            <a:r>
              <a:rPr sz="2400" spc="5" dirty="0">
                <a:latin typeface="Open Sans"/>
                <a:cs typeface="Open Sans"/>
              </a:rPr>
              <a:t>d</a:t>
            </a:r>
            <a:r>
              <a:rPr sz="2400" spc="-5" dirty="0">
                <a:latin typeface="Open Sans"/>
                <a:cs typeface="Open Sans"/>
              </a:rPr>
              <a:t>e</a:t>
            </a:r>
            <a:r>
              <a:rPr sz="2400" dirty="0">
                <a:latin typeface="Open Sans"/>
                <a:cs typeface="Open Sans"/>
              </a:rPr>
              <a:t>o</a:t>
            </a:r>
            <a:r>
              <a:rPr sz="2400" spc="10" dirty="0">
                <a:latin typeface="Open Sans"/>
                <a:cs typeface="Open Sans"/>
              </a:rPr>
              <a:t> </a:t>
            </a:r>
            <a:r>
              <a:rPr sz="2400" spc="-5" dirty="0">
                <a:latin typeface="Open Sans"/>
                <a:cs typeface="Open Sans"/>
              </a:rPr>
              <a:t>cli</a:t>
            </a:r>
            <a:r>
              <a:rPr sz="2400" spc="5" dirty="0">
                <a:latin typeface="Open Sans"/>
                <a:cs typeface="Open Sans"/>
              </a:rPr>
              <a:t>p</a:t>
            </a:r>
            <a:r>
              <a:rPr sz="2400" dirty="0">
                <a:latin typeface="Open Sans"/>
                <a:cs typeface="Open Sans"/>
              </a:rPr>
              <a:t>,</a:t>
            </a:r>
            <a:r>
              <a:rPr sz="2400" spc="-15" dirty="0">
                <a:latin typeface="Open Sans"/>
                <a:cs typeface="Open Sans"/>
              </a:rPr>
              <a:t> </a:t>
            </a:r>
            <a:r>
              <a:rPr sz="2400" dirty="0">
                <a:latin typeface="Open Sans"/>
                <a:cs typeface="Open Sans"/>
              </a:rPr>
              <a:t>t</a:t>
            </a:r>
            <a:r>
              <a:rPr sz="2400" spc="5" dirty="0">
                <a:latin typeface="Open Sans"/>
                <a:cs typeface="Open Sans"/>
              </a:rPr>
              <a:t>h</a:t>
            </a:r>
            <a:r>
              <a:rPr sz="2400" dirty="0">
                <a:latin typeface="Open Sans"/>
                <a:cs typeface="Open Sans"/>
              </a:rPr>
              <a:t>e</a:t>
            </a:r>
            <a:r>
              <a:rPr sz="2400" spc="5" dirty="0">
                <a:latin typeface="Open Sans"/>
                <a:cs typeface="Open Sans"/>
              </a:rPr>
              <a:t> </a:t>
            </a:r>
            <a:r>
              <a:rPr sz="2400" spc="-5" dirty="0">
                <a:latin typeface="Open Sans"/>
                <a:cs typeface="Open Sans"/>
              </a:rPr>
              <a:t>adu</a:t>
            </a:r>
            <a:r>
              <a:rPr sz="2400" spc="5" dirty="0">
                <a:latin typeface="Open Sans"/>
                <a:cs typeface="Open Sans"/>
              </a:rPr>
              <a:t>l</a:t>
            </a:r>
            <a:r>
              <a:rPr sz="2400" dirty="0">
                <a:latin typeface="Open Sans"/>
                <a:cs typeface="Open Sans"/>
              </a:rPr>
              <a:t>t </a:t>
            </a:r>
            <a:r>
              <a:rPr sz="2400" spc="5" dirty="0">
                <a:latin typeface="Open Sans"/>
                <a:cs typeface="Open Sans"/>
              </a:rPr>
              <a:t>p</a:t>
            </a:r>
            <a:r>
              <a:rPr sz="2400" dirty="0">
                <a:latin typeface="Open Sans"/>
                <a:cs typeface="Open Sans"/>
              </a:rPr>
              <a:t>lays</a:t>
            </a:r>
            <a:r>
              <a:rPr sz="2400" spc="-5" dirty="0">
                <a:latin typeface="Open Sans"/>
                <a:cs typeface="Open Sans"/>
              </a:rPr>
              <a:t> </a:t>
            </a:r>
            <a:r>
              <a:rPr sz="2400" dirty="0">
                <a:latin typeface="Open Sans"/>
                <a:cs typeface="Open Sans"/>
              </a:rPr>
              <a:t>a</a:t>
            </a:r>
            <a:r>
              <a:rPr sz="2400" spc="10" dirty="0">
                <a:latin typeface="Open Sans"/>
                <a:cs typeface="Open Sans"/>
              </a:rPr>
              <a:t> </a:t>
            </a:r>
            <a:r>
              <a:rPr sz="2400" spc="-5" dirty="0">
                <a:latin typeface="Open Sans"/>
                <a:cs typeface="Open Sans"/>
              </a:rPr>
              <a:t>cri</a:t>
            </a:r>
            <a:r>
              <a:rPr sz="2400" spc="5" dirty="0">
                <a:latin typeface="Open Sans"/>
                <a:cs typeface="Open Sans"/>
              </a:rPr>
              <a:t>t</a:t>
            </a:r>
            <a:r>
              <a:rPr sz="2400" dirty="0">
                <a:latin typeface="Open Sans"/>
                <a:cs typeface="Open Sans"/>
              </a:rPr>
              <a:t>ical</a:t>
            </a:r>
            <a:r>
              <a:rPr sz="2400" spc="-15" dirty="0">
                <a:latin typeface="Open Sans"/>
                <a:cs typeface="Open Sans"/>
              </a:rPr>
              <a:t> </a:t>
            </a:r>
            <a:r>
              <a:rPr sz="2400" spc="-45" dirty="0">
                <a:latin typeface="Open Sans"/>
                <a:cs typeface="Open Sans"/>
              </a:rPr>
              <a:t>r</a:t>
            </a:r>
            <a:r>
              <a:rPr sz="2400" dirty="0">
                <a:latin typeface="Open Sans"/>
                <a:cs typeface="Open Sans"/>
              </a:rPr>
              <a:t>o</a:t>
            </a:r>
            <a:r>
              <a:rPr sz="2400" spc="5" dirty="0">
                <a:latin typeface="Open Sans"/>
                <a:cs typeface="Open Sans"/>
              </a:rPr>
              <a:t>l</a:t>
            </a:r>
            <a:r>
              <a:rPr sz="2400" dirty="0">
                <a:latin typeface="Open Sans"/>
                <a:cs typeface="Open Sans"/>
              </a:rPr>
              <a:t>e</a:t>
            </a:r>
            <a:endParaRPr sz="2400">
              <a:latin typeface="Open Sans"/>
              <a:cs typeface="Open Sans"/>
            </a:endParaRPr>
          </a:p>
          <a:p>
            <a:pPr marL="355600">
              <a:lnSpc>
                <a:spcPct val="100000"/>
              </a:lnSpc>
            </a:pPr>
            <a:r>
              <a:rPr sz="2400" dirty="0">
                <a:latin typeface="Open Sans"/>
                <a:cs typeface="Open Sans"/>
              </a:rPr>
              <a:t>in</a:t>
            </a:r>
            <a:r>
              <a:rPr sz="2400" spc="5" dirty="0">
                <a:latin typeface="Open Sans"/>
                <a:cs typeface="Open Sans"/>
              </a:rPr>
              <a:t> </a:t>
            </a:r>
            <a:r>
              <a:rPr sz="2400" dirty="0">
                <a:latin typeface="Open Sans"/>
                <a:cs typeface="Open Sans"/>
              </a:rPr>
              <a:t>fosteri</a:t>
            </a:r>
            <a:r>
              <a:rPr sz="2400" spc="5" dirty="0">
                <a:latin typeface="Open Sans"/>
                <a:cs typeface="Open Sans"/>
              </a:rPr>
              <a:t>n</a:t>
            </a:r>
            <a:r>
              <a:rPr sz="2400" dirty="0">
                <a:latin typeface="Open Sans"/>
                <a:cs typeface="Open Sans"/>
              </a:rPr>
              <a:t>g </a:t>
            </a:r>
            <a:r>
              <a:rPr sz="2400" spc="-10" dirty="0">
                <a:latin typeface="Open Sans"/>
                <a:cs typeface="Open Sans"/>
              </a:rPr>
              <a:t>c</a:t>
            </a:r>
            <a:r>
              <a:rPr sz="2400" dirty="0">
                <a:latin typeface="Open Sans"/>
                <a:cs typeface="Open Sans"/>
              </a:rPr>
              <a:t>h</a:t>
            </a:r>
            <a:r>
              <a:rPr sz="2400" spc="5" dirty="0">
                <a:latin typeface="Open Sans"/>
                <a:cs typeface="Open Sans"/>
              </a:rPr>
              <a:t>i</a:t>
            </a:r>
            <a:r>
              <a:rPr sz="2400" dirty="0">
                <a:latin typeface="Open Sans"/>
                <a:cs typeface="Open Sans"/>
              </a:rPr>
              <a:t>l</a:t>
            </a:r>
            <a:r>
              <a:rPr sz="2400" spc="5" dirty="0">
                <a:latin typeface="Open Sans"/>
                <a:cs typeface="Open Sans"/>
              </a:rPr>
              <a:t>d</a:t>
            </a:r>
            <a:r>
              <a:rPr sz="2400" spc="-45" dirty="0">
                <a:latin typeface="Open Sans"/>
                <a:cs typeface="Open Sans"/>
              </a:rPr>
              <a:t>r</a:t>
            </a:r>
            <a:r>
              <a:rPr sz="2400" dirty="0">
                <a:latin typeface="Open Sans"/>
                <a:cs typeface="Open Sans"/>
              </a:rPr>
              <a:t>e</a:t>
            </a:r>
            <a:r>
              <a:rPr sz="2400" spc="-25" dirty="0">
                <a:latin typeface="Open Sans"/>
                <a:cs typeface="Open Sans"/>
              </a:rPr>
              <a:t>n</a:t>
            </a:r>
            <a:r>
              <a:rPr sz="2400" spc="-75" dirty="0">
                <a:latin typeface="Open Sans"/>
                <a:cs typeface="Open Sans"/>
              </a:rPr>
              <a:t>’</a:t>
            </a:r>
            <a:r>
              <a:rPr sz="2400" dirty="0">
                <a:latin typeface="Open Sans"/>
                <a:cs typeface="Open Sans"/>
              </a:rPr>
              <a:t>s </a:t>
            </a:r>
            <a:r>
              <a:rPr sz="2400" spc="-45" dirty="0">
                <a:latin typeface="Open Sans"/>
                <a:cs typeface="Open Sans"/>
              </a:rPr>
              <a:t>r</a:t>
            </a:r>
            <a:r>
              <a:rPr sz="2400" dirty="0">
                <a:latin typeface="Open Sans"/>
                <a:cs typeface="Open Sans"/>
              </a:rPr>
              <a:t>e</a:t>
            </a:r>
            <a:r>
              <a:rPr sz="2400" spc="-10" dirty="0">
                <a:latin typeface="Open Sans"/>
                <a:cs typeface="Open Sans"/>
              </a:rPr>
              <a:t>s</a:t>
            </a:r>
            <a:r>
              <a:rPr sz="2400" dirty="0">
                <a:latin typeface="Open Sans"/>
                <a:cs typeface="Open Sans"/>
              </a:rPr>
              <a:t>po</a:t>
            </a:r>
            <a:r>
              <a:rPr sz="2400" spc="5" dirty="0">
                <a:latin typeface="Open Sans"/>
                <a:cs typeface="Open Sans"/>
              </a:rPr>
              <a:t>n</a:t>
            </a:r>
            <a:r>
              <a:rPr sz="2400" dirty="0">
                <a:latin typeface="Open Sans"/>
                <a:cs typeface="Open Sans"/>
              </a:rPr>
              <a:t>se</a:t>
            </a:r>
            <a:r>
              <a:rPr sz="2400" spc="10" dirty="0">
                <a:latin typeface="Open Sans"/>
                <a:cs typeface="Open Sans"/>
              </a:rPr>
              <a:t> </a:t>
            </a:r>
            <a:r>
              <a:rPr sz="2400" dirty="0">
                <a:latin typeface="Open Sans"/>
                <a:cs typeface="Open Sans"/>
              </a:rPr>
              <a:t>to</a:t>
            </a:r>
            <a:r>
              <a:rPr sz="2400" spc="5" dirty="0">
                <a:latin typeface="Open Sans"/>
                <a:cs typeface="Open Sans"/>
              </a:rPr>
              <a:t> </a:t>
            </a:r>
            <a:r>
              <a:rPr sz="2400" dirty="0">
                <a:latin typeface="Open Sans"/>
                <a:cs typeface="Open Sans"/>
              </a:rPr>
              <a:t>t</a:t>
            </a:r>
            <a:r>
              <a:rPr sz="2400" spc="5" dirty="0">
                <a:latin typeface="Open Sans"/>
                <a:cs typeface="Open Sans"/>
              </a:rPr>
              <a:t>h</a:t>
            </a:r>
            <a:r>
              <a:rPr sz="2400" dirty="0">
                <a:latin typeface="Open Sans"/>
                <a:cs typeface="Open Sans"/>
              </a:rPr>
              <a:t>e b</a:t>
            </a:r>
            <a:r>
              <a:rPr sz="2400" spc="5" dirty="0">
                <a:latin typeface="Open Sans"/>
                <a:cs typeface="Open Sans"/>
              </a:rPr>
              <a:t>o</a:t>
            </a:r>
            <a:r>
              <a:rPr sz="2400" dirty="0">
                <a:latin typeface="Open Sans"/>
                <a:cs typeface="Open Sans"/>
              </a:rPr>
              <a:t>ok </a:t>
            </a:r>
            <a:r>
              <a:rPr sz="2400" spc="-40" dirty="0">
                <a:latin typeface="Open Sans"/>
                <a:cs typeface="Open Sans"/>
              </a:rPr>
              <a:t>b</a:t>
            </a:r>
            <a:r>
              <a:rPr sz="2400" dirty="0">
                <a:latin typeface="Open Sans"/>
                <a:cs typeface="Open Sans"/>
              </a:rPr>
              <a:t>y:</a:t>
            </a:r>
            <a:endParaRPr sz="2400">
              <a:latin typeface="Open Sans"/>
              <a:cs typeface="Open Sans"/>
            </a:endParaRPr>
          </a:p>
        </p:txBody>
      </p:sp>
      <p:sp>
        <p:nvSpPr>
          <p:cNvPr id="3" name="object 3"/>
          <p:cNvSpPr txBox="1"/>
          <p:nvPr/>
        </p:nvSpPr>
        <p:spPr>
          <a:xfrm>
            <a:off x="383540" y="2616904"/>
            <a:ext cx="8025765" cy="2625725"/>
          </a:xfrm>
          <a:prstGeom prst="rect">
            <a:avLst/>
          </a:prstGeom>
        </p:spPr>
        <p:txBody>
          <a:bodyPr vert="horz" wrap="square" lIns="0" tIns="0" rIns="0" bIns="0" rtlCol="0">
            <a:spAutoFit/>
          </a:bodyPr>
          <a:lstStyle/>
          <a:p>
            <a:pPr marL="756285" indent="-286385">
              <a:lnSpc>
                <a:spcPct val="100000"/>
              </a:lnSpc>
              <a:buClr>
                <a:srgbClr val="5D7975"/>
              </a:buClr>
              <a:buFont typeface="Arial"/>
              <a:buChar char="–"/>
              <a:tabLst>
                <a:tab pos="756920" algn="l"/>
              </a:tabLst>
            </a:pPr>
            <a:r>
              <a:rPr sz="2200" spc="-15" dirty="0">
                <a:latin typeface="Open Sans"/>
                <a:cs typeface="Open Sans"/>
              </a:rPr>
              <a:t>C</a:t>
            </a:r>
            <a:r>
              <a:rPr sz="2200" spc="-30" dirty="0">
                <a:latin typeface="Open Sans"/>
                <a:cs typeface="Open Sans"/>
              </a:rPr>
              <a:t>h</a:t>
            </a:r>
            <a:r>
              <a:rPr sz="2200" spc="-15" dirty="0">
                <a:latin typeface="Open Sans"/>
                <a:cs typeface="Open Sans"/>
              </a:rPr>
              <a:t>o</a:t>
            </a:r>
            <a:r>
              <a:rPr sz="2200" spc="-10" dirty="0">
                <a:latin typeface="Open Sans"/>
                <a:cs typeface="Open Sans"/>
              </a:rPr>
              <a:t>o</a:t>
            </a:r>
            <a:r>
              <a:rPr sz="2200" spc="-20" dirty="0">
                <a:latin typeface="Open Sans"/>
                <a:cs typeface="Open Sans"/>
              </a:rPr>
              <a:t>si</a:t>
            </a:r>
            <a:r>
              <a:rPr sz="2200" spc="-15" dirty="0">
                <a:latin typeface="Open Sans"/>
                <a:cs typeface="Open Sans"/>
              </a:rPr>
              <a:t>ng</a:t>
            </a:r>
            <a:r>
              <a:rPr sz="2200" spc="15" dirty="0">
                <a:latin typeface="Open Sans"/>
                <a:cs typeface="Open Sans"/>
              </a:rPr>
              <a:t> </a:t>
            </a:r>
            <a:r>
              <a:rPr sz="2200" spc="-20" dirty="0">
                <a:latin typeface="Open Sans"/>
                <a:cs typeface="Open Sans"/>
              </a:rPr>
              <a:t>th</a:t>
            </a:r>
            <a:r>
              <a:rPr sz="2200" spc="-15" dirty="0">
                <a:latin typeface="Open Sans"/>
                <a:cs typeface="Open Sans"/>
              </a:rPr>
              <a:t>e</a:t>
            </a:r>
            <a:r>
              <a:rPr sz="2200" spc="5" dirty="0">
                <a:latin typeface="Open Sans"/>
                <a:cs typeface="Open Sans"/>
              </a:rPr>
              <a:t> </a:t>
            </a:r>
            <a:r>
              <a:rPr sz="2200" spc="-15" dirty="0">
                <a:latin typeface="Open Sans"/>
                <a:cs typeface="Open Sans"/>
              </a:rPr>
              <a:t>righ</a:t>
            </a:r>
            <a:r>
              <a:rPr sz="2200" spc="-10" dirty="0">
                <a:latin typeface="Open Sans"/>
                <a:cs typeface="Open Sans"/>
              </a:rPr>
              <a:t>t</a:t>
            </a:r>
            <a:r>
              <a:rPr sz="2200" spc="15" dirty="0">
                <a:latin typeface="Open Sans"/>
                <a:cs typeface="Open Sans"/>
              </a:rPr>
              <a:t> </a:t>
            </a:r>
            <a:r>
              <a:rPr sz="2200" spc="-15" dirty="0">
                <a:latin typeface="Open Sans"/>
                <a:cs typeface="Open Sans"/>
              </a:rPr>
              <a:t>bo</a:t>
            </a:r>
            <a:r>
              <a:rPr sz="2200" spc="-10" dirty="0">
                <a:latin typeface="Open Sans"/>
                <a:cs typeface="Open Sans"/>
              </a:rPr>
              <a:t>o</a:t>
            </a:r>
            <a:r>
              <a:rPr sz="2200" spc="-15" dirty="0">
                <a:latin typeface="Open Sans"/>
                <a:cs typeface="Open Sans"/>
              </a:rPr>
              <a:t>k</a:t>
            </a:r>
            <a:endParaRPr sz="2200">
              <a:latin typeface="Open Sans"/>
              <a:cs typeface="Open Sans"/>
            </a:endParaRPr>
          </a:p>
          <a:p>
            <a:pPr marL="756285" indent="-286385">
              <a:lnSpc>
                <a:spcPct val="100000"/>
              </a:lnSpc>
              <a:spcBef>
                <a:spcPts val="525"/>
              </a:spcBef>
              <a:buClr>
                <a:srgbClr val="5D7975"/>
              </a:buClr>
              <a:buFont typeface="Arial"/>
              <a:buChar char="–"/>
              <a:tabLst>
                <a:tab pos="756920" algn="l"/>
              </a:tabLst>
            </a:pPr>
            <a:r>
              <a:rPr sz="2200" spc="-15" dirty="0">
                <a:latin typeface="Open Sans"/>
                <a:cs typeface="Open Sans"/>
              </a:rPr>
              <a:t>B</a:t>
            </a:r>
            <a:r>
              <a:rPr sz="2200" spc="-10" dirty="0">
                <a:latin typeface="Open Sans"/>
                <a:cs typeface="Open Sans"/>
              </a:rPr>
              <a:t>ei</a:t>
            </a:r>
            <a:r>
              <a:rPr sz="2200" spc="-25" dirty="0">
                <a:latin typeface="Open Sans"/>
                <a:cs typeface="Open Sans"/>
              </a:rPr>
              <a:t>n</a:t>
            </a:r>
            <a:r>
              <a:rPr sz="2200" spc="-15" dirty="0">
                <a:latin typeface="Open Sans"/>
                <a:cs typeface="Open Sans"/>
              </a:rPr>
              <a:t>g</a:t>
            </a:r>
            <a:r>
              <a:rPr sz="2200" spc="10" dirty="0">
                <a:latin typeface="Open Sans"/>
                <a:cs typeface="Open Sans"/>
              </a:rPr>
              <a:t> </a:t>
            </a:r>
            <a:r>
              <a:rPr sz="2200" spc="-55" dirty="0">
                <a:latin typeface="Open Sans"/>
                <a:cs typeface="Open Sans"/>
              </a:rPr>
              <a:t>r</a:t>
            </a:r>
            <a:r>
              <a:rPr sz="2200" spc="-15" dirty="0">
                <a:latin typeface="Open Sans"/>
                <a:cs typeface="Open Sans"/>
              </a:rPr>
              <a:t>espons</a:t>
            </a:r>
            <a:r>
              <a:rPr sz="2200" spc="-20" dirty="0">
                <a:latin typeface="Open Sans"/>
                <a:cs typeface="Open Sans"/>
              </a:rPr>
              <a:t>i</a:t>
            </a:r>
            <a:r>
              <a:rPr sz="2200" spc="-15" dirty="0">
                <a:latin typeface="Open Sans"/>
                <a:cs typeface="Open Sans"/>
              </a:rPr>
              <a:t>ve</a:t>
            </a:r>
            <a:r>
              <a:rPr sz="2200" spc="45" dirty="0">
                <a:latin typeface="Open Sans"/>
                <a:cs typeface="Open Sans"/>
              </a:rPr>
              <a:t> </a:t>
            </a:r>
            <a:r>
              <a:rPr sz="2200" spc="-15" dirty="0">
                <a:latin typeface="Open Sans"/>
                <a:cs typeface="Open Sans"/>
              </a:rPr>
              <a:t>duri</a:t>
            </a:r>
            <a:r>
              <a:rPr sz="2200" spc="-30" dirty="0">
                <a:latin typeface="Open Sans"/>
                <a:cs typeface="Open Sans"/>
              </a:rPr>
              <a:t>n</a:t>
            </a:r>
            <a:r>
              <a:rPr sz="2200" spc="-15" dirty="0">
                <a:latin typeface="Open Sans"/>
                <a:cs typeface="Open Sans"/>
              </a:rPr>
              <a:t>g</a:t>
            </a:r>
            <a:r>
              <a:rPr sz="2200" spc="20" dirty="0">
                <a:latin typeface="Open Sans"/>
                <a:cs typeface="Open Sans"/>
              </a:rPr>
              <a:t> </a:t>
            </a:r>
            <a:r>
              <a:rPr sz="2200" spc="-20" dirty="0">
                <a:latin typeface="Open Sans"/>
                <a:cs typeface="Open Sans"/>
              </a:rPr>
              <a:t>a</a:t>
            </a:r>
            <a:r>
              <a:rPr sz="2200" spc="-15" dirty="0">
                <a:latin typeface="Open Sans"/>
                <a:cs typeface="Open Sans"/>
              </a:rPr>
              <a:t>n</a:t>
            </a:r>
            <a:r>
              <a:rPr sz="2200" spc="-5" dirty="0">
                <a:latin typeface="Open Sans"/>
                <a:cs typeface="Open Sans"/>
              </a:rPr>
              <a:t> </a:t>
            </a:r>
            <a:r>
              <a:rPr sz="2200" spc="-10" dirty="0">
                <a:latin typeface="Open Sans"/>
                <a:cs typeface="Open Sans"/>
              </a:rPr>
              <a:t>inte</a:t>
            </a:r>
            <a:r>
              <a:rPr sz="2200" spc="-50" dirty="0">
                <a:latin typeface="Open Sans"/>
                <a:cs typeface="Open Sans"/>
              </a:rPr>
              <a:t>r</a:t>
            </a:r>
            <a:r>
              <a:rPr sz="2200" spc="-15" dirty="0">
                <a:latin typeface="Open Sans"/>
                <a:cs typeface="Open Sans"/>
              </a:rPr>
              <a:t>acti</a:t>
            </a:r>
            <a:r>
              <a:rPr sz="2200" spc="-10" dirty="0">
                <a:latin typeface="Open Sans"/>
                <a:cs typeface="Open Sans"/>
              </a:rPr>
              <a:t>o</a:t>
            </a:r>
            <a:r>
              <a:rPr sz="2200" spc="-15" dirty="0">
                <a:latin typeface="Open Sans"/>
                <a:cs typeface="Open Sans"/>
              </a:rPr>
              <a:t>n</a:t>
            </a:r>
            <a:endParaRPr sz="2200">
              <a:latin typeface="Open Sans"/>
              <a:cs typeface="Open Sans"/>
            </a:endParaRPr>
          </a:p>
          <a:p>
            <a:pPr marL="756285" indent="-286385">
              <a:lnSpc>
                <a:spcPct val="100000"/>
              </a:lnSpc>
              <a:spcBef>
                <a:spcPts val="530"/>
              </a:spcBef>
              <a:buClr>
                <a:srgbClr val="5D7975"/>
              </a:buClr>
              <a:buFont typeface="Arial"/>
              <a:buChar char="–"/>
              <a:tabLst>
                <a:tab pos="756920" algn="l"/>
              </a:tabLst>
            </a:pPr>
            <a:r>
              <a:rPr sz="2200" spc="-15" dirty="0">
                <a:latin typeface="Open Sans"/>
                <a:cs typeface="Open Sans"/>
              </a:rPr>
              <a:t>Intentional</a:t>
            </a:r>
            <a:r>
              <a:rPr sz="2200" spc="20" dirty="0">
                <a:latin typeface="Open Sans"/>
                <a:cs typeface="Open Sans"/>
              </a:rPr>
              <a:t> </a:t>
            </a:r>
            <a:r>
              <a:rPr sz="2200" spc="-15" dirty="0">
                <a:latin typeface="Open Sans"/>
                <a:cs typeface="Open Sans"/>
              </a:rPr>
              <a:t>pla</a:t>
            </a:r>
            <a:r>
              <a:rPr sz="2200" spc="-25" dirty="0">
                <a:latin typeface="Open Sans"/>
                <a:cs typeface="Open Sans"/>
              </a:rPr>
              <a:t>n</a:t>
            </a:r>
            <a:r>
              <a:rPr sz="2200" spc="-15" dirty="0">
                <a:latin typeface="Open Sans"/>
                <a:cs typeface="Open Sans"/>
              </a:rPr>
              <a:t>n</a:t>
            </a:r>
            <a:r>
              <a:rPr sz="2200" spc="-20" dirty="0">
                <a:latin typeface="Open Sans"/>
                <a:cs typeface="Open Sans"/>
              </a:rPr>
              <a:t>i</a:t>
            </a:r>
            <a:r>
              <a:rPr sz="2200" spc="-15" dirty="0">
                <a:latin typeface="Open Sans"/>
                <a:cs typeface="Open Sans"/>
              </a:rPr>
              <a:t>ng</a:t>
            </a:r>
            <a:r>
              <a:rPr sz="2200" spc="40" dirty="0">
                <a:latin typeface="Open Sans"/>
                <a:cs typeface="Open Sans"/>
              </a:rPr>
              <a:t> </a:t>
            </a:r>
            <a:r>
              <a:rPr sz="2200" spc="-55" dirty="0">
                <a:latin typeface="Open Sans"/>
                <a:cs typeface="Open Sans"/>
              </a:rPr>
              <a:t>r</a:t>
            </a:r>
            <a:r>
              <a:rPr sz="2200" spc="-15" dirty="0">
                <a:latin typeface="Open Sans"/>
                <a:cs typeface="Open Sans"/>
              </a:rPr>
              <a:t>ea</a:t>
            </a:r>
            <a:r>
              <a:rPr sz="2200" spc="-10" dirty="0">
                <a:latin typeface="Open Sans"/>
                <a:cs typeface="Open Sans"/>
              </a:rPr>
              <a:t>d-</a:t>
            </a:r>
            <a:r>
              <a:rPr sz="2200" spc="-20" dirty="0">
                <a:latin typeface="Open Sans"/>
                <a:cs typeface="Open Sans"/>
              </a:rPr>
              <a:t>alou</a:t>
            </a:r>
            <a:r>
              <a:rPr sz="2200" spc="-15" dirty="0">
                <a:latin typeface="Open Sans"/>
                <a:cs typeface="Open Sans"/>
              </a:rPr>
              <a:t>d</a:t>
            </a:r>
            <a:r>
              <a:rPr sz="2200" spc="25" dirty="0">
                <a:latin typeface="Open Sans"/>
                <a:cs typeface="Open Sans"/>
              </a:rPr>
              <a:t> </a:t>
            </a:r>
            <a:r>
              <a:rPr sz="2200" spc="-20" dirty="0">
                <a:latin typeface="Open Sans"/>
                <a:cs typeface="Open Sans"/>
              </a:rPr>
              <a:t>sess</a:t>
            </a:r>
            <a:r>
              <a:rPr sz="2200" spc="-25" dirty="0">
                <a:latin typeface="Open Sans"/>
                <a:cs typeface="Open Sans"/>
              </a:rPr>
              <a:t>i</a:t>
            </a:r>
            <a:r>
              <a:rPr sz="2200" spc="-15" dirty="0">
                <a:latin typeface="Open Sans"/>
                <a:cs typeface="Open Sans"/>
              </a:rPr>
              <a:t>ons</a:t>
            </a:r>
            <a:endParaRPr sz="2200">
              <a:latin typeface="Open Sans"/>
              <a:cs typeface="Open Sans"/>
            </a:endParaRPr>
          </a:p>
          <a:p>
            <a:pPr marL="355600" marR="5080" indent="-342900">
              <a:lnSpc>
                <a:spcPct val="100000"/>
              </a:lnSpc>
              <a:spcBef>
                <a:spcPts val="555"/>
              </a:spcBef>
              <a:buClr>
                <a:srgbClr val="5D7975"/>
              </a:buClr>
              <a:buFont typeface="Wingdings"/>
              <a:buChar char=""/>
              <a:tabLst>
                <a:tab pos="355600" algn="l"/>
                <a:tab pos="2016760" algn="l"/>
              </a:tabLst>
            </a:pPr>
            <a:r>
              <a:rPr sz="2400" dirty="0">
                <a:latin typeface="Open Sans"/>
                <a:cs typeface="Open Sans"/>
              </a:rPr>
              <a:t>Le</a:t>
            </a:r>
            <a:r>
              <a:rPr sz="2400" spc="50" dirty="0">
                <a:latin typeface="Open Sans"/>
                <a:cs typeface="Open Sans"/>
              </a:rPr>
              <a:t>t</a:t>
            </a:r>
            <a:r>
              <a:rPr sz="2400" spc="-75" dirty="0">
                <a:latin typeface="Open Sans"/>
                <a:cs typeface="Open Sans"/>
              </a:rPr>
              <a:t>’</a:t>
            </a:r>
            <a:r>
              <a:rPr sz="2400" dirty="0">
                <a:latin typeface="Open Sans"/>
                <a:cs typeface="Open Sans"/>
              </a:rPr>
              <a:t>s</a:t>
            </a:r>
            <a:r>
              <a:rPr sz="2400" spc="15" dirty="0">
                <a:latin typeface="Open Sans"/>
                <a:cs typeface="Open Sans"/>
              </a:rPr>
              <a:t> </a:t>
            </a:r>
            <a:r>
              <a:rPr sz="2400" dirty="0">
                <a:latin typeface="Open Sans"/>
                <a:cs typeface="Open Sans"/>
              </a:rPr>
              <a:t>l</a:t>
            </a:r>
            <a:r>
              <a:rPr sz="2400" spc="5" dirty="0">
                <a:latin typeface="Open Sans"/>
                <a:cs typeface="Open Sans"/>
              </a:rPr>
              <a:t>o</a:t>
            </a:r>
            <a:r>
              <a:rPr sz="2400" dirty="0">
                <a:latin typeface="Open Sans"/>
                <a:cs typeface="Open Sans"/>
              </a:rPr>
              <a:t>ok at each</a:t>
            </a:r>
            <a:r>
              <a:rPr sz="2400" spc="5" dirty="0">
                <a:latin typeface="Open Sans"/>
                <a:cs typeface="Open Sans"/>
              </a:rPr>
              <a:t> </a:t>
            </a:r>
            <a:r>
              <a:rPr sz="2400" dirty="0">
                <a:latin typeface="Open Sans"/>
                <a:cs typeface="Open Sans"/>
              </a:rPr>
              <a:t>of t</a:t>
            </a:r>
            <a:r>
              <a:rPr sz="2400" spc="5" dirty="0">
                <a:latin typeface="Open Sans"/>
                <a:cs typeface="Open Sans"/>
              </a:rPr>
              <a:t>h</a:t>
            </a:r>
            <a:r>
              <a:rPr sz="2400" dirty="0">
                <a:latin typeface="Open Sans"/>
                <a:cs typeface="Open Sans"/>
              </a:rPr>
              <a:t>e</a:t>
            </a:r>
            <a:r>
              <a:rPr sz="2400" spc="-10" dirty="0">
                <a:latin typeface="Open Sans"/>
                <a:cs typeface="Open Sans"/>
              </a:rPr>
              <a:t>s</a:t>
            </a:r>
            <a:r>
              <a:rPr sz="2400" dirty="0">
                <a:latin typeface="Open Sans"/>
                <a:cs typeface="Open Sans"/>
              </a:rPr>
              <a:t>e</a:t>
            </a:r>
            <a:r>
              <a:rPr sz="2400" spc="5" dirty="0">
                <a:latin typeface="Open Sans"/>
                <a:cs typeface="Open Sans"/>
              </a:rPr>
              <a:t> </a:t>
            </a:r>
            <a:r>
              <a:rPr sz="2400" dirty="0">
                <a:latin typeface="Open Sans"/>
                <a:cs typeface="Open Sans"/>
              </a:rPr>
              <a:t>st</a:t>
            </a:r>
            <a:r>
              <a:rPr sz="2400" spc="-45" dirty="0">
                <a:latin typeface="Open Sans"/>
                <a:cs typeface="Open Sans"/>
              </a:rPr>
              <a:t>r</a:t>
            </a:r>
            <a:r>
              <a:rPr sz="2400" dirty="0">
                <a:latin typeface="Open Sans"/>
                <a:cs typeface="Open Sans"/>
              </a:rPr>
              <a:t>ateg</a:t>
            </a:r>
            <a:r>
              <a:rPr sz="2400" spc="5" dirty="0">
                <a:latin typeface="Open Sans"/>
                <a:cs typeface="Open Sans"/>
              </a:rPr>
              <a:t>i</a:t>
            </a:r>
            <a:r>
              <a:rPr sz="2400" dirty="0">
                <a:latin typeface="Open Sans"/>
                <a:cs typeface="Open Sans"/>
              </a:rPr>
              <a:t>es</a:t>
            </a:r>
            <a:r>
              <a:rPr sz="2400" spc="10" dirty="0">
                <a:latin typeface="Open Sans"/>
                <a:cs typeface="Open Sans"/>
              </a:rPr>
              <a:t> </a:t>
            </a:r>
            <a:r>
              <a:rPr sz="2400" dirty="0">
                <a:latin typeface="Open Sans"/>
                <a:cs typeface="Open Sans"/>
              </a:rPr>
              <a:t>mo</a:t>
            </a:r>
            <a:r>
              <a:rPr sz="2400" spc="-45" dirty="0">
                <a:latin typeface="Open Sans"/>
                <a:cs typeface="Open Sans"/>
              </a:rPr>
              <a:t>r</a:t>
            </a:r>
            <a:r>
              <a:rPr sz="2400" dirty="0">
                <a:latin typeface="Open Sans"/>
                <a:cs typeface="Open Sans"/>
              </a:rPr>
              <a:t>e closely</a:t>
            </a:r>
            <a:r>
              <a:rPr sz="2400" spc="10" dirty="0">
                <a:latin typeface="Open Sans"/>
                <a:cs typeface="Open Sans"/>
              </a:rPr>
              <a:t> </a:t>
            </a:r>
            <a:r>
              <a:rPr sz="2400" dirty="0">
                <a:latin typeface="Open Sans"/>
                <a:cs typeface="Open Sans"/>
              </a:rPr>
              <a:t>so </a:t>
            </a:r>
            <a:r>
              <a:rPr sz="2400" spc="-15" dirty="0">
                <a:latin typeface="Open Sans"/>
                <a:cs typeface="Open Sans"/>
              </a:rPr>
              <a:t>you</a:t>
            </a:r>
            <a:r>
              <a:rPr sz="2400" dirty="0">
                <a:latin typeface="Open Sans"/>
                <a:cs typeface="Open Sans"/>
              </a:rPr>
              <a:t> </a:t>
            </a:r>
            <a:r>
              <a:rPr sz="2400" spc="-20" dirty="0">
                <a:latin typeface="Open Sans"/>
                <a:cs typeface="Open Sans"/>
              </a:rPr>
              <a:t>ca</a:t>
            </a:r>
            <a:r>
              <a:rPr sz="2400" spc="-15" dirty="0">
                <a:latin typeface="Open Sans"/>
                <a:cs typeface="Open Sans"/>
              </a:rPr>
              <a:t>n</a:t>
            </a:r>
            <a:r>
              <a:rPr sz="2400" dirty="0">
                <a:latin typeface="Open Sans"/>
                <a:cs typeface="Open Sans"/>
              </a:rPr>
              <a:t> </a:t>
            </a:r>
            <a:r>
              <a:rPr sz="2400" spc="-40" dirty="0">
                <a:latin typeface="Open Sans"/>
                <a:cs typeface="Open Sans"/>
              </a:rPr>
              <a:t>r</a:t>
            </a:r>
            <a:r>
              <a:rPr sz="2400" spc="-20" dirty="0">
                <a:latin typeface="Open Sans"/>
                <a:cs typeface="Open Sans"/>
              </a:rPr>
              <a:t>eflec</a:t>
            </a:r>
            <a:r>
              <a:rPr sz="2400" spc="-10" dirty="0">
                <a:latin typeface="Open Sans"/>
                <a:cs typeface="Open Sans"/>
              </a:rPr>
              <a:t>t</a:t>
            </a:r>
            <a:r>
              <a:rPr sz="2400" dirty="0">
                <a:latin typeface="Open Sans"/>
                <a:cs typeface="Open Sans"/>
              </a:rPr>
              <a:t> </a:t>
            </a:r>
            <a:r>
              <a:rPr sz="2400" spc="-20" dirty="0">
                <a:latin typeface="Open Sans"/>
                <a:cs typeface="Open Sans"/>
              </a:rPr>
              <a:t>an</a:t>
            </a:r>
            <a:r>
              <a:rPr sz="2400" spc="-15" dirty="0">
                <a:latin typeface="Open Sans"/>
                <a:cs typeface="Open Sans"/>
              </a:rPr>
              <a:t>d</a:t>
            </a:r>
            <a:r>
              <a:rPr sz="2400" spc="10" dirty="0">
                <a:latin typeface="Open Sans"/>
                <a:cs typeface="Open Sans"/>
              </a:rPr>
              <a:t> </a:t>
            </a:r>
            <a:r>
              <a:rPr sz="2400" spc="-15" dirty="0">
                <a:latin typeface="Open Sans"/>
                <a:cs typeface="Open Sans"/>
              </a:rPr>
              <a:t>on</a:t>
            </a:r>
            <a:r>
              <a:rPr sz="2400" spc="5" dirty="0">
                <a:latin typeface="Open Sans"/>
                <a:cs typeface="Open Sans"/>
              </a:rPr>
              <a:t> </a:t>
            </a:r>
            <a:r>
              <a:rPr sz="2400" spc="-15" dirty="0">
                <a:latin typeface="Open Sans"/>
                <a:cs typeface="Open Sans"/>
              </a:rPr>
              <a:t>h</a:t>
            </a:r>
            <a:r>
              <a:rPr sz="2400" spc="-55" dirty="0">
                <a:latin typeface="Open Sans"/>
                <a:cs typeface="Open Sans"/>
              </a:rPr>
              <a:t>o</a:t>
            </a:r>
            <a:r>
              <a:rPr sz="2400" spc="-20" dirty="0">
                <a:latin typeface="Open Sans"/>
                <a:cs typeface="Open Sans"/>
              </a:rPr>
              <a:t>w</a:t>
            </a:r>
            <a:r>
              <a:rPr sz="2400" dirty="0">
                <a:latin typeface="Open Sans"/>
                <a:cs typeface="Open Sans"/>
              </a:rPr>
              <a:t> </a:t>
            </a:r>
            <a:r>
              <a:rPr sz="2400" spc="-15" dirty="0">
                <a:latin typeface="Open Sans"/>
                <a:cs typeface="Open Sans"/>
              </a:rPr>
              <a:t>you</a:t>
            </a:r>
            <a:r>
              <a:rPr sz="2400" spc="5" dirty="0">
                <a:latin typeface="Open Sans"/>
                <a:cs typeface="Open Sans"/>
              </a:rPr>
              <a:t> </a:t>
            </a:r>
            <a:r>
              <a:rPr sz="2400" spc="-20" dirty="0">
                <a:latin typeface="Open Sans"/>
                <a:cs typeface="Open Sans"/>
              </a:rPr>
              <a:t>ca</a:t>
            </a:r>
            <a:r>
              <a:rPr sz="2400" spc="-15" dirty="0">
                <a:latin typeface="Open Sans"/>
                <a:cs typeface="Open Sans"/>
              </a:rPr>
              <a:t>n</a:t>
            </a:r>
            <a:r>
              <a:rPr sz="2400" dirty="0">
                <a:latin typeface="Open Sans"/>
                <a:cs typeface="Open Sans"/>
              </a:rPr>
              <a:t> </a:t>
            </a:r>
            <a:r>
              <a:rPr sz="2400" spc="-15" dirty="0">
                <a:latin typeface="Open Sans"/>
                <a:cs typeface="Open Sans"/>
              </a:rPr>
              <a:t>use</a:t>
            </a:r>
            <a:r>
              <a:rPr sz="2400" spc="15" dirty="0">
                <a:latin typeface="Open Sans"/>
                <a:cs typeface="Open Sans"/>
              </a:rPr>
              <a:t> </a:t>
            </a:r>
            <a:r>
              <a:rPr sz="2400" spc="-10" dirty="0">
                <a:latin typeface="Open Sans"/>
                <a:cs typeface="Open Sans"/>
              </a:rPr>
              <a:t>th</a:t>
            </a:r>
            <a:r>
              <a:rPr sz="2400" spc="-5" dirty="0">
                <a:latin typeface="Open Sans"/>
                <a:cs typeface="Open Sans"/>
              </a:rPr>
              <a:t>e</a:t>
            </a:r>
            <a:r>
              <a:rPr sz="2400" dirty="0">
                <a:latin typeface="Open Sans"/>
                <a:cs typeface="Open Sans"/>
              </a:rPr>
              <a:t>m</a:t>
            </a:r>
            <a:r>
              <a:rPr sz="2400" spc="-5" dirty="0">
                <a:latin typeface="Open Sans"/>
                <a:cs typeface="Open Sans"/>
              </a:rPr>
              <a:t> </a:t>
            </a:r>
            <a:r>
              <a:rPr sz="2400" dirty="0">
                <a:latin typeface="Open Sans"/>
                <a:cs typeface="Open Sans"/>
              </a:rPr>
              <a:t>to encou</a:t>
            </a:r>
            <a:r>
              <a:rPr sz="2400" spc="-45" dirty="0">
                <a:latin typeface="Open Sans"/>
                <a:cs typeface="Open Sans"/>
              </a:rPr>
              <a:t>r</a:t>
            </a:r>
            <a:r>
              <a:rPr sz="2400" dirty="0">
                <a:latin typeface="Open Sans"/>
                <a:cs typeface="Open Sans"/>
              </a:rPr>
              <a:t>age	your </a:t>
            </a:r>
            <a:r>
              <a:rPr sz="2400" spc="-10" dirty="0">
                <a:latin typeface="Open Sans"/>
                <a:cs typeface="Open Sans"/>
              </a:rPr>
              <a:t>c</a:t>
            </a:r>
            <a:r>
              <a:rPr sz="2400" dirty="0">
                <a:latin typeface="Open Sans"/>
                <a:cs typeface="Open Sans"/>
              </a:rPr>
              <a:t>hil</a:t>
            </a:r>
            <a:r>
              <a:rPr sz="2400" spc="5" dirty="0">
                <a:latin typeface="Open Sans"/>
                <a:cs typeface="Open Sans"/>
              </a:rPr>
              <a:t>d</a:t>
            </a:r>
            <a:r>
              <a:rPr sz="2400" spc="-45" dirty="0">
                <a:latin typeface="Open Sans"/>
                <a:cs typeface="Open Sans"/>
              </a:rPr>
              <a:t>r</a:t>
            </a:r>
            <a:r>
              <a:rPr sz="2400" dirty="0">
                <a:latin typeface="Open Sans"/>
                <a:cs typeface="Open Sans"/>
              </a:rPr>
              <a:t>e</a:t>
            </a:r>
            <a:r>
              <a:rPr sz="2400" spc="-25" dirty="0">
                <a:latin typeface="Open Sans"/>
                <a:cs typeface="Open Sans"/>
              </a:rPr>
              <a:t>n</a:t>
            </a:r>
            <a:r>
              <a:rPr sz="2400" spc="-75" dirty="0">
                <a:latin typeface="Open Sans"/>
                <a:cs typeface="Open Sans"/>
              </a:rPr>
              <a:t>’</a:t>
            </a:r>
            <a:r>
              <a:rPr sz="2400" dirty="0">
                <a:latin typeface="Open Sans"/>
                <a:cs typeface="Open Sans"/>
              </a:rPr>
              <a:t>s </a:t>
            </a:r>
            <a:r>
              <a:rPr sz="2400" spc="-40" dirty="0">
                <a:latin typeface="Open Sans"/>
                <a:cs typeface="Open Sans"/>
              </a:rPr>
              <a:t>r</a:t>
            </a:r>
            <a:r>
              <a:rPr sz="2400" dirty="0">
                <a:latin typeface="Open Sans"/>
                <a:cs typeface="Open Sans"/>
              </a:rPr>
              <a:t>e</a:t>
            </a:r>
            <a:r>
              <a:rPr sz="2400" spc="-10" dirty="0">
                <a:latin typeface="Open Sans"/>
                <a:cs typeface="Open Sans"/>
              </a:rPr>
              <a:t>s</a:t>
            </a:r>
            <a:r>
              <a:rPr sz="2400" dirty="0">
                <a:latin typeface="Open Sans"/>
                <a:cs typeface="Open Sans"/>
              </a:rPr>
              <a:t>p</a:t>
            </a:r>
            <a:r>
              <a:rPr sz="2400" spc="5" dirty="0">
                <a:latin typeface="Open Sans"/>
                <a:cs typeface="Open Sans"/>
              </a:rPr>
              <a:t>o</a:t>
            </a:r>
            <a:r>
              <a:rPr sz="2400" dirty="0">
                <a:latin typeface="Open Sans"/>
                <a:cs typeface="Open Sans"/>
              </a:rPr>
              <a:t>nses</a:t>
            </a:r>
            <a:r>
              <a:rPr sz="2400" spc="10" dirty="0">
                <a:latin typeface="Open Sans"/>
                <a:cs typeface="Open Sans"/>
              </a:rPr>
              <a:t> </a:t>
            </a:r>
            <a:r>
              <a:rPr sz="2400" dirty="0">
                <a:latin typeface="Open Sans"/>
                <a:cs typeface="Open Sans"/>
              </a:rPr>
              <a:t>w</a:t>
            </a:r>
            <a:r>
              <a:rPr sz="2400" spc="5" dirty="0">
                <a:latin typeface="Open Sans"/>
                <a:cs typeface="Open Sans"/>
              </a:rPr>
              <a:t>h</a:t>
            </a:r>
            <a:r>
              <a:rPr sz="2400" dirty="0">
                <a:latin typeface="Open Sans"/>
                <a:cs typeface="Open Sans"/>
              </a:rPr>
              <a:t>en </a:t>
            </a:r>
            <a:r>
              <a:rPr sz="2400" spc="-50" dirty="0">
                <a:latin typeface="Open Sans"/>
                <a:cs typeface="Open Sans"/>
              </a:rPr>
              <a:t>r</a:t>
            </a:r>
            <a:r>
              <a:rPr sz="2400" dirty="0">
                <a:latin typeface="Open Sans"/>
                <a:cs typeface="Open Sans"/>
              </a:rPr>
              <a:t>e</a:t>
            </a:r>
            <a:r>
              <a:rPr sz="2400" spc="-10" dirty="0">
                <a:latin typeface="Open Sans"/>
                <a:cs typeface="Open Sans"/>
              </a:rPr>
              <a:t>a</a:t>
            </a:r>
            <a:r>
              <a:rPr sz="2400" dirty="0">
                <a:latin typeface="Open Sans"/>
                <a:cs typeface="Open Sans"/>
              </a:rPr>
              <a:t>d</a:t>
            </a:r>
            <a:r>
              <a:rPr sz="2400" spc="5" dirty="0">
                <a:latin typeface="Open Sans"/>
                <a:cs typeface="Open Sans"/>
              </a:rPr>
              <a:t>i</a:t>
            </a:r>
            <a:r>
              <a:rPr sz="2400" dirty="0">
                <a:latin typeface="Open Sans"/>
                <a:cs typeface="Open Sans"/>
              </a:rPr>
              <a:t>ng to </a:t>
            </a:r>
            <a:r>
              <a:rPr sz="2400" spc="-10" dirty="0">
                <a:latin typeface="Open Sans"/>
                <a:cs typeface="Open Sans"/>
              </a:rPr>
              <a:t>th</a:t>
            </a:r>
            <a:r>
              <a:rPr sz="2400" spc="-5" dirty="0">
                <a:latin typeface="Open Sans"/>
                <a:cs typeface="Open Sans"/>
              </a:rPr>
              <a:t>em.</a:t>
            </a:r>
            <a:endParaRPr sz="2400">
              <a:latin typeface="Open Sans"/>
              <a:cs typeface="Open Sans"/>
            </a:endParaRPr>
          </a:p>
        </p:txBody>
      </p:sp>
      <p:sp>
        <p:nvSpPr>
          <p:cNvPr id="4" name="object 4"/>
          <p:cNvSpPr/>
          <p:nvPr/>
        </p:nvSpPr>
        <p:spPr>
          <a:xfrm>
            <a:off x="396240" y="223723"/>
            <a:ext cx="6966331" cy="466648"/>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7179309" y="223723"/>
            <a:ext cx="1413509" cy="466648"/>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396240" y="666241"/>
            <a:ext cx="3676269" cy="466343"/>
          </a:xfrm>
          <a:prstGeom prst="rect">
            <a:avLst/>
          </a:prstGeom>
          <a:blipFill>
            <a:blip r:embed="rId5" cstate="print"/>
            <a:stretch>
              <a:fillRect/>
            </a:stretch>
          </a:blipFill>
        </p:spPr>
        <p:txBody>
          <a:bodyPr wrap="square" lIns="0" tIns="0" rIns="0" bIns="0" rtlCol="0"/>
          <a:lstStyle/>
          <a:p>
            <a:endParaRP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11</a:t>
            </a:fld>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9740" y="1313419"/>
            <a:ext cx="3937000" cy="4552950"/>
          </a:xfrm>
          <a:prstGeom prst="rect">
            <a:avLst/>
          </a:prstGeom>
        </p:spPr>
        <p:txBody>
          <a:bodyPr vert="horz" wrap="square" lIns="0" tIns="0" rIns="0" bIns="0" rtlCol="0">
            <a:spAutoFit/>
          </a:bodyPr>
          <a:lstStyle/>
          <a:p>
            <a:pPr marL="12700" marR="5080">
              <a:lnSpc>
                <a:spcPts val="1820"/>
              </a:lnSpc>
            </a:pPr>
            <a:r>
              <a:rPr sz="1900" spc="-15" dirty="0">
                <a:latin typeface="Open Sans"/>
                <a:cs typeface="Open Sans"/>
              </a:rPr>
              <a:t>When</a:t>
            </a:r>
            <a:r>
              <a:rPr sz="1900" spc="-5" dirty="0">
                <a:latin typeface="Open Sans"/>
                <a:cs typeface="Open Sans"/>
              </a:rPr>
              <a:t> </a:t>
            </a:r>
            <a:r>
              <a:rPr sz="1900" spc="-20" dirty="0">
                <a:latin typeface="Open Sans"/>
                <a:cs typeface="Open Sans"/>
              </a:rPr>
              <a:t>ch</a:t>
            </a:r>
            <a:r>
              <a:rPr sz="1900" spc="-25" dirty="0">
                <a:latin typeface="Open Sans"/>
                <a:cs typeface="Open Sans"/>
              </a:rPr>
              <a:t>o</a:t>
            </a:r>
            <a:r>
              <a:rPr sz="1900" spc="-15" dirty="0">
                <a:latin typeface="Open Sans"/>
                <a:cs typeface="Open Sans"/>
              </a:rPr>
              <a:t>o</a:t>
            </a:r>
            <a:r>
              <a:rPr sz="1900" spc="-20" dirty="0">
                <a:latin typeface="Open Sans"/>
                <a:cs typeface="Open Sans"/>
              </a:rPr>
              <a:t>s</a:t>
            </a:r>
            <a:r>
              <a:rPr sz="1900" spc="-10" dirty="0">
                <a:latin typeface="Open Sans"/>
                <a:cs typeface="Open Sans"/>
              </a:rPr>
              <a:t>ing</a:t>
            </a:r>
            <a:r>
              <a:rPr sz="1900" spc="10" dirty="0">
                <a:latin typeface="Open Sans"/>
                <a:cs typeface="Open Sans"/>
              </a:rPr>
              <a:t> </a:t>
            </a:r>
            <a:r>
              <a:rPr sz="1900" spc="-10" dirty="0">
                <a:latin typeface="Open Sans"/>
                <a:cs typeface="Open Sans"/>
              </a:rPr>
              <a:t>the </a:t>
            </a:r>
            <a:r>
              <a:rPr sz="1900" spc="-15" dirty="0">
                <a:latin typeface="Open Sans"/>
                <a:cs typeface="Open Sans"/>
              </a:rPr>
              <a:t>righ</a:t>
            </a:r>
            <a:r>
              <a:rPr sz="1900" spc="-10" dirty="0">
                <a:latin typeface="Open Sans"/>
                <a:cs typeface="Open Sans"/>
              </a:rPr>
              <a:t>t</a:t>
            </a:r>
            <a:r>
              <a:rPr sz="1900" dirty="0">
                <a:latin typeface="Open Sans"/>
                <a:cs typeface="Open Sans"/>
              </a:rPr>
              <a:t> </a:t>
            </a:r>
            <a:r>
              <a:rPr sz="1900" spc="-10" dirty="0">
                <a:latin typeface="Open Sans"/>
                <a:cs typeface="Open Sans"/>
              </a:rPr>
              <a:t>t</a:t>
            </a:r>
            <a:r>
              <a:rPr sz="1900" spc="-5" dirty="0">
                <a:latin typeface="Open Sans"/>
                <a:cs typeface="Open Sans"/>
              </a:rPr>
              <a:t>y</a:t>
            </a:r>
            <a:r>
              <a:rPr sz="1900" spc="-15" dirty="0">
                <a:latin typeface="Open Sans"/>
                <a:cs typeface="Open Sans"/>
              </a:rPr>
              <a:t>pe </a:t>
            </a:r>
            <a:r>
              <a:rPr sz="1900" spc="-10" dirty="0">
                <a:latin typeface="Open Sans"/>
                <a:cs typeface="Open Sans"/>
              </a:rPr>
              <a:t>of bo</a:t>
            </a:r>
            <a:r>
              <a:rPr sz="1900" spc="-25" dirty="0">
                <a:latin typeface="Open Sans"/>
                <a:cs typeface="Open Sans"/>
              </a:rPr>
              <a:t>o</a:t>
            </a:r>
            <a:r>
              <a:rPr sz="1900" spc="-10" dirty="0">
                <a:latin typeface="Open Sans"/>
                <a:cs typeface="Open Sans"/>
              </a:rPr>
              <a:t>ks</a:t>
            </a:r>
            <a:r>
              <a:rPr sz="1900" spc="25" dirty="0">
                <a:latin typeface="Open Sans"/>
                <a:cs typeface="Open Sans"/>
              </a:rPr>
              <a:t> </a:t>
            </a:r>
            <a:r>
              <a:rPr sz="1900" spc="-15" dirty="0">
                <a:latin typeface="Open Sans"/>
                <a:cs typeface="Open Sans"/>
              </a:rPr>
              <a:t>to</a:t>
            </a:r>
            <a:r>
              <a:rPr sz="1900" spc="-5" dirty="0">
                <a:latin typeface="Open Sans"/>
                <a:cs typeface="Open Sans"/>
              </a:rPr>
              <a:t> </a:t>
            </a:r>
            <a:r>
              <a:rPr sz="1900" spc="-60" dirty="0">
                <a:latin typeface="Open Sans"/>
                <a:cs typeface="Open Sans"/>
              </a:rPr>
              <a:t>r</a:t>
            </a:r>
            <a:r>
              <a:rPr sz="1900" spc="-15" dirty="0">
                <a:latin typeface="Open Sans"/>
                <a:cs typeface="Open Sans"/>
              </a:rPr>
              <a:t>ead</a:t>
            </a:r>
            <a:r>
              <a:rPr sz="1900" spc="-5" dirty="0">
                <a:latin typeface="Open Sans"/>
                <a:cs typeface="Open Sans"/>
              </a:rPr>
              <a:t> </a:t>
            </a:r>
            <a:r>
              <a:rPr sz="1900" spc="-15" dirty="0">
                <a:latin typeface="Open Sans"/>
                <a:cs typeface="Open Sans"/>
              </a:rPr>
              <a:t>aloud</a:t>
            </a:r>
            <a:r>
              <a:rPr sz="1900" spc="5" dirty="0">
                <a:latin typeface="Open Sans"/>
                <a:cs typeface="Open Sans"/>
              </a:rPr>
              <a:t> </a:t>
            </a:r>
            <a:r>
              <a:rPr sz="1900" spc="-15" dirty="0">
                <a:latin typeface="Open Sans"/>
                <a:cs typeface="Open Sans"/>
              </a:rPr>
              <a:t>to</a:t>
            </a:r>
            <a:r>
              <a:rPr sz="1900" spc="-5" dirty="0">
                <a:latin typeface="Open Sans"/>
                <a:cs typeface="Open Sans"/>
              </a:rPr>
              <a:t> </a:t>
            </a:r>
            <a:r>
              <a:rPr sz="1900" spc="-20" dirty="0">
                <a:latin typeface="Open Sans"/>
                <a:cs typeface="Open Sans"/>
              </a:rPr>
              <a:t>c</a:t>
            </a:r>
            <a:r>
              <a:rPr sz="1900" spc="-10" dirty="0">
                <a:latin typeface="Open Sans"/>
                <a:cs typeface="Open Sans"/>
              </a:rPr>
              <a:t>hild</a:t>
            </a:r>
            <a:r>
              <a:rPr sz="1900" spc="-55" dirty="0">
                <a:latin typeface="Open Sans"/>
                <a:cs typeface="Open Sans"/>
              </a:rPr>
              <a:t>r</a:t>
            </a:r>
            <a:r>
              <a:rPr sz="1900" spc="-10" dirty="0">
                <a:latin typeface="Open Sans"/>
                <a:cs typeface="Open Sans"/>
              </a:rPr>
              <a:t>en,</a:t>
            </a:r>
            <a:r>
              <a:rPr sz="1900" spc="-20" dirty="0">
                <a:latin typeface="Open Sans"/>
                <a:cs typeface="Open Sans"/>
              </a:rPr>
              <a:t> </a:t>
            </a:r>
            <a:r>
              <a:rPr sz="1900" spc="-15" dirty="0">
                <a:latin typeface="Open Sans"/>
                <a:cs typeface="Open Sans"/>
              </a:rPr>
              <a:t>be</a:t>
            </a:r>
            <a:r>
              <a:rPr sz="1900" spc="-10" dirty="0">
                <a:latin typeface="Open Sans"/>
                <a:cs typeface="Open Sans"/>
              </a:rPr>
              <a:t> s</a:t>
            </a:r>
            <a:r>
              <a:rPr sz="1900" spc="-25" dirty="0">
                <a:latin typeface="Open Sans"/>
                <a:cs typeface="Open Sans"/>
              </a:rPr>
              <a:t>u</a:t>
            </a:r>
            <a:r>
              <a:rPr sz="1900" spc="-55" dirty="0">
                <a:latin typeface="Open Sans"/>
                <a:cs typeface="Open Sans"/>
              </a:rPr>
              <a:t>r</a:t>
            </a:r>
            <a:r>
              <a:rPr sz="1900" spc="-15" dirty="0">
                <a:latin typeface="Open Sans"/>
                <a:cs typeface="Open Sans"/>
              </a:rPr>
              <a:t>e</a:t>
            </a:r>
            <a:r>
              <a:rPr sz="1900" spc="-5" dirty="0">
                <a:latin typeface="Open Sans"/>
                <a:cs typeface="Open Sans"/>
              </a:rPr>
              <a:t> </a:t>
            </a:r>
            <a:r>
              <a:rPr sz="1900" spc="-15" dirty="0">
                <a:latin typeface="Open Sans"/>
                <a:cs typeface="Open Sans"/>
              </a:rPr>
              <a:t>bo</a:t>
            </a:r>
            <a:r>
              <a:rPr sz="1900" spc="-30" dirty="0">
                <a:latin typeface="Open Sans"/>
                <a:cs typeface="Open Sans"/>
              </a:rPr>
              <a:t>o</a:t>
            </a:r>
            <a:r>
              <a:rPr sz="1900" spc="-10" dirty="0">
                <a:latin typeface="Open Sans"/>
                <a:cs typeface="Open Sans"/>
              </a:rPr>
              <a:t>ks</a:t>
            </a:r>
            <a:r>
              <a:rPr sz="1900" spc="25" dirty="0">
                <a:latin typeface="Open Sans"/>
                <a:cs typeface="Open Sans"/>
              </a:rPr>
              <a:t> </a:t>
            </a:r>
            <a:r>
              <a:rPr sz="1900" spc="-15" dirty="0">
                <a:latin typeface="Open Sans"/>
                <a:cs typeface="Open Sans"/>
              </a:rPr>
              <a:t>selected </a:t>
            </a:r>
            <a:r>
              <a:rPr sz="1900" spc="-20" dirty="0">
                <a:latin typeface="Open Sans"/>
                <a:cs typeface="Open Sans"/>
              </a:rPr>
              <a:t>a</a:t>
            </a:r>
            <a:r>
              <a:rPr sz="1900" spc="-55" dirty="0">
                <a:latin typeface="Open Sans"/>
                <a:cs typeface="Open Sans"/>
              </a:rPr>
              <a:t>r</a:t>
            </a:r>
            <a:r>
              <a:rPr sz="1900" spc="-10" dirty="0">
                <a:latin typeface="Open Sans"/>
                <a:cs typeface="Open Sans"/>
              </a:rPr>
              <a:t>e:</a:t>
            </a:r>
            <a:endParaRPr sz="1900">
              <a:latin typeface="Open Sans"/>
              <a:cs typeface="Open Sans"/>
            </a:endParaRPr>
          </a:p>
          <a:p>
            <a:pPr marL="355600" marR="343535" indent="-342900">
              <a:lnSpc>
                <a:spcPts val="1820"/>
              </a:lnSpc>
              <a:spcBef>
                <a:spcPts val="459"/>
              </a:spcBef>
              <a:buClr>
                <a:srgbClr val="5D7975"/>
              </a:buClr>
              <a:buFont typeface="Wingdings"/>
              <a:buChar char=""/>
              <a:tabLst>
                <a:tab pos="355600" algn="l"/>
              </a:tabLst>
            </a:pPr>
            <a:r>
              <a:rPr sz="1900" b="1" spc="-5" dirty="0">
                <a:latin typeface="Open Sans"/>
                <a:cs typeface="Open Sans"/>
              </a:rPr>
              <a:t>t</a:t>
            </a:r>
            <a:r>
              <a:rPr sz="1900" b="1" spc="-15" dirty="0">
                <a:latin typeface="Open Sans"/>
                <a:cs typeface="Open Sans"/>
              </a:rPr>
              <a:t>wo</a:t>
            </a:r>
            <a:r>
              <a:rPr sz="1900" b="1" spc="-5" dirty="0">
                <a:latin typeface="Open Sans"/>
                <a:cs typeface="Open Sans"/>
              </a:rPr>
              <a:t> </a:t>
            </a:r>
            <a:r>
              <a:rPr sz="1900" b="1" spc="-15" dirty="0">
                <a:latin typeface="Open Sans"/>
                <a:cs typeface="Open Sans"/>
              </a:rPr>
              <a:t>g</a:t>
            </a:r>
            <a:r>
              <a:rPr sz="1900" b="1" spc="-35" dirty="0">
                <a:latin typeface="Open Sans"/>
                <a:cs typeface="Open Sans"/>
              </a:rPr>
              <a:t>r</a:t>
            </a:r>
            <a:r>
              <a:rPr sz="1900" b="1" spc="-15" dirty="0">
                <a:latin typeface="Open Sans"/>
                <a:cs typeface="Open Sans"/>
              </a:rPr>
              <a:t>ade</a:t>
            </a:r>
            <a:r>
              <a:rPr sz="1900" b="1" spc="5" dirty="0">
                <a:latin typeface="Open Sans"/>
                <a:cs typeface="Open Sans"/>
              </a:rPr>
              <a:t> </a:t>
            </a:r>
            <a:r>
              <a:rPr sz="1900" b="1" spc="-15" dirty="0">
                <a:latin typeface="Open Sans"/>
                <a:cs typeface="Open Sans"/>
              </a:rPr>
              <a:t>l</a:t>
            </a:r>
            <a:r>
              <a:rPr sz="1900" b="1" spc="-55" dirty="0">
                <a:latin typeface="Open Sans"/>
                <a:cs typeface="Open Sans"/>
              </a:rPr>
              <a:t>e</a:t>
            </a:r>
            <a:r>
              <a:rPr sz="1900" b="1" spc="-10" dirty="0">
                <a:latin typeface="Open Sans"/>
                <a:cs typeface="Open Sans"/>
              </a:rPr>
              <a:t>vels</a:t>
            </a:r>
            <a:r>
              <a:rPr sz="1900" b="1" spc="15" dirty="0">
                <a:latin typeface="Open Sans"/>
                <a:cs typeface="Open Sans"/>
              </a:rPr>
              <a:t> </a:t>
            </a:r>
            <a:r>
              <a:rPr sz="1900" b="1" spc="-20" dirty="0">
                <a:latin typeface="Open Sans"/>
                <a:cs typeface="Open Sans"/>
              </a:rPr>
              <a:t>o</a:t>
            </a:r>
            <a:r>
              <a:rPr sz="1900" b="1" spc="-10" dirty="0">
                <a:latin typeface="Open Sans"/>
                <a:cs typeface="Open Sans"/>
              </a:rPr>
              <a:t>r</a:t>
            </a:r>
            <a:r>
              <a:rPr sz="1900" b="1" spc="-5" dirty="0">
                <a:latin typeface="Open Sans"/>
                <a:cs typeface="Open Sans"/>
              </a:rPr>
              <a:t> </a:t>
            </a:r>
            <a:r>
              <a:rPr sz="1900" b="1" spc="-15" dirty="0">
                <a:latin typeface="Open Sans"/>
                <a:cs typeface="Open Sans"/>
              </a:rPr>
              <a:t>ag</a:t>
            </a:r>
            <a:r>
              <a:rPr sz="1900" b="1" spc="-25" dirty="0">
                <a:latin typeface="Open Sans"/>
                <a:cs typeface="Open Sans"/>
              </a:rPr>
              <a:t>e</a:t>
            </a:r>
            <a:r>
              <a:rPr sz="1900" b="1" spc="-10" dirty="0">
                <a:latin typeface="Open Sans"/>
                <a:cs typeface="Open Sans"/>
              </a:rPr>
              <a:t>s ab</a:t>
            </a:r>
            <a:r>
              <a:rPr sz="1900" b="1" spc="-50" dirty="0">
                <a:latin typeface="Open Sans"/>
                <a:cs typeface="Open Sans"/>
              </a:rPr>
              <a:t>o</a:t>
            </a:r>
            <a:r>
              <a:rPr sz="1900" b="1" spc="-15" dirty="0">
                <a:latin typeface="Open Sans"/>
                <a:cs typeface="Open Sans"/>
              </a:rPr>
              <a:t>ve</a:t>
            </a:r>
            <a:r>
              <a:rPr sz="1900" b="1" dirty="0">
                <a:latin typeface="Open Sans"/>
                <a:cs typeface="Open Sans"/>
              </a:rPr>
              <a:t> </a:t>
            </a:r>
            <a:r>
              <a:rPr sz="1900" spc="-10" dirty="0">
                <a:latin typeface="Open Sans"/>
                <a:cs typeface="Open Sans"/>
              </a:rPr>
              <a:t>the child</a:t>
            </a:r>
            <a:r>
              <a:rPr sz="1900" spc="-65" dirty="0">
                <a:latin typeface="Open Sans"/>
                <a:cs typeface="Open Sans"/>
              </a:rPr>
              <a:t>’</a:t>
            </a:r>
            <a:r>
              <a:rPr sz="1900" spc="-10" dirty="0">
                <a:latin typeface="Open Sans"/>
                <a:cs typeface="Open Sans"/>
              </a:rPr>
              <a:t>s</a:t>
            </a:r>
            <a:r>
              <a:rPr sz="1900" spc="-5" dirty="0">
                <a:latin typeface="Open Sans"/>
                <a:cs typeface="Open Sans"/>
              </a:rPr>
              <a:t> </a:t>
            </a:r>
            <a:r>
              <a:rPr sz="1900" spc="-15" dirty="0">
                <a:latin typeface="Open Sans"/>
                <a:cs typeface="Open Sans"/>
              </a:rPr>
              <a:t>a</a:t>
            </a:r>
            <a:r>
              <a:rPr sz="1900" spc="-20" dirty="0">
                <a:latin typeface="Open Sans"/>
                <a:cs typeface="Open Sans"/>
              </a:rPr>
              <a:t>c</a:t>
            </a:r>
            <a:r>
              <a:rPr sz="1900" spc="-10" dirty="0">
                <a:latin typeface="Open Sans"/>
                <a:cs typeface="Open Sans"/>
              </a:rPr>
              <a:t>tual</a:t>
            </a:r>
            <a:r>
              <a:rPr sz="1900" spc="-5" dirty="0">
                <a:latin typeface="Open Sans"/>
                <a:cs typeface="Open Sans"/>
              </a:rPr>
              <a:t> </a:t>
            </a:r>
            <a:r>
              <a:rPr sz="1900" spc="-15" dirty="0">
                <a:latin typeface="Open Sans"/>
                <a:cs typeface="Open Sans"/>
              </a:rPr>
              <a:t>a</a:t>
            </a:r>
            <a:r>
              <a:rPr sz="1900" spc="-10" dirty="0">
                <a:latin typeface="Open Sans"/>
                <a:cs typeface="Open Sans"/>
              </a:rPr>
              <a:t>ge.</a:t>
            </a:r>
            <a:r>
              <a:rPr sz="1900" spc="-5" dirty="0">
                <a:latin typeface="Open Sans"/>
                <a:cs typeface="Open Sans"/>
              </a:rPr>
              <a:t> </a:t>
            </a:r>
            <a:r>
              <a:rPr sz="1900" spc="-10" dirty="0">
                <a:latin typeface="Open Sans"/>
                <a:cs typeface="Open Sans"/>
              </a:rPr>
              <a:t>(Kee</a:t>
            </a:r>
            <a:r>
              <a:rPr sz="1900" spc="-15" dirty="0">
                <a:latin typeface="Open Sans"/>
                <a:cs typeface="Open Sans"/>
              </a:rPr>
              <a:t>p</a:t>
            </a:r>
            <a:r>
              <a:rPr sz="1900" spc="-20" dirty="0">
                <a:latin typeface="Open Sans"/>
                <a:cs typeface="Open Sans"/>
              </a:rPr>
              <a:t> </a:t>
            </a:r>
            <a:r>
              <a:rPr sz="1900" spc="-10" dirty="0">
                <a:latin typeface="Open Sans"/>
                <a:cs typeface="Open Sans"/>
              </a:rPr>
              <a:t>in</a:t>
            </a:r>
            <a:r>
              <a:rPr sz="1900" spc="-5" dirty="0">
                <a:latin typeface="Open Sans"/>
                <a:cs typeface="Open Sans"/>
              </a:rPr>
              <a:t> </a:t>
            </a:r>
            <a:r>
              <a:rPr sz="1900" spc="-20" dirty="0">
                <a:latin typeface="Open Sans"/>
                <a:cs typeface="Open Sans"/>
              </a:rPr>
              <a:t>min</a:t>
            </a:r>
            <a:r>
              <a:rPr sz="1900" spc="-15" dirty="0">
                <a:latin typeface="Open Sans"/>
                <a:cs typeface="Open Sans"/>
              </a:rPr>
              <a:t>d</a:t>
            </a:r>
            <a:r>
              <a:rPr sz="1900" spc="-5" dirty="0">
                <a:latin typeface="Open Sans"/>
                <a:cs typeface="Open Sans"/>
              </a:rPr>
              <a:t> </a:t>
            </a:r>
            <a:r>
              <a:rPr sz="1900" spc="-10" dirty="0">
                <a:latin typeface="Open Sans"/>
                <a:cs typeface="Open Sans"/>
              </a:rPr>
              <a:t>th</a:t>
            </a:r>
            <a:r>
              <a:rPr sz="1900" spc="-20" dirty="0">
                <a:latin typeface="Open Sans"/>
                <a:cs typeface="Open Sans"/>
              </a:rPr>
              <a:t>a</a:t>
            </a:r>
            <a:r>
              <a:rPr sz="1900" spc="-10" dirty="0">
                <a:latin typeface="Open Sans"/>
                <a:cs typeface="Open Sans"/>
              </a:rPr>
              <a:t>t</a:t>
            </a:r>
            <a:r>
              <a:rPr sz="1900" spc="15" dirty="0">
                <a:latin typeface="Open Sans"/>
                <a:cs typeface="Open Sans"/>
              </a:rPr>
              <a:t> </a:t>
            </a:r>
            <a:r>
              <a:rPr sz="1900" spc="-15" dirty="0">
                <a:latin typeface="Open Sans"/>
                <a:cs typeface="Open Sans"/>
              </a:rPr>
              <a:t>chi</a:t>
            </a:r>
            <a:r>
              <a:rPr sz="1900" dirty="0">
                <a:latin typeface="Open Sans"/>
                <a:cs typeface="Open Sans"/>
              </a:rPr>
              <a:t>l</a:t>
            </a:r>
            <a:r>
              <a:rPr sz="1900" spc="-15" dirty="0">
                <a:latin typeface="Open Sans"/>
                <a:cs typeface="Open Sans"/>
              </a:rPr>
              <a:t>d</a:t>
            </a:r>
            <a:r>
              <a:rPr sz="1900" spc="-45" dirty="0">
                <a:latin typeface="Open Sans"/>
                <a:cs typeface="Open Sans"/>
              </a:rPr>
              <a:t>r</a:t>
            </a:r>
            <a:r>
              <a:rPr sz="1900" spc="-10" dirty="0">
                <a:latin typeface="Open Sans"/>
                <a:cs typeface="Open Sans"/>
              </a:rPr>
              <a:t>e</a:t>
            </a:r>
            <a:r>
              <a:rPr sz="1900" spc="-15" dirty="0">
                <a:latin typeface="Open Sans"/>
                <a:cs typeface="Open Sans"/>
              </a:rPr>
              <a:t>n</a:t>
            </a:r>
            <a:r>
              <a:rPr sz="1900" spc="-5" dirty="0">
                <a:latin typeface="Open Sans"/>
                <a:cs typeface="Open Sans"/>
              </a:rPr>
              <a:t> </a:t>
            </a:r>
            <a:r>
              <a:rPr sz="1900" spc="-20" dirty="0">
                <a:latin typeface="Open Sans"/>
                <a:cs typeface="Open Sans"/>
              </a:rPr>
              <a:t>comp</a:t>
            </a:r>
            <a:r>
              <a:rPr sz="1900" spc="-45" dirty="0">
                <a:latin typeface="Open Sans"/>
                <a:cs typeface="Open Sans"/>
              </a:rPr>
              <a:t>r</a:t>
            </a:r>
            <a:r>
              <a:rPr sz="1900" spc="-10" dirty="0">
                <a:latin typeface="Open Sans"/>
                <a:cs typeface="Open Sans"/>
              </a:rPr>
              <a:t>e</a:t>
            </a:r>
            <a:r>
              <a:rPr sz="1900" spc="-15" dirty="0">
                <a:latin typeface="Open Sans"/>
                <a:cs typeface="Open Sans"/>
              </a:rPr>
              <a:t>h</a:t>
            </a:r>
            <a:r>
              <a:rPr sz="1900" spc="-10" dirty="0">
                <a:latin typeface="Open Sans"/>
                <a:cs typeface="Open Sans"/>
              </a:rPr>
              <a:t>e</a:t>
            </a:r>
            <a:r>
              <a:rPr sz="1900" spc="-15" dirty="0">
                <a:latin typeface="Open Sans"/>
                <a:cs typeface="Open Sans"/>
              </a:rPr>
              <a:t>nd</a:t>
            </a:r>
            <a:r>
              <a:rPr sz="1900" spc="-10" dirty="0">
                <a:latin typeface="Open Sans"/>
                <a:cs typeface="Open Sans"/>
              </a:rPr>
              <a:t> </a:t>
            </a:r>
            <a:r>
              <a:rPr sz="1900" spc="-20" dirty="0">
                <a:latin typeface="Open Sans"/>
                <a:cs typeface="Open Sans"/>
              </a:rPr>
              <a:t>mo</a:t>
            </a:r>
            <a:r>
              <a:rPr sz="1900" spc="-50" dirty="0">
                <a:latin typeface="Open Sans"/>
                <a:cs typeface="Open Sans"/>
              </a:rPr>
              <a:t>r</a:t>
            </a:r>
            <a:r>
              <a:rPr sz="1900" spc="-15" dirty="0">
                <a:latin typeface="Open Sans"/>
                <a:cs typeface="Open Sans"/>
              </a:rPr>
              <a:t>e</a:t>
            </a:r>
            <a:r>
              <a:rPr sz="1900" spc="15" dirty="0">
                <a:latin typeface="Open Sans"/>
                <a:cs typeface="Open Sans"/>
              </a:rPr>
              <a:t> </a:t>
            </a:r>
            <a:r>
              <a:rPr sz="1900" spc="-10" dirty="0">
                <a:latin typeface="Open Sans"/>
                <a:cs typeface="Open Sans"/>
              </a:rPr>
              <a:t>th</a:t>
            </a:r>
            <a:r>
              <a:rPr sz="1900" spc="-20" dirty="0">
                <a:latin typeface="Open Sans"/>
                <a:cs typeface="Open Sans"/>
              </a:rPr>
              <a:t>a</a:t>
            </a:r>
            <a:r>
              <a:rPr sz="1900" spc="-15" dirty="0">
                <a:latin typeface="Open Sans"/>
                <a:cs typeface="Open Sans"/>
              </a:rPr>
              <a:t>n</a:t>
            </a:r>
            <a:r>
              <a:rPr sz="1900" dirty="0">
                <a:latin typeface="Open Sans"/>
                <a:cs typeface="Open Sans"/>
              </a:rPr>
              <a:t> </a:t>
            </a:r>
            <a:r>
              <a:rPr sz="1900" spc="-10" dirty="0">
                <a:latin typeface="Open Sans"/>
                <a:cs typeface="Open Sans"/>
              </a:rPr>
              <a:t>th</a:t>
            </a:r>
            <a:r>
              <a:rPr sz="1900" spc="-45" dirty="0">
                <a:latin typeface="Open Sans"/>
                <a:cs typeface="Open Sans"/>
              </a:rPr>
              <a:t>e</a:t>
            </a:r>
            <a:r>
              <a:rPr sz="1900" spc="-10" dirty="0">
                <a:latin typeface="Open Sans"/>
                <a:cs typeface="Open Sans"/>
              </a:rPr>
              <a:t>y</a:t>
            </a:r>
            <a:r>
              <a:rPr sz="1900" spc="-5" dirty="0">
                <a:latin typeface="Open Sans"/>
                <a:cs typeface="Open Sans"/>
              </a:rPr>
              <a:t> </a:t>
            </a:r>
            <a:r>
              <a:rPr sz="1900" spc="-20" dirty="0">
                <a:latin typeface="Open Sans"/>
                <a:cs typeface="Open Sans"/>
              </a:rPr>
              <a:t>a</a:t>
            </a:r>
            <a:r>
              <a:rPr sz="1900" spc="-45" dirty="0">
                <a:latin typeface="Open Sans"/>
                <a:cs typeface="Open Sans"/>
              </a:rPr>
              <a:t>r</a:t>
            </a:r>
            <a:r>
              <a:rPr sz="1900" spc="-15" dirty="0">
                <a:latin typeface="Open Sans"/>
                <a:cs typeface="Open Sans"/>
              </a:rPr>
              <a:t>e</a:t>
            </a:r>
            <a:r>
              <a:rPr sz="1900" dirty="0">
                <a:latin typeface="Open Sans"/>
                <a:cs typeface="Open Sans"/>
              </a:rPr>
              <a:t> </a:t>
            </a:r>
            <a:r>
              <a:rPr sz="1900" spc="-20" dirty="0">
                <a:latin typeface="Open Sans"/>
                <a:cs typeface="Open Sans"/>
              </a:rPr>
              <a:t>a</a:t>
            </a:r>
            <a:r>
              <a:rPr sz="1900" spc="-10" dirty="0">
                <a:latin typeface="Open Sans"/>
                <a:cs typeface="Open Sans"/>
              </a:rPr>
              <a:t>ble</a:t>
            </a:r>
            <a:r>
              <a:rPr sz="1900" spc="-5" dirty="0">
                <a:latin typeface="Open Sans"/>
                <a:cs typeface="Open Sans"/>
              </a:rPr>
              <a:t> </a:t>
            </a:r>
            <a:r>
              <a:rPr sz="1900" spc="-15" dirty="0">
                <a:latin typeface="Open Sans"/>
                <a:cs typeface="Open Sans"/>
              </a:rPr>
              <a:t>to</a:t>
            </a:r>
            <a:r>
              <a:rPr sz="1900" spc="10" dirty="0">
                <a:latin typeface="Open Sans"/>
                <a:cs typeface="Open Sans"/>
              </a:rPr>
              <a:t> </a:t>
            </a:r>
            <a:r>
              <a:rPr sz="1900" spc="-10" dirty="0">
                <a:latin typeface="Open Sans"/>
                <a:cs typeface="Open Sans"/>
              </a:rPr>
              <a:t>ve</a:t>
            </a:r>
            <a:r>
              <a:rPr sz="1900" spc="-15" dirty="0">
                <a:latin typeface="Open Sans"/>
                <a:cs typeface="Open Sans"/>
              </a:rPr>
              <a:t>rba</a:t>
            </a:r>
            <a:r>
              <a:rPr sz="1900" dirty="0">
                <a:latin typeface="Open Sans"/>
                <a:cs typeface="Open Sans"/>
              </a:rPr>
              <a:t>l</a:t>
            </a:r>
            <a:r>
              <a:rPr sz="1900" spc="-10" dirty="0">
                <a:latin typeface="Open Sans"/>
                <a:cs typeface="Open Sans"/>
              </a:rPr>
              <a:t>ly</a:t>
            </a:r>
            <a:r>
              <a:rPr sz="1900" spc="5" dirty="0">
                <a:latin typeface="Open Sans"/>
                <a:cs typeface="Open Sans"/>
              </a:rPr>
              <a:t> </a:t>
            </a:r>
            <a:r>
              <a:rPr sz="1900" spc="-45" dirty="0">
                <a:latin typeface="Open Sans"/>
                <a:cs typeface="Open Sans"/>
              </a:rPr>
              <a:t>e</a:t>
            </a:r>
            <a:r>
              <a:rPr sz="1900" spc="-10" dirty="0">
                <a:latin typeface="Open Sans"/>
                <a:cs typeface="Open Sans"/>
              </a:rPr>
              <a:t>xp</a:t>
            </a:r>
            <a:r>
              <a:rPr sz="1900" spc="-55" dirty="0">
                <a:latin typeface="Open Sans"/>
                <a:cs typeface="Open Sans"/>
              </a:rPr>
              <a:t>r</a:t>
            </a:r>
            <a:r>
              <a:rPr sz="1900" spc="-10" dirty="0">
                <a:latin typeface="Open Sans"/>
                <a:cs typeface="Open Sans"/>
              </a:rPr>
              <a:t>e</a:t>
            </a:r>
            <a:r>
              <a:rPr sz="1900" spc="-15" dirty="0">
                <a:latin typeface="Open Sans"/>
                <a:cs typeface="Open Sans"/>
              </a:rPr>
              <a:t>ss).</a:t>
            </a:r>
            <a:endParaRPr sz="1900">
              <a:latin typeface="Open Sans"/>
              <a:cs typeface="Open Sans"/>
            </a:endParaRPr>
          </a:p>
          <a:p>
            <a:pPr marL="355600" marR="52705" indent="-342900">
              <a:lnSpc>
                <a:spcPct val="80000"/>
              </a:lnSpc>
              <a:spcBef>
                <a:spcPts val="470"/>
              </a:spcBef>
              <a:buClr>
                <a:srgbClr val="5D7975"/>
              </a:buClr>
              <a:buFont typeface="Wingdings"/>
              <a:buChar char=""/>
              <a:tabLst>
                <a:tab pos="355600" algn="l"/>
              </a:tabLst>
            </a:pPr>
            <a:r>
              <a:rPr sz="1900" b="1" spc="-10" dirty="0">
                <a:latin typeface="Open Sans"/>
                <a:cs typeface="Open Sans"/>
              </a:rPr>
              <a:t>bal</a:t>
            </a:r>
            <a:r>
              <a:rPr sz="1900" b="1" spc="-25" dirty="0">
                <a:latin typeface="Open Sans"/>
                <a:cs typeface="Open Sans"/>
              </a:rPr>
              <a:t>a</a:t>
            </a:r>
            <a:r>
              <a:rPr sz="1900" b="1" spc="-20" dirty="0">
                <a:latin typeface="Open Sans"/>
                <a:cs typeface="Open Sans"/>
              </a:rPr>
              <a:t>nce</a:t>
            </a:r>
            <a:r>
              <a:rPr sz="1900" b="1" spc="-15" dirty="0">
                <a:latin typeface="Open Sans"/>
                <a:cs typeface="Open Sans"/>
              </a:rPr>
              <a:t>d</a:t>
            </a:r>
            <a:r>
              <a:rPr sz="1900" b="1" spc="25" dirty="0">
                <a:latin typeface="Open Sans"/>
                <a:cs typeface="Open Sans"/>
              </a:rPr>
              <a:t> </a:t>
            </a:r>
            <a:r>
              <a:rPr sz="1900" b="1" spc="-15" dirty="0">
                <a:latin typeface="Open Sans"/>
                <a:cs typeface="Open Sans"/>
              </a:rPr>
              <a:t>betwe</a:t>
            </a:r>
            <a:r>
              <a:rPr sz="1900" b="1" spc="-25" dirty="0">
                <a:latin typeface="Open Sans"/>
                <a:cs typeface="Open Sans"/>
              </a:rPr>
              <a:t>e</a:t>
            </a:r>
            <a:r>
              <a:rPr sz="1900" b="1" spc="-15" dirty="0">
                <a:latin typeface="Open Sans"/>
                <a:cs typeface="Open Sans"/>
              </a:rPr>
              <a:t>n</a:t>
            </a:r>
            <a:r>
              <a:rPr sz="1900" b="1" spc="35" dirty="0">
                <a:latin typeface="Open Sans"/>
                <a:cs typeface="Open Sans"/>
              </a:rPr>
              <a:t> </a:t>
            </a:r>
            <a:r>
              <a:rPr sz="1900" b="1" spc="-15" dirty="0">
                <a:latin typeface="Open Sans"/>
                <a:cs typeface="Open Sans"/>
              </a:rPr>
              <a:t>lite</a:t>
            </a:r>
            <a:r>
              <a:rPr sz="1900" b="1" spc="-40" dirty="0">
                <a:latin typeface="Open Sans"/>
                <a:cs typeface="Open Sans"/>
              </a:rPr>
              <a:t>r</a:t>
            </a:r>
            <a:r>
              <a:rPr sz="1900" b="1" spc="-15" dirty="0">
                <a:latin typeface="Open Sans"/>
                <a:cs typeface="Open Sans"/>
              </a:rPr>
              <a:t>atu</a:t>
            </a:r>
            <a:r>
              <a:rPr sz="1900" b="1" spc="-40" dirty="0">
                <a:latin typeface="Open Sans"/>
                <a:cs typeface="Open Sans"/>
              </a:rPr>
              <a:t>r</a:t>
            </a:r>
            <a:r>
              <a:rPr sz="1900" b="1" spc="-15" dirty="0">
                <a:latin typeface="Open Sans"/>
                <a:cs typeface="Open Sans"/>
              </a:rPr>
              <a:t>e and</a:t>
            </a:r>
            <a:r>
              <a:rPr sz="1900" b="1" spc="10" dirty="0">
                <a:latin typeface="Open Sans"/>
                <a:cs typeface="Open Sans"/>
              </a:rPr>
              <a:t> </a:t>
            </a:r>
            <a:r>
              <a:rPr sz="1900" b="1" spc="-15" dirty="0">
                <a:latin typeface="Open Sans"/>
                <a:cs typeface="Open Sans"/>
              </a:rPr>
              <a:t>inf</a:t>
            </a:r>
            <a:r>
              <a:rPr sz="1900" b="1" spc="-10" dirty="0">
                <a:latin typeface="Open Sans"/>
                <a:cs typeface="Open Sans"/>
              </a:rPr>
              <a:t>o</a:t>
            </a:r>
            <a:r>
              <a:rPr sz="1900" b="1" spc="-15" dirty="0">
                <a:latin typeface="Open Sans"/>
                <a:cs typeface="Open Sans"/>
              </a:rPr>
              <a:t>rmati</a:t>
            </a:r>
            <a:r>
              <a:rPr sz="1900" b="1" spc="-10" dirty="0">
                <a:latin typeface="Open Sans"/>
                <a:cs typeface="Open Sans"/>
              </a:rPr>
              <a:t>o</a:t>
            </a:r>
            <a:r>
              <a:rPr sz="1900" b="1" spc="-15" dirty="0">
                <a:latin typeface="Open Sans"/>
                <a:cs typeface="Open Sans"/>
              </a:rPr>
              <a:t>n</a:t>
            </a:r>
            <a:r>
              <a:rPr sz="1900" b="1" dirty="0">
                <a:latin typeface="Open Sans"/>
                <a:cs typeface="Open Sans"/>
              </a:rPr>
              <a:t> </a:t>
            </a:r>
            <a:r>
              <a:rPr sz="1900" b="1" spc="-15" dirty="0">
                <a:latin typeface="Open Sans"/>
                <a:cs typeface="Open Sans"/>
              </a:rPr>
              <a:t>b</a:t>
            </a:r>
            <a:r>
              <a:rPr sz="1900" b="1" spc="-10" dirty="0">
                <a:latin typeface="Open Sans"/>
                <a:cs typeface="Open Sans"/>
              </a:rPr>
              <a:t>o</a:t>
            </a:r>
            <a:r>
              <a:rPr sz="1900" b="1" spc="-20" dirty="0">
                <a:latin typeface="Open Sans"/>
                <a:cs typeface="Open Sans"/>
              </a:rPr>
              <a:t>o</a:t>
            </a:r>
            <a:r>
              <a:rPr sz="1900" b="1" spc="-10" dirty="0">
                <a:latin typeface="Open Sans"/>
                <a:cs typeface="Open Sans"/>
              </a:rPr>
              <a:t>k</a:t>
            </a:r>
            <a:r>
              <a:rPr sz="1900" b="1" spc="-35" dirty="0">
                <a:latin typeface="Open Sans"/>
                <a:cs typeface="Open Sans"/>
              </a:rPr>
              <a:t>s</a:t>
            </a:r>
            <a:r>
              <a:rPr sz="1900" spc="-20" dirty="0">
                <a:latin typeface="Open Sans"/>
                <a:cs typeface="Open Sans"/>
              </a:rPr>
              <a:t>—</a:t>
            </a:r>
            <a:r>
              <a:rPr sz="1900" spc="-5" dirty="0">
                <a:latin typeface="Open Sans"/>
                <a:cs typeface="Open Sans"/>
              </a:rPr>
              <a:t> </a:t>
            </a:r>
            <a:r>
              <a:rPr sz="1900" spc="-15" dirty="0">
                <a:latin typeface="Open Sans"/>
                <a:cs typeface="Open Sans"/>
              </a:rPr>
              <a:t>books</a:t>
            </a:r>
            <a:r>
              <a:rPr sz="1900" spc="30" dirty="0">
                <a:latin typeface="Open Sans"/>
                <a:cs typeface="Open Sans"/>
              </a:rPr>
              <a:t> </a:t>
            </a:r>
            <a:r>
              <a:rPr sz="1900" spc="-10" dirty="0">
                <a:latin typeface="Open Sans"/>
                <a:cs typeface="Open Sans"/>
              </a:rPr>
              <a:t>th</a:t>
            </a:r>
            <a:r>
              <a:rPr sz="1900" spc="-20" dirty="0">
                <a:latin typeface="Open Sans"/>
                <a:cs typeface="Open Sans"/>
              </a:rPr>
              <a:t>a</a:t>
            </a:r>
            <a:r>
              <a:rPr sz="1900" spc="-10" dirty="0">
                <a:latin typeface="Open Sans"/>
                <a:cs typeface="Open Sans"/>
              </a:rPr>
              <a:t>t</a:t>
            </a:r>
            <a:r>
              <a:rPr sz="1900" spc="5" dirty="0">
                <a:latin typeface="Open Sans"/>
                <a:cs typeface="Open Sans"/>
              </a:rPr>
              <a:t> </a:t>
            </a:r>
            <a:r>
              <a:rPr sz="1900" spc="-20" dirty="0">
                <a:latin typeface="Open Sans"/>
                <a:cs typeface="Open Sans"/>
              </a:rPr>
              <a:t>a</a:t>
            </a:r>
            <a:r>
              <a:rPr sz="1900" spc="-45" dirty="0">
                <a:latin typeface="Open Sans"/>
                <a:cs typeface="Open Sans"/>
              </a:rPr>
              <a:t>r</a:t>
            </a:r>
            <a:r>
              <a:rPr sz="1900" spc="-15" dirty="0">
                <a:latin typeface="Open Sans"/>
                <a:cs typeface="Open Sans"/>
              </a:rPr>
              <a:t>e</a:t>
            </a:r>
            <a:r>
              <a:rPr sz="1900" dirty="0">
                <a:latin typeface="Open Sans"/>
                <a:cs typeface="Open Sans"/>
              </a:rPr>
              <a:t> </a:t>
            </a:r>
            <a:r>
              <a:rPr sz="1900" spc="-5" dirty="0">
                <a:latin typeface="Open Sans"/>
                <a:cs typeface="Open Sans"/>
              </a:rPr>
              <a:t>i</a:t>
            </a:r>
            <a:r>
              <a:rPr sz="1900" spc="-15" dirty="0">
                <a:latin typeface="Open Sans"/>
                <a:cs typeface="Open Sans"/>
              </a:rPr>
              <a:t>m</a:t>
            </a:r>
            <a:r>
              <a:rPr sz="1900" spc="-20" dirty="0">
                <a:latin typeface="Open Sans"/>
                <a:cs typeface="Open Sans"/>
              </a:rPr>
              <a:t>a</a:t>
            </a:r>
            <a:r>
              <a:rPr sz="1900" spc="-10" dirty="0">
                <a:latin typeface="Open Sans"/>
                <a:cs typeface="Open Sans"/>
              </a:rPr>
              <a:t>gina</a:t>
            </a:r>
            <a:r>
              <a:rPr sz="1900" spc="-15" dirty="0">
                <a:latin typeface="Open Sans"/>
                <a:cs typeface="Open Sans"/>
              </a:rPr>
              <a:t>r</a:t>
            </a:r>
            <a:r>
              <a:rPr sz="1900" spc="-10" dirty="0">
                <a:latin typeface="Open Sans"/>
                <a:cs typeface="Open Sans"/>
              </a:rPr>
              <a:t>y</a:t>
            </a:r>
            <a:r>
              <a:rPr sz="1900" spc="-5" dirty="0">
                <a:latin typeface="Open Sans"/>
                <a:cs typeface="Open Sans"/>
              </a:rPr>
              <a:t> </a:t>
            </a:r>
            <a:r>
              <a:rPr sz="1900" spc="-10" dirty="0">
                <a:latin typeface="Open Sans"/>
                <a:cs typeface="Open Sans"/>
              </a:rPr>
              <a:t>or stor</a:t>
            </a:r>
            <a:r>
              <a:rPr sz="1900" spc="-20" dirty="0">
                <a:latin typeface="Open Sans"/>
                <a:cs typeface="Open Sans"/>
              </a:rPr>
              <a:t>y</a:t>
            </a:r>
            <a:r>
              <a:rPr sz="1900" spc="-10" dirty="0">
                <a:latin typeface="Open Sans"/>
                <a:cs typeface="Open Sans"/>
              </a:rPr>
              <a:t>-li</a:t>
            </a:r>
            <a:r>
              <a:rPr sz="1900" spc="-45" dirty="0">
                <a:latin typeface="Open Sans"/>
                <a:cs typeface="Open Sans"/>
              </a:rPr>
              <a:t>k</a:t>
            </a:r>
            <a:r>
              <a:rPr sz="1900" spc="-15" dirty="0">
                <a:latin typeface="Open Sans"/>
                <a:cs typeface="Open Sans"/>
              </a:rPr>
              <a:t>e</a:t>
            </a:r>
            <a:r>
              <a:rPr sz="1900" spc="10" dirty="0">
                <a:latin typeface="Open Sans"/>
                <a:cs typeface="Open Sans"/>
              </a:rPr>
              <a:t> </a:t>
            </a:r>
            <a:r>
              <a:rPr sz="1900" spc="-20" dirty="0">
                <a:latin typeface="Open Sans"/>
                <a:cs typeface="Open Sans"/>
              </a:rPr>
              <a:t>a</a:t>
            </a:r>
            <a:r>
              <a:rPr sz="1900" spc="-10" dirty="0">
                <a:latin typeface="Open Sans"/>
                <a:cs typeface="Open Sans"/>
              </a:rPr>
              <a:t>s</a:t>
            </a:r>
            <a:r>
              <a:rPr sz="1900" spc="15" dirty="0">
                <a:latin typeface="Open Sans"/>
                <a:cs typeface="Open Sans"/>
              </a:rPr>
              <a:t> </a:t>
            </a:r>
            <a:r>
              <a:rPr sz="1900" spc="-10" dirty="0">
                <a:latin typeface="Open Sans"/>
                <a:cs typeface="Open Sans"/>
              </a:rPr>
              <a:t>well</a:t>
            </a:r>
            <a:r>
              <a:rPr sz="1900" spc="-25" dirty="0">
                <a:latin typeface="Open Sans"/>
                <a:cs typeface="Open Sans"/>
              </a:rPr>
              <a:t> </a:t>
            </a:r>
            <a:r>
              <a:rPr sz="1900" spc="-20" dirty="0">
                <a:latin typeface="Open Sans"/>
                <a:cs typeface="Open Sans"/>
              </a:rPr>
              <a:t>a</a:t>
            </a:r>
            <a:r>
              <a:rPr sz="1900" spc="-10" dirty="0">
                <a:latin typeface="Open Sans"/>
                <a:cs typeface="Open Sans"/>
              </a:rPr>
              <a:t>s</a:t>
            </a:r>
            <a:r>
              <a:rPr sz="1900" dirty="0">
                <a:latin typeface="Open Sans"/>
                <a:cs typeface="Open Sans"/>
              </a:rPr>
              <a:t> </a:t>
            </a:r>
            <a:r>
              <a:rPr sz="1900" spc="-15" dirty="0">
                <a:latin typeface="Open Sans"/>
                <a:cs typeface="Open Sans"/>
              </a:rPr>
              <a:t>bo</a:t>
            </a:r>
            <a:r>
              <a:rPr sz="1900" spc="-25" dirty="0">
                <a:latin typeface="Open Sans"/>
                <a:cs typeface="Open Sans"/>
              </a:rPr>
              <a:t>o</a:t>
            </a:r>
            <a:r>
              <a:rPr sz="1900" spc="-10" dirty="0">
                <a:latin typeface="Open Sans"/>
                <a:cs typeface="Open Sans"/>
              </a:rPr>
              <a:t>ks</a:t>
            </a:r>
            <a:r>
              <a:rPr sz="1900" spc="25" dirty="0">
                <a:latin typeface="Open Sans"/>
                <a:cs typeface="Open Sans"/>
              </a:rPr>
              <a:t> </a:t>
            </a:r>
            <a:r>
              <a:rPr sz="1900" spc="-10" dirty="0">
                <a:latin typeface="Open Sans"/>
                <a:cs typeface="Open Sans"/>
              </a:rPr>
              <a:t>that p</a:t>
            </a:r>
            <a:r>
              <a:rPr sz="1900" spc="-45" dirty="0">
                <a:latin typeface="Open Sans"/>
                <a:cs typeface="Open Sans"/>
              </a:rPr>
              <a:t>r</a:t>
            </a:r>
            <a:r>
              <a:rPr sz="1900" spc="-55" dirty="0">
                <a:latin typeface="Open Sans"/>
                <a:cs typeface="Open Sans"/>
              </a:rPr>
              <a:t>o</a:t>
            </a:r>
            <a:r>
              <a:rPr sz="1900" spc="-10" dirty="0">
                <a:latin typeface="Open Sans"/>
                <a:cs typeface="Open Sans"/>
              </a:rPr>
              <a:t>vid</a:t>
            </a:r>
            <a:r>
              <a:rPr sz="1900" spc="-15" dirty="0">
                <a:latin typeface="Open Sans"/>
                <a:cs typeface="Open Sans"/>
              </a:rPr>
              <a:t>e</a:t>
            </a:r>
            <a:r>
              <a:rPr sz="1900" dirty="0">
                <a:latin typeface="Open Sans"/>
                <a:cs typeface="Open Sans"/>
              </a:rPr>
              <a:t> </a:t>
            </a:r>
            <a:r>
              <a:rPr sz="1900" spc="-5" dirty="0">
                <a:latin typeface="Open Sans"/>
                <a:cs typeface="Open Sans"/>
              </a:rPr>
              <a:t>f</a:t>
            </a:r>
            <a:r>
              <a:rPr sz="1900" spc="-15" dirty="0">
                <a:latin typeface="Open Sans"/>
                <a:cs typeface="Open Sans"/>
              </a:rPr>
              <a:t>ac</a:t>
            </a:r>
            <a:r>
              <a:rPr sz="1900" spc="-5" dirty="0">
                <a:latin typeface="Open Sans"/>
                <a:cs typeface="Open Sans"/>
              </a:rPr>
              <a:t>t</a:t>
            </a:r>
            <a:r>
              <a:rPr sz="1900" spc="-10" dirty="0">
                <a:latin typeface="Open Sans"/>
                <a:cs typeface="Open Sans"/>
              </a:rPr>
              <a:t>ual</a:t>
            </a:r>
            <a:r>
              <a:rPr sz="1900" spc="-5" dirty="0">
                <a:latin typeface="Open Sans"/>
                <a:cs typeface="Open Sans"/>
              </a:rPr>
              <a:t> </a:t>
            </a:r>
            <a:r>
              <a:rPr sz="1900" dirty="0">
                <a:latin typeface="Open Sans"/>
                <a:cs typeface="Open Sans"/>
              </a:rPr>
              <a:t>i</a:t>
            </a:r>
            <a:r>
              <a:rPr sz="1900" spc="-15" dirty="0">
                <a:latin typeface="Open Sans"/>
                <a:cs typeface="Open Sans"/>
              </a:rPr>
              <a:t>n</a:t>
            </a:r>
            <a:r>
              <a:rPr sz="1900" spc="-5" dirty="0">
                <a:latin typeface="Open Sans"/>
                <a:cs typeface="Open Sans"/>
              </a:rPr>
              <a:t>f</a:t>
            </a:r>
            <a:r>
              <a:rPr sz="1900" spc="-15" dirty="0">
                <a:latin typeface="Open Sans"/>
                <a:cs typeface="Open Sans"/>
              </a:rPr>
              <a:t>o</a:t>
            </a:r>
            <a:r>
              <a:rPr sz="1900" spc="-20" dirty="0">
                <a:latin typeface="Open Sans"/>
                <a:cs typeface="Open Sans"/>
              </a:rPr>
              <a:t>r</a:t>
            </a:r>
            <a:r>
              <a:rPr sz="1900" spc="-25" dirty="0">
                <a:latin typeface="Open Sans"/>
                <a:cs typeface="Open Sans"/>
              </a:rPr>
              <a:t>m</a:t>
            </a:r>
            <a:r>
              <a:rPr sz="1900" spc="-10" dirty="0">
                <a:latin typeface="Open Sans"/>
                <a:cs typeface="Open Sans"/>
              </a:rPr>
              <a:t>at</a:t>
            </a:r>
            <a:r>
              <a:rPr sz="1900" dirty="0">
                <a:latin typeface="Open Sans"/>
                <a:cs typeface="Open Sans"/>
              </a:rPr>
              <a:t>i</a:t>
            </a:r>
            <a:r>
              <a:rPr sz="1900" spc="-15" dirty="0">
                <a:latin typeface="Open Sans"/>
                <a:cs typeface="Open Sans"/>
              </a:rPr>
              <a:t>on</a:t>
            </a:r>
            <a:r>
              <a:rPr sz="1900" spc="20" dirty="0">
                <a:latin typeface="Open Sans"/>
                <a:cs typeface="Open Sans"/>
              </a:rPr>
              <a:t> </a:t>
            </a:r>
            <a:r>
              <a:rPr sz="1900" spc="-15" dirty="0">
                <a:latin typeface="Open Sans"/>
                <a:cs typeface="Open Sans"/>
              </a:rPr>
              <a:t>on</a:t>
            </a:r>
            <a:r>
              <a:rPr sz="1900" spc="-10" dirty="0">
                <a:latin typeface="Open Sans"/>
                <a:cs typeface="Open Sans"/>
              </a:rPr>
              <a:t> a</a:t>
            </a:r>
            <a:r>
              <a:rPr sz="1900" spc="-5" dirty="0">
                <a:latin typeface="Open Sans"/>
                <a:cs typeface="Open Sans"/>
              </a:rPr>
              <a:t> t</a:t>
            </a:r>
            <a:r>
              <a:rPr sz="1900" spc="-10" dirty="0">
                <a:latin typeface="Open Sans"/>
                <a:cs typeface="Open Sans"/>
              </a:rPr>
              <a:t>opic.</a:t>
            </a:r>
            <a:r>
              <a:rPr sz="1900" dirty="0">
                <a:latin typeface="Open Sans"/>
                <a:cs typeface="Open Sans"/>
              </a:rPr>
              <a:t> </a:t>
            </a:r>
            <a:r>
              <a:rPr sz="1900" spc="-5" dirty="0">
                <a:latin typeface="Open Sans"/>
                <a:cs typeface="Open Sans"/>
              </a:rPr>
              <a:t>F</a:t>
            </a:r>
            <a:r>
              <a:rPr sz="1900" spc="-10" dirty="0">
                <a:latin typeface="Open Sans"/>
                <a:cs typeface="Open Sans"/>
              </a:rPr>
              <a:t>or in</a:t>
            </a:r>
            <a:r>
              <a:rPr sz="1900" spc="-5" dirty="0">
                <a:latin typeface="Open Sans"/>
                <a:cs typeface="Open Sans"/>
              </a:rPr>
              <a:t>f</a:t>
            </a:r>
            <a:r>
              <a:rPr sz="1900" spc="-20" dirty="0">
                <a:latin typeface="Open Sans"/>
                <a:cs typeface="Open Sans"/>
              </a:rPr>
              <a:t>a</a:t>
            </a:r>
            <a:r>
              <a:rPr sz="1900" spc="-15" dirty="0">
                <a:latin typeface="Open Sans"/>
                <a:cs typeface="Open Sans"/>
              </a:rPr>
              <a:t>nt</a:t>
            </a:r>
            <a:r>
              <a:rPr sz="1900" spc="-10" dirty="0">
                <a:latin typeface="Open Sans"/>
                <a:cs typeface="Open Sans"/>
              </a:rPr>
              <a:t>s</a:t>
            </a:r>
            <a:r>
              <a:rPr sz="1900" spc="10" dirty="0">
                <a:latin typeface="Open Sans"/>
                <a:cs typeface="Open Sans"/>
              </a:rPr>
              <a:t> </a:t>
            </a:r>
            <a:r>
              <a:rPr sz="1900" spc="-20" dirty="0">
                <a:latin typeface="Open Sans"/>
                <a:cs typeface="Open Sans"/>
              </a:rPr>
              <a:t>a</a:t>
            </a:r>
            <a:r>
              <a:rPr sz="1900" spc="-15" dirty="0">
                <a:latin typeface="Open Sans"/>
                <a:cs typeface="Open Sans"/>
              </a:rPr>
              <a:t>nd</a:t>
            </a:r>
            <a:r>
              <a:rPr sz="1900" spc="-10" dirty="0">
                <a:latin typeface="Open Sans"/>
                <a:cs typeface="Open Sans"/>
              </a:rPr>
              <a:t> todd</a:t>
            </a:r>
            <a:r>
              <a:rPr sz="1900" dirty="0">
                <a:latin typeface="Open Sans"/>
                <a:cs typeface="Open Sans"/>
              </a:rPr>
              <a:t>l</a:t>
            </a:r>
            <a:r>
              <a:rPr sz="1900" spc="-15" dirty="0">
                <a:latin typeface="Open Sans"/>
                <a:cs typeface="Open Sans"/>
              </a:rPr>
              <a:t>ers</a:t>
            </a:r>
            <a:r>
              <a:rPr sz="1900" spc="-5" dirty="0">
                <a:latin typeface="Open Sans"/>
                <a:cs typeface="Open Sans"/>
              </a:rPr>
              <a:t>,</a:t>
            </a:r>
            <a:r>
              <a:rPr sz="1900" spc="10" dirty="0">
                <a:latin typeface="Open Sans"/>
                <a:cs typeface="Open Sans"/>
              </a:rPr>
              <a:t> </a:t>
            </a:r>
            <a:r>
              <a:rPr sz="1900" spc="-10" dirty="0">
                <a:latin typeface="Open Sans"/>
                <a:cs typeface="Open Sans"/>
              </a:rPr>
              <a:t>th</a:t>
            </a:r>
            <a:r>
              <a:rPr sz="1900" spc="-5" dirty="0">
                <a:latin typeface="Open Sans"/>
                <a:cs typeface="Open Sans"/>
              </a:rPr>
              <a:t>e</a:t>
            </a:r>
            <a:r>
              <a:rPr sz="1900" spc="-15" dirty="0">
                <a:latin typeface="Open Sans"/>
                <a:cs typeface="Open Sans"/>
              </a:rPr>
              <a:t>se</a:t>
            </a:r>
            <a:r>
              <a:rPr sz="1900" spc="-5" dirty="0">
                <a:latin typeface="Open Sans"/>
                <a:cs typeface="Open Sans"/>
              </a:rPr>
              <a:t> </a:t>
            </a:r>
            <a:r>
              <a:rPr sz="1900" spc="-10" dirty="0">
                <a:latin typeface="Open Sans"/>
                <a:cs typeface="Open Sans"/>
              </a:rPr>
              <a:t>also</a:t>
            </a:r>
            <a:r>
              <a:rPr sz="1900" dirty="0">
                <a:latin typeface="Open Sans"/>
                <a:cs typeface="Open Sans"/>
              </a:rPr>
              <a:t> </a:t>
            </a:r>
            <a:r>
              <a:rPr sz="1900" spc="-10" dirty="0">
                <a:latin typeface="Open Sans"/>
                <a:cs typeface="Open Sans"/>
              </a:rPr>
              <a:t>includ</a:t>
            </a:r>
            <a:r>
              <a:rPr sz="1900" spc="-15" dirty="0">
                <a:latin typeface="Open Sans"/>
                <a:cs typeface="Open Sans"/>
              </a:rPr>
              <a:t>e</a:t>
            </a:r>
            <a:r>
              <a:rPr sz="1900" spc="-20" dirty="0">
                <a:latin typeface="Open Sans"/>
                <a:cs typeface="Open Sans"/>
              </a:rPr>
              <a:t> </a:t>
            </a:r>
            <a:r>
              <a:rPr sz="1900" spc="-10" dirty="0">
                <a:latin typeface="Open Sans"/>
                <a:cs typeface="Open Sans"/>
              </a:rPr>
              <a:t>but should</a:t>
            </a:r>
            <a:r>
              <a:rPr sz="1900" spc="15" dirty="0">
                <a:latin typeface="Open Sans"/>
                <a:cs typeface="Open Sans"/>
              </a:rPr>
              <a:t> </a:t>
            </a:r>
            <a:r>
              <a:rPr sz="1900" spc="-10" dirty="0">
                <a:latin typeface="Open Sans"/>
                <a:cs typeface="Open Sans"/>
              </a:rPr>
              <a:t>not</a:t>
            </a:r>
            <a:r>
              <a:rPr sz="1900" dirty="0">
                <a:latin typeface="Open Sans"/>
                <a:cs typeface="Open Sans"/>
              </a:rPr>
              <a:t> </a:t>
            </a:r>
            <a:r>
              <a:rPr sz="1900" spc="-15" dirty="0">
                <a:latin typeface="Open Sans"/>
                <a:cs typeface="Open Sans"/>
              </a:rPr>
              <a:t>be</a:t>
            </a:r>
            <a:r>
              <a:rPr sz="1900" spc="-5" dirty="0">
                <a:latin typeface="Open Sans"/>
                <a:cs typeface="Open Sans"/>
              </a:rPr>
              <a:t> li</a:t>
            </a:r>
            <a:r>
              <a:rPr sz="1900" spc="-15" dirty="0">
                <a:latin typeface="Open Sans"/>
                <a:cs typeface="Open Sans"/>
              </a:rPr>
              <a:t>m</a:t>
            </a:r>
            <a:r>
              <a:rPr sz="1900" spc="-5" dirty="0">
                <a:latin typeface="Open Sans"/>
                <a:cs typeface="Open Sans"/>
              </a:rPr>
              <a:t>it</a:t>
            </a:r>
            <a:r>
              <a:rPr sz="1900" spc="-10" dirty="0">
                <a:latin typeface="Open Sans"/>
                <a:cs typeface="Open Sans"/>
              </a:rPr>
              <a:t>e</a:t>
            </a:r>
            <a:r>
              <a:rPr sz="1900" spc="-15" dirty="0">
                <a:latin typeface="Open Sans"/>
                <a:cs typeface="Open Sans"/>
              </a:rPr>
              <a:t>d</a:t>
            </a:r>
            <a:r>
              <a:rPr sz="1900" spc="-20" dirty="0">
                <a:latin typeface="Open Sans"/>
                <a:cs typeface="Open Sans"/>
              </a:rPr>
              <a:t> </a:t>
            </a:r>
            <a:r>
              <a:rPr sz="1900" spc="-15" dirty="0">
                <a:latin typeface="Open Sans"/>
                <a:cs typeface="Open Sans"/>
              </a:rPr>
              <a:t>to conc</a:t>
            </a:r>
            <a:r>
              <a:rPr sz="1900" spc="-10" dirty="0">
                <a:latin typeface="Open Sans"/>
                <a:cs typeface="Open Sans"/>
              </a:rPr>
              <a:t>ept</a:t>
            </a:r>
            <a:r>
              <a:rPr sz="1900" spc="5" dirty="0">
                <a:latin typeface="Open Sans"/>
                <a:cs typeface="Open Sans"/>
              </a:rPr>
              <a:t> </a:t>
            </a:r>
            <a:r>
              <a:rPr sz="1900" spc="-15" dirty="0">
                <a:latin typeface="Open Sans"/>
                <a:cs typeface="Open Sans"/>
              </a:rPr>
              <a:t>books</a:t>
            </a:r>
            <a:r>
              <a:rPr sz="1900" spc="30" dirty="0">
                <a:latin typeface="Open Sans"/>
                <a:cs typeface="Open Sans"/>
              </a:rPr>
              <a:t> </a:t>
            </a:r>
            <a:r>
              <a:rPr sz="1900" spc="-15" dirty="0">
                <a:latin typeface="Open Sans"/>
                <a:cs typeface="Open Sans"/>
              </a:rPr>
              <a:t>to</a:t>
            </a:r>
            <a:r>
              <a:rPr sz="1900" spc="-5" dirty="0">
                <a:latin typeface="Open Sans"/>
                <a:cs typeface="Open Sans"/>
              </a:rPr>
              <a:t> t</a:t>
            </a:r>
            <a:r>
              <a:rPr sz="1900" spc="-10" dirty="0">
                <a:latin typeface="Open Sans"/>
                <a:cs typeface="Open Sans"/>
              </a:rPr>
              <a:t>e</a:t>
            </a:r>
            <a:r>
              <a:rPr sz="1900" spc="-15" dirty="0">
                <a:latin typeface="Open Sans"/>
                <a:cs typeface="Open Sans"/>
              </a:rPr>
              <a:t>ach</a:t>
            </a:r>
            <a:r>
              <a:rPr sz="1900" dirty="0">
                <a:latin typeface="Open Sans"/>
                <a:cs typeface="Open Sans"/>
              </a:rPr>
              <a:t> </a:t>
            </a:r>
            <a:r>
              <a:rPr sz="1900" spc="-15" dirty="0">
                <a:latin typeface="Open Sans"/>
                <a:cs typeface="Open Sans"/>
              </a:rPr>
              <a:t>n</a:t>
            </a:r>
            <a:r>
              <a:rPr sz="1900" spc="-10" dirty="0">
                <a:latin typeface="Open Sans"/>
                <a:cs typeface="Open Sans"/>
              </a:rPr>
              <a:t>a</a:t>
            </a:r>
            <a:r>
              <a:rPr sz="1900" spc="-25" dirty="0">
                <a:latin typeface="Open Sans"/>
                <a:cs typeface="Open Sans"/>
              </a:rPr>
              <a:t>m</a:t>
            </a:r>
            <a:r>
              <a:rPr sz="1900" spc="-10" dirty="0">
                <a:latin typeface="Open Sans"/>
                <a:cs typeface="Open Sans"/>
              </a:rPr>
              <a:t>es of</a:t>
            </a:r>
            <a:r>
              <a:rPr sz="1900" spc="15" dirty="0">
                <a:latin typeface="Open Sans"/>
                <a:cs typeface="Open Sans"/>
              </a:rPr>
              <a:t> </a:t>
            </a:r>
            <a:r>
              <a:rPr sz="1900" spc="-15" dirty="0">
                <a:latin typeface="Open Sans"/>
                <a:cs typeface="Open Sans"/>
              </a:rPr>
              <a:t>sha</a:t>
            </a:r>
            <a:r>
              <a:rPr sz="1900" spc="-10" dirty="0">
                <a:latin typeface="Open Sans"/>
                <a:cs typeface="Open Sans"/>
              </a:rPr>
              <a:t>pe</a:t>
            </a:r>
            <a:r>
              <a:rPr sz="1900" spc="-15" dirty="0">
                <a:latin typeface="Open Sans"/>
                <a:cs typeface="Open Sans"/>
              </a:rPr>
              <a:t>s</a:t>
            </a:r>
            <a:r>
              <a:rPr sz="1900" spc="-5" dirty="0">
                <a:latin typeface="Open Sans"/>
                <a:cs typeface="Open Sans"/>
              </a:rPr>
              <a:t>,</a:t>
            </a:r>
            <a:r>
              <a:rPr sz="1900" spc="10" dirty="0">
                <a:latin typeface="Open Sans"/>
                <a:cs typeface="Open Sans"/>
              </a:rPr>
              <a:t> </a:t>
            </a:r>
            <a:r>
              <a:rPr sz="1900" spc="-5" dirty="0">
                <a:latin typeface="Open Sans"/>
                <a:cs typeface="Open Sans"/>
              </a:rPr>
              <a:t>f</a:t>
            </a:r>
            <a:r>
              <a:rPr sz="1900" spc="-20" dirty="0">
                <a:latin typeface="Open Sans"/>
                <a:cs typeface="Open Sans"/>
              </a:rPr>
              <a:t>a</a:t>
            </a:r>
            <a:r>
              <a:rPr sz="1900" spc="-15" dirty="0">
                <a:latin typeface="Open Sans"/>
                <a:cs typeface="Open Sans"/>
              </a:rPr>
              <a:t>m</a:t>
            </a:r>
            <a:r>
              <a:rPr sz="1900" spc="-10" dirty="0">
                <a:latin typeface="Open Sans"/>
                <a:cs typeface="Open Sans"/>
              </a:rPr>
              <a:t>ily</a:t>
            </a:r>
            <a:r>
              <a:rPr sz="1900" spc="-5" dirty="0">
                <a:latin typeface="Open Sans"/>
                <a:cs typeface="Open Sans"/>
              </a:rPr>
              <a:t> </a:t>
            </a:r>
            <a:r>
              <a:rPr sz="1900" spc="-25" dirty="0">
                <a:latin typeface="Open Sans"/>
                <a:cs typeface="Open Sans"/>
              </a:rPr>
              <a:t>m</a:t>
            </a:r>
            <a:r>
              <a:rPr sz="1900" spc="-10" dirty="0">
                <a:latin typeface="Open Sans"/>
                <a:cs typeface="Open Sans"/>
              </a:rPr>
              <a:t>e</a:t>
            </a:r>
            <a:r>
              <a:rPr sz="1900" spc="-25" dirty="0">
                <a:latin typeface="Open Sans"/>
                <a:cs typeface="Open Sans"/>
              </a:rPr>
              <a:t>m</a:t>
            </a:r>
            <a:r>
              <a:rPr sz="1900" spc="-10" dirty="0">
                <a:latin typeface="Open Sans"/>
                <a:cs typeface="Open Sans"/>
              </a:rPr>
              <a:t>be</a:t>
            </a:r>
            <a:r>
              <a:rPr sz="1900" spc="-15" dirty="0">
                <a:latin typeface="Open Sans"/>
                <a:cs typeface="Open Sans"/>
              </a:rPr>
              <a:t>rs,</a:t>
            </a:r>
            <a:r>
              <a:rPr sz="1900" spc="-10" dirty="0">
                <a:latin typeface="Open Sans"/>
                <a:cs typeface="Open Sans"/>
              </a:rPr>
              <a:t> </a:t>
            </a:r>
            <a:r>
              <a:rPr sz="1900" spc="-15" dirty="0">
                <a:latin typeface="Open Sans"/>
                <a:cs typeface="Open Sans"/>
              </a:rPr>
              <a:t>body</a:t>
            </a:r>
            <a:r>
              <a:rPr sz="1900" spc="10" dirty="0">
                <a:latin typeface="Open Sans"/>
                <a:cs typeface="Open Sans"/>
              </a:rPr>
              <a:t> </a:t>
            </a:r>
            <a:r>
              <a:rPr sz="1900" spc="-15" dirty="0">
                <a:latin typeface="Open Sans"/>
                <a:cs typeface="Open Sans"/>
              </a:rPr>
              <a:t>p</a:t>
            </a:r>
            <a:r>
              <a:rPr sz="1900" spc="-10" dirty="0">
                <a:latin typeface="Open Sans"/>
                <a:cs typeface="Open Sans"/>
              </a:rPr>
              <a:t>a</a:t>
            </a:r>
            <a:r>
              <a:rPr sz="1900" spc="-15" dirty="0">
                <a:latin typeface="Open Sans"/>
                <a:cs typeface="Open Sans"/>
              </a:rPr>
              <a:t>rts</a:t>
            </a:r>
            <a:r>
              <a:rPr sz="1900" spc="-5" dirty="0">
                <a:latin typeface="Open Sans"/>
                <a:cs typeface="Open Sans"/>
              </a:rPr>
              <a:t>,</a:t>
            </a:r>
            <a:r>
              <a:rPr sz="1900" spc="25" dirty="0">
                <a:latin typeface="Open Sans"/>
                <a:cs typeface="Open Sans"/>
              </a:rPr>
              <a:t> </a:t>
            </a:r>
            <a:r>
              <a:rPr sz="1900" spc="-20" dirty="0">
                <a:latin typeface="Open Sans"/>
                <a:cs typeface="Open Sans"/>
              </a:rPr>
              <a:t>a</a:t>
            </a:r>
            <a:r>
              <a:rPr sz="1900" spc="-15" dirty="0">
                <a:latin typeface="Open Sans"/>
                <a:cs typeface="Open Sans"/>
              </a:rPr>
              <a:t>nim</a:t>
            </a:r>
            <a:r>
              <a:rPr sz="1900" spc="-20" dirty="0">
                <a:latin typeface="Open Sans"/>
                <a:cs typeface="Open Sans"/>
              </a:rPr>
              <a:t>a</a:t>
            </a:r>
            <a:r>
              <a:rPr sz="1900" dirty="0">
                <a:latin typeface="Open Sans"/>
                <a:cs typeface="Open Sans"/>
              </a:rPr>
              <a:t>l</a:t>
            </a:r>
            <a:r>
              <a:rPr sz="1900" spc="-15" dirty="0">
                <a:latin typeface="Open Sans"/>
                <a:cs typeface="Open Sans"/>
              </a:rPr>
              <a:t>s</a:t>
            </a:r>
            <a:r>
              <a:rPr sz="1900" spc="-5" dirty="0">
                <a:latin typeface="Open Sans"/>
                <a:cs typeface="Open Sans"/>
              </a:rPr>
              <a:t>, </a:t>
            </a:r>
            <a:r>
              <a:rPr sz="1900" spc="-10" dirty="0">
                <a:latin typeface="Open Sans"/>
                <a:cs typeface="Open Sans"/>
              </a:rPr>
              <a:t>a</a:t>
            </a:r>
            <a:r>
              <a:rPr sz="1900" spc="-15" dirty="0">
                <a:latin typeface="Open Sans"/>
                <a:cs typeface="Open Sans"/>
              </a:rPr>
              <a:t>nd</a:t>
            </a:r>
            <a:r>
              <a:rPr sz="1900" dirty="0">
                <a:latin typeface="Open Sans"/>
                <a:cs typeface="Open Sans"/>
              </a:rPr>
              <a:t> </a:t>
            </a:r>
            <a:r>
              <a:rPr sz="1900" spc="-10" dirty="0">
                <a:latin typeface="Open Sans"/>
                <a:cs typeface="Open Sans"/>
              </a:rPr>
              <a:t>such.</a:t>
            </a:r>
            <a:endParaRPr sz="1900">
              <a:latin typeface="Open Sans"/>
              <a:cs typeface="Open Sans"/>
            </a:endParaRPr>
          </a:p>
        </p:txBody>
      </p:sp>
      <p:sp>
        <p:nvSpPr>
          <p:cNvPr id="3" name="object 3"/>
          <p:cNvSpPr/>
          <p:nvPr/>
        </p:nvSpPr>
        <p:spPr>
          <a:xfrm>
            <a:off x="472440" y="420877"/>
            <a:ext cx="5155565" cy="515112"/>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724400" y="2058923"/>
            <a:ext cx="4114800" cy="2740152"/>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12</a:t>
            </a:fld>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9740" y="1305417"/>
            <a:ext cx="3885565" cy="4859655"/>
          </a:xfrm>
          <a:prstGeom prst="rect">
            <a:avLst/>
          </a:prstGeom>
        </p:spPr>
        <p:txBody>
          <a:bodyPr vert="horz" wrap="square" lIns="0" tIns="0" rIns="0" bIns="0" rtlCol="0">
            <a:spAutoFit/>
          </a:bodyPr>
          <a:lstStyle/>
          <a:p>
            <a:pPr marL="355600" marR="178435" indent="-342900">
              <a:lnSpc>
                <a:spcPct val="80000"/>
              </a:lnSpc>
              <a:buClr>
                <a:srgbClr val="5D7975"/>
              </a:buClr>
              <a:buFont typeface="Wingdings"/>
              <a:buChar char=""/>
              <a:tabLst>
                <a:tab pos="355600" algn="l"/>
              </a:tabLst>
            </a:pPr>
            <a:r>
              <a:rPr sz="2000" spc="5" dirty="0">
                <a:latin typeface="Open Sans"/>
                <a:cs typeface="Open Sans"/>
              </a:rPr>
              <a:t>U</a:t>
            </a:r>
            <a:r>
              <a:rPr sz="2000" dirty="0">
                <a:latin typeface="Open Sans"/>
                <a:cs typeface="Open Sans"/>
              </a:rPr>
              <a:t>sing</a:t>
            </a:r>
            <a:r>
              <a:rPr sz="2000" spc="-25" dirty="0">
                <a:latin typeface="Open Sans"/>
                <a:cs typeface="Open Sans"/>
              </a:rPr>
              <a:t> </a:t>
            </a:r>
            <a:r>
              <a:rPr sz="2000" dirty="0">
                <a:latin typeface="Open Sans"/>
                <a:cs typeface="Open Sans"/>
              </a:rPr>
              <a:t>voi</a:t>
            </a:r>
            <a:r>
              <a:rPr sz="2000" spc="10" dirty="0">
                <a:latin typeface="Open Sans"/>
                <a:cs typeface="Open Sans"/>
              </a:rPr>
              <a:t>c</a:t>
            </a:r>
            <a:r>
              <a:rPr sz="2000" dirty="0">
                <a:latin typeface="Open Sans"/>
                <a:cs typeface="Open Sans"/>
              </a:rPr>
              <a:t>e</a:t>
            </a:r>
            <a:r>
              <a:rPr sz="2000" spc="-10" dirty="0">
                <a:latin typeface="Open Sans"/>
                <a:cs typeface="Open Sans"/>
              </a:rPr>
              <a:t> </a:t>
            </a:r>
            <a:r>
              <a:rPr sz="2000" spc="-5" dirty="0">
                <a:latin typeface="Open Sans"/>
                <a:cs typeface="Open Sans"/>
              </a:rPr>
              <a:t>an</a:t>
            </a:r>
            <a:r>
              <a:rPr sz="2000" dirty="0">
                <a:latin typeface="Open Sans"/>
                <a:cs typeface="Open Sans"/>
              </a:rPr>
              <a:t>d</a:t>
            </a:r>
            <a:r>
              <a:rPr sz="2000" spc="5" dirty="0">
                <a:latin typeface="Open Sans"/>
                <a:cs typeface="Open Sans"/>
              </a:rPr>
              <a:t> </a:t>
            </a:r>
            <a:r>
              <a:rPr sz="2000" dirty="0">
                <a:latin typeface="Open Sans"/>
                <a:cs typeface="Open Sans"/>
              </a:rPr>
              <a:t>body</a:t>
            </a:r>
            <a:r>
              <a:rPr sz="2000" spc="5" dirty="0">
                <a:latin typeface="Open Sans"/>
                <a:cs typeface="Open Sans"/>
              </a:rPr>
              <a:t> </a:t>
            </a:r>
            <a:r>
              <a:rPr sz="2000" dirty="0">
                <a:latin typeface="Open Sans"/>
                <a:cs typeface="Open Sans"/>
              </a:rPr>
              <a:t>(v</a:t>
            </a:r>
            <a:r>
              <a:rPr sz="2000" spc="5" dirty="0">
                <a:latin typeface="Open Sans"/>
                <a:cs typeface="Open Sans"/>
              </a:rPr>
              <a:t>a</a:t>
            </a:r>
            <a:r>
              <a:rPr sz="2000" spc="-5" dirty="0">
                <a:latin typeface="Open Sans"/>
                <a:cs typeface="Open Sans"/>
              </a:rPr>
              <a:t>ry </a:t>
            </a:r>
            <a:r>
              <a:rPr sz="2000" dirty="0">
                <a:latin typeface="Open Sans"/>
                <a:cs typeface="Open Sans"/>
              </a:rPr>
              <a:t>voi</a:t>
            </a:r>
            <a:r>
              <a:rPr sz="2000" spc="10" dirty="0">
                <a:latin typeface="Open Sans"/>
                <a:cs typeface="Open Sans"/>
              </a:rPr>
              <a:t>c</a:t>
            </a:r>
            <a:r>
              <a:rPr sz="2000" dirty="0">
                <a:latin typeface="Open Sans"/>
                <a:cs typeface="Open Sans"/>
              </a:rPr>
              <a:t>e</a:t>
            </a:r>
            <a:r>
              <a:rPr sz="2000" spc="-10" dirty="0">
                <a:latin typeface="Open Sans"/>
                <a:cs typeface="Open Sans"/>
              </a:rPr>
              <a:t> </a:t>
            </a:r>
            <a:r>
              <a:rPr sz="2000" dirty="0">
                <a:latin typeface="Open Sans"/>
                <a:cs typeface="Open Sans"/>
              </a:rPr>
              <a:t>l</a:t>
            </a:r>
            <a:r>
              <a:rPr sz="2000" spc="-30" dirty="0">
                <a:latin typeface="Open Sans"/>
                <a:cs typeface="Open Sans"/>
              </a:rPr>
              <a:t>e</a:t>
            </a:r>
            <a:r>
              <a:rPr sz="2000" dirty="0">
                <a:latin typeface="Open Sans"/>
                <a:cs typeface="Open Sans"/>
              </a:rPr>
              <a:t>vels…add</a:t>
            </a:r>
            <a:r>
              <a:rPr sz="2000" spc="-30" dirty="0">
                <a:latin typeface="Open Sans"/>
                <a:cs typeface="Open Sans"/>
              </a:rPr>
              <a:t> </a:t>
            </a:r>
            <a:r>
              <a:rPr sz="2000" dirty="0">
                <a:latin typeface="Open Sans"/>
                <a:cs typeface="Open Sans"/>
              </a:rPr>
              <a:t>sound e</a:t>
            </a:r>
            <a:r>
              <a:rPr sz="2000" spc="10" dirty="0">
                <a:latin typeface="Open Sans"/>
                <a:cs typeface="Open Sans"/>
              </a:rPr>
              <a:t>f</a:t>
            </a:r>
            <a:r>
              <a:rPr sz="2000" dirty="0">
                <a:latin typeface="Open Sans"/>
                <a:cs typeface="Open Sans"/>
              </a:rPr>
              <a:t>fe</a:t>
            </a:r>
            <a:r>
              <a:rPr sz="2000" spc="5" dirty="0">
                <a:latin typeface="Open Sans"/>
                <a:cs typeface="Open Sans"/>
              </a:rPr>
              <a:t>c</a:t>
            </a:r>
            <a:r>
              <a:rPr sz="2000" spc="-10" dirty="0">
                <a:latin typeface="Open Sans"/>
                <a:cs typeface="Open Sans"/>
              </a:rPr>
              <a:t>t</a:t>
            </a:r>
            <a:r>
              <a:rPr sz="2000" spc="-5" dirty="0">
                <a:latin typeface="Open Sans"/>
                <a:cs typeface="Open Sans"/>
              </a:rPr>
              <a:t>s</a:t>
            </a:r>
            <a:r>
              <a:rPr sz="2000" dirty="0">
                <a:latin typeface="Open Sans"/>
                <a:cs typeface="Open Sans"/>
              </a:rPr>
              <a:t>,</a:t>
            </a:r>
            <a:r>
              <a:rPr sz="2000" spc="-10" dirty="0">
                <a:latin typeface="Open Sans"/>
                <a:cs typeface="Open Sans"/>
              </a:rPr>
              <a:t> </a:t>
            </a:r>
            <a:r>
              <a:rPr sz="2000" dirty="0">
                <a:latin typeface="Open Sans"/>
                <a:cs typeface="Open Sans"/>
              </a:rPr>
              <a:t>use</a:t>
            </a:r>
            <a:r>
              <a:rPr sz="2000" spc="-25" dirty="0">
                <a:latin typeface="Open Sans"/>
                <a:cs typeface="Open Sans"/>
              </a:rPr>
              <a:t> </a:t>
            </a:r>
            <a:r>
              <a:rPr sz="2000" dirty="0">
                <a:latin typeface="Open Sans"/>
                <a:cs typeface="Open Sans"/>
              </a:rPr>
              <a:t>body to</a:t>
            </a:r>
            <a:r>
              <a:rPr sz="2000" spc="5" dirty="0">
                <a:latin typeface="Open Sans"/>
                <a:cs typeface="Open Sans"/>
              </a:rPr>
              <a:t> </a:t>
            </a:r>
            <a:r>
              <a:rPr sz="2000" spc="-5" dirty="0">
                <a:latin typeface="Open Sans"/>
                <a:cs typeface="Open Sans"/>
              </a:rPr>
              <a:t>add </a:t>
            </a:r>
            <a:r>
              <a:rPr sz="2000" spc="-35" dirty="0">
                <a:latin typeface="Open Sans"/>
                <a:cs typeface="Open Sans"/>
              </a:rPr>
              <a:t>e</a:t>
            </a:r>
            <a:r>
              <a:rPr sz="2000" dirty="0">
                <a:latin typeface="Open Sans"/>
                <a:cs typeface="Open Sans"/>
              </a:rPr>
              <a:t>xp</a:t>
            </a:r>
            <a:r>
              <a:rPr sz="2000" spc="-45" dirty="0">
                <a:latin typeface="Open Sans"/>
                <a:cs typeface="Open Sans"/>
              </a:rPr>
              <a:t>r</a:t>
            </a:r>
            <a:r>
              <a:rPr sz="2000" dirty="0">
                <a:latin typeface="Open Sans"/>
                <a:cs typeface="Open Sans"/>
              </a:rPr>
              <a:t>ession,</a:t>
            </a:r>
            <a:r>
              <a:rPr sz="2000" spc="-25" dirty="0">
                <a:latin typeface="Open Sans"/>
                <a:cs typeface="Open Sans"/>
              </a:rPr>
              <a:t> </a:t>
            </a:r>
            <a:r>
              <a:rPr sz="2000" dirty="0">
                <a:latin typeface="Open Sans"/>
                <a:cs typeface="Open Sans"/>
              </a:rPr>
              <a:t>enc</a:t>
            </a:r>
            <a:r>
              <a:rPr sz="2000" spc="5" dirty="0">
                <a:latin typeface="Open Sans"/>
                <a:cs typeface="Open Sans"/>
              </a:rPr>
              <a:t>o</a:t>
            </a:r>
            <a:r>
              <a:rPr sz="2000" dirty="0">
                <a:latin typeface="Open Sans"/>
                <a:cs typeface="Open Sans"/>
              </a:rPr>
              <a:t>u</a:t>
            </a:r>
            <a:r>
              <a:rPr sz="2000" spc="-45" dirty="0">
                <a:latin typeface="Open Sans"/>
                <a:cs typeface="Open Sans"/>
              </a:rPr>
              <a:t>r</a:t>
            </a:r>
            <a:r>
              <a:rPr sz="2000" spc="-5" dirty="0">
                <a:latin typeface="Open Sans"/>
                <a:cs typeface="Open Sans"/>
              </a:rPr>
              <a:t>age </a:t>
            </a:r>
            <a:r>
              <a:rPr sz="2000" spc="5" dirty="0">
                <a:latin typeface="Open Sans"/>
                <a:cs typeface="Open Sans"/>
              </a:rPr>
              <a:t>c</a:t>
            </a:r>
            <a:r>
              <a:rPr sz="2000" dirty="0">
                <a:latin typeface="Open Sans"/>
                <a:cs typeface="Open Sans"/>
              </a:rPr>
              <a:t>hil</a:t>
            </a:r>
            <a:r>
              <a:rPr sz="2000" spc="-10" dirty="0">
                <a:latin typeface="Open Sans"/>
                <a:cs typeface="Open Sans"/>
              </a:rPr>
              <a:t>d</a:t>
            </a:r>
            <a:r>
              <a:rPr sz="2000" spc="-40" dirty="0">
                <a:latin typeface="Open Sans"/>
                <a:cs typeface="Open Sans"/>
              </a:rPr>
              <a:t>r</a:t>
            </a:r>
            <a:r>
              <a:rPr sz="2000" dirty="0">
                <a:latin typeface="Open Sans"/>
                <a:cs typeface="Open Sans"/>
              </a:rPr>
              <a:t>en</a:t>
            </a:r>
            <a:r>
              <a:rPr sz="2000" spc="-20" dirty="0">
                <a:latin typeface="Open Sans"/>
                <a:cs typeface="Open Sans"/>
              </a:rPr>
              <a:t> </a:t>
            </a:r>
            <a:r>
              <a:rPr sz="2000" dirty="0">
                <a:latin typeface="Open Sans"/>
                <a:cs typeface="Open Sans"/>
              </a:rPr>
              <a:t>to</a:t>
            </a:r>
            <a:r>
              <a:rPr sz="2000" spc="5" dirty="0">
                <a:latin typeface="Open Sans"/>
                <a:cs typeface="Open Sans"/>
              </a:rPr>
              <a:t> </a:t>
            </a:r>
            <a:r>
              <a:rPr sz="2000" spc="-5" dirty="0">
                <a:latin typeface="Open Sans"/>
                <a:cs typeface="Open Sans"/>
              </a:rPr>
              <a:t>mim</a:t>
            </a:r>
            <a:r>
              <a:rPr sz="2000" spc="-10" dirty="0">
                <a:latin typeface="Open Sans"/>
                <a:cs typeface="Open Sans"/>
              </a:rPr>
              <a:t>i</a:t>
            </a:r>
            <a:r>
              <a:rPr sz="2000" dirty="0">
                <a:latin typeface="Open Sans"/>
                <a:cs typeface="Open Sans"/>
              </a:rPr>
              <a:t>c</a:t>
            </a:r>
            <a:r>
              <a:rPr sz="2000" spc="-10" dirty="0">
                <a:latin typeface="Open Sans"/>
                <a:cs typeface="Open Sans"/>
              </a:rPr>
              <a:t> </a:t>
            </a:r>
            <a:r>
              <a:rPr sz="2000" dirty="0">
                <a:latin typeface="Open Sans"/>
                <a:cs typeface="Open Sans"/>
              </a:rPr>
              <a:t>your</a:t>
            </a:r>
            <a:r>
              <a:rPr sz="2000" spc="5" dirty="0">
                <a:latin typeface="Open Sans"/>
                <a:cs typeface="Open Sans"/>
              </a:rPr>
              <a:t> </a:t>
            </a:r>
            <a:r>
              <a:rPr sz="2000" dirty="0">
                <a:latin typeface="Open Sans"/>
                <a:cs typeface="Open Sans"/>
              </a:rPr>
              <a:t>voi</a:t>
            </a:r>
            <a:r>
              <a:rPr sz="2000" spc="10" dirty="0">
                <a:latin typeface="Open Sans"/>
                <a:cs typeface="Open Sans"/>
              </a:rPr>
              <a:t>c</a:t>
            </a:r>
            <a:r>
              <a:rPr sz="2000" dirty="0">
                <a:latin typeface="Open Sans"/>
                <a:cs typeface="Open Sans"/>
              </a:rPr>
              <a:t>e </a:t>
            </a:r>
            <a:r>
              <a:rPr sz="2000" spc="-5" dirty="0">
                <a:latin typeface="Open Sans"/>
                <a:cs typeface="Open Sans"/>
              </a:rPr>
              <a:t>an</a:t>
            </a:r>
            <a:r>
              <a:rPr sz="2000" dirty="0">
                <a:latin typeface="Open Sans"/>
                <a:cs typeface="Open Sans"/>
              </a:rPr>
              <a:t>d</a:t>
            </a:r>
            <a:r>
              <a:rPr sz="2000" spc="5" dirty="0">
                <a:latin typeface="Open Sans"/>
                <a:cs typeface="Open Sans"/>
              </a:rPr>
              <a:t> </a:t>
            </a:r>
            <a:r>
              <a:rPr sz="2000" spc="-5" dirty="0">
                <a:latin typeface="Open Sans"/>
                <a:cs typeface="Open Sans"/>
              </a:rPr>
              <a:t>moti</a:t>
            </a:r>
            <a:r>
              <a:rPr sz="2000" spc="5" dirty="0">
                <a:latin typeface="Open Sans"/>
                <a:cs typeface="Open Sans"/>
              </a:rPr>
              <a:t>o</a:t>
            </a:r>
            <a:r>
              <a:rPr sz="2000" dirty="0">
                <a:latin typeface="Open Sans"/>
                <a:cs typeface="Open Sans"/>
              </a:rPr>
              <a:t>ns.)</a:t>
            </a:r>
            <a:endParaRPr sz="2000">
              <a:latin typeface="Open Sans"/>
              <a:cs typeface="Open Sans"/>
            </a:endParaRPr>
          </a:p>
          <a:p>
            <a:pPr marL="355600" marR="139700" indent="-342900">
              <a:lnSpc>
                <a:spcPct val="80000"/>
              </a:lnSpc>
              <a:spcBef>
                <a:spcPts val="480"/>
              </a:spcBef>
              <a:buClr>
                <a:srgbClr val="5D7975"/>
              </a:buClr>
              <a:buFont typeface="Wingdings"/>
              <a:buChar char=""/>
              <a:tabLst>
                <a:tab pos="355600" algn="l"/>
                <a:tab pos="1755139" algn="l"/>
                <a:tab pos="3150235" algn="l"/>
              </a:tabLst>
            </a:pPr>
            <a:r>
              <a:rPr sz="2000" spc="5" dirty="0">
                <a:latin typeface="Open Sans"/>
                <a:cs typeface="Open Sans"/>
              </a:rPr>
              <a:t>P</a:t>
            </a:r>
            <a:r>
              <a:rPr sz="2000" spc="-40" dirty="0">
                <a:latin typeface="Open Sans"/>
                <a:cs typeface="Open Sans"/>
              </a:rPr>
              <a:t>r</a:t>
            </a:r>
            <a:r>
              <a:rPr sz="2000" spc="-35" dirty="0">
                <a:latin typeface="Open Sans"/>
                <a:cs typeface="Open Sans"/>
              </a:rPr>
              <a:t>o</a:t>
            </a:r>
            <a:r>
              <a:rPr sz="2000" dirty="0">
                <a:latin typeface="Open Sans"/>
                <a:cs typeface="Open Sans"/>
              </a:rPr>
              <a:t>xim</a:t>
            </a:r>
            <a:r>
              <a:rPr sz="2000" spc="-10" dirty="0">
                <a:latin typeface="Open Sans"/>
                <a:cs typeface="Open Sans"/>
              </a:rPr>
              <a:t>i</a:t>
            </a:r>
            <a:r>
              <a:rPr sz="2000" spc="-5" dirty="0">
                <a:latin typeface="Open Sans"/>
                <a:cs typeface="Open Sans"/>
              </a:rPr>
              <a:t>t</a:t>
            </a:r>
            <a:r>
              <a:rPr sz="2000" dirty="0">
                <a:latin typeface="Open Sans"/>
                <a:cs typeface="Open Sans"/>
              </a:rPr>
              <a:t>y</a:t>
            </a:r>
            <a:r>
              <a:rPr sz="2000" spc="-15" dirty="0">
                <a:latin typeface="Open Sans"/>
                <a:cs typeface="Open Sans"/>
              </a:rPr>
              <a:t> </a:t>
            </a:r>
            <a:r>
              <a:rPr sz="2000" spc="-5" dirty="0">
                <a:latin typeface="Open Sans"/>
                <a:cs typeface="Open Sans"/>
              </a:rPr>
              <a:t>mat</a:t>
            </a:r>
            <a:r>
              <a:rPr sz="2000" spc="5" dirty="0">
                <a:latin typeface="Open Sans"/>
                <a:cs typeface="Open Sans"/>
              </a:rPr>
              <a:t>t</a:t>
            </a:r>
            <a:r>
              <a:rPr sz="2000" dirty="0">
                <a:latin typeface="Open Sans"/>
                <a:cs typeface="Open Sans"/>
              </a:rPr>
              <a:t>e</a:t>
            </a:r>
            <a:r>
              <a:rPr sz="2000" spc="-5" dirty="0">
                <a:latin typeface="Open Sans"/>
                <a:cs typeface="Open Sans"/>
              </a:rPr>
              <a:t>r</a:t>
            </a:r>
            <a:r>
              <a:rPr sz="2000" spc="5" dirty="0">
                <a:latin typeface="Open Sans"/>
                <a:cs typeface="Open Sans"/>
              </a:rPr>
              <a:t>s</a:t>
            </a:r>
            <a:r>
              <a:rPr sz="2000" dirty="0">
                <a:latin typeface="Open Sans"/>
                <a:cs typeface="Open Sans"/>
              </a:rPr>
              <a:t>:</a:t>
            </a:r>
            <a:r>
              <a:rPr sz="2000" spc="-30" dirty="0">
                <a:latin typeface="Open Sans"/>
                <a:cs typeface="Open Sans"/>
              </a:rPr>
              <a:t> </a:t>
            </a:r>
            <a:r>
              <a:rPr sz="2000" dirty="0">
                <a:latin typeface="Open Sans"/>
                <a:cs typeface="Open Sans"/>
              </a:rPr>
              <a:t>Can</a:t>
            </a:r>
            <a:r>
              <a:rPr sz="2000" spc="5" dirty="0">
                <a:latin typeface="Open Sans"/>
                <a:cs typeface="Open Sans"/>
              </a:rPr>
              <a:t> </a:t>
            </a:r>
            <a:r>
              <a:rPr sz="2000" spc="-5" dirty="0">
                <a:latin typeface="Open Sans"/>
                <a:cs typeface="Open Sans"/>
              </a:rPr>
              <a:t>all </a:t>
            </a:r>
            <a:r>
              <a:rPr sz="2000" spc="5" dirty="0">
                <a:latin typeface="Open Sans"/>
                <a:cs typeface="Open Sans"/>
              </a:rPr>
              <a:t>c</a:t>
            </a:r>
            <a:r>
              <a:rPr sz="2000" dirty="0">
                <a:latin typeface="Open Sans"/>
                <a:cs typeface="Open Sans"/>
              </a:rPr>
              <a:t>h</a:t>
            </a:r>
            <a:r>
              <a:rPr sz="2000" spc="-10" dirty="0">
                <a:latin typeface="Open Sans"/>
                <a:cs typeface="Open Sans"/>
              </a:rPr>
              <a:t>i</a:t>
            </a:r>
            <a:r>
              <a:rPr sz="2000" dirty="0">
                <a:latin typeface="Open Sans"/>
                <a:cs typeface="Open Sans"/>
              </a:rPr>
              <a:t>ld</a:t>
            </a:r>
            <a:r>
              <a:rPr sz="2000" spc="-45" dirty="0">
                <a:latin typeface="Open Sans"/>
                <a:cs typeface="Open Sans"/>
              </a:rPr>
              <a:t>r</a:t>
            </a:r>
            <a:r>
              <a:rPr sz="2000" spc="-5" dirty="0">
                <a:latin typeface="Open Sans"/>
                <a:cs typeface="Open Sans"/>
              </a:rPr>
              <a:t>e</a:t>
            </a:r>
            <a:r>
              <a:rPr sz="2000" dirty="0">
                <a:latin typeface="Open Sans"/>
                <a:cs typeface="Open Sans"/>
              </a:rPr>
              <a:t>n</a:t>
            </a:r>
            <a:r>
              <a:rPr sz="2000" spc="-15" dirty="0">
                <a:latin typeface="Open Sans"/>
                <a:cs typeface="Open Sans"/>
              </a:rPr>
              <a:t> </a:t>
            </a:r>
            <a:r>
              <a:rPr sz="2000" spc="-5" dirty="0">
                <a:latin typeface="Open Sans"/>
                <a:cs typeface="Open Sans"/>
              </a:rPr>
              <a:t>s</a:t>
            </a:r>
            <a:r>
              <a:rPr sz="2000" spc="5" dirty="0">
                <a:latin typeface="Open Sans"/>
                <a:cs typeface="Open Sans"/>
              </a:rPr>
              <a:t>e</a:t>
            </a:r>
            <a:r>
              <a:rPr sz="2000" dirty="0">
                <a:latin typeface="Open Sans"/>
                <a:cs typeface="Open Sans"/>
              </a:rPr>
              <a:t>e</a:t>
            </a:r>
            <a:r>
              <a:rPr sz="2000" spc="-10" dirty="0">
                <a:latin typeface="Open Sans"/>
                <a:cs typeface="Open Sans"/>
              </a:rPr>
              <a:t> </a:t>
            </a:r>
            <a:r>
              <a:rPr sz="2000" spc="-5" dirty="0">
                <a:latin typeface="Open Sans"/>
                <a:cs typeface="Open Sans"/>
              </a:rPr>
              <a:t>th</a:t>
            </a:r>
            <a:r>
              <a:rPr sz="2000" dirty="0">
                <a:latin typeface="Open Sans"/>
                <a:cs typeface="Open Sans"/>
              </a:rPr>
              <a:t>e book?	</a:t>
            </a:r>
            <a:r>
              <a:rPr sz="2000" spc="5" dirty="0">
                <a:latin typeface="Open Sans"/>
                <a:cs typeface="Open Sans"/>
              </a:rPr>
              <a:t>A</a:t>
            </a:r>
            <a:r>
              <a:rPr sz="2000" spc="-40" dirty="0">
                <a:latin typeface="Open Sans"/>
                <a:cs typeface="Open Sans"/>
              </a:rPr>
              <a:t>r</a:t>
            </a:r>
            <a:r>
              <a:rPr sz="2000" dirty="0">
                <a:latin typeface="Open Sans"/>
                <a:cs typeface="Open Sans"/>
              </a:rPr>
              <a:t>e th</a:t>
            </a:r>
            <a:r>
              <a:rPr sz="2000" spc="-35" dirty="0">
                <a:latin typeface="Open Sans"/>
                <a:cs typeface="Open Sans"/>
              </a:rPr>
              <a:t>e</a:t>
            </a:r>
            <a:r>
              <a:rPr sz="2000" dirty="0">
                <a:latin typeface="Open Sans"/>
                <a:cs typeface="Open Sans"/>
              </a:rPr>
              <a:t>y in</a:t>
            </a:r>
            <a:r>
              <a:rPr sz="2000" spc="-10" dirty="0">
                <a:latin typeface="Open Sans"/>
                <a:cs typeface="Open Sans"/>
              </a:rPr>
              <a:t> </a:t>
            </a:r>
            <a:r>
              <a:rPr sz="2000" spc="-45" dirty="0">
                <a:latin typeface="Open Sans"/>
                <a:cs typeface="Open Sans"/>
              </a:rPr>
              <a:t>r</a:t>
            </a:r>
            <a:r>
              <a:rPr sz="2000" dirty="0">
                <a:latin typeface="Open Sans"/>
                <a:cs typeface="Open Sans"/>
              </a:rPr>
              <a:t>e</a:t>
            </a:r>
            <a:r>
              <a:rPr sz="2000" spc="5" dirty="0">
                <a:latin typeface="Open Sans"/>
                <a:cs typeface="Open Sans"/>
              </a:rPr>
              <a:t>ac</a:t>
            </a:r>
            <a:r>
              <a:rPr sz="2000" dirty="0">
                <a:latin typeface="Open Sans"/>
                <a:cs typeface="Open Sans"/>
              </a:rPr>
              <a:t>h</a:t>
            </a:r>
            <a:r>
              <a:rPr sz="2000" spc="-20" dirty="0">
                <a:latin typeface="Open Sans"/>
                <a:cs typeface="Open Sans"/>
              </a:rPr>
              <a:t> </a:t>
            </a:r>
            <a:r>
              <a:rPr sz="2000" spc="-5" dirty="0">
                <a:latin typeface="Open Sans"/>
                <a:cs typeface="Open Sans"/>
              </a:rPr>
              <a:t>t</a:t>
            </a:r>
            <a:r>
              <a:rPr sz="2000" dirty="0">
                <a:latin typeface="Open Sans"/>
                <a:cs typeface="Open Sans"/>
              </a:rPr>
              <a:t>o inte</a:t>
            </a:r>
            <a:r>
              <a:rPr sz="2000" spc="-35" dirty="0">
                <a:latin typeface="Open Sans"/>
                <a:cs typeface="Open Sans"/>
              </a:rPr>
              <a:t>r</a:t>
            </a:r>
            <a:r>
              <a:rPr sz="2000" spc="-5" dirty="0">
                <a:latin typeface="Open Sans"/>
                <a:cs typeface="Open Sans"/>
              </a:rPr>
              <a:t>a</a:t>
            </a:r>
            <a:r>
              <a:rPr sz="2000" spc="5" dirty="0">
                <a:latin typeface="Open Sans"/>
                <a:cs typeface="Open Sans"/>
              </a:rPr>
              <a:t>c</a:t>
            </a:r>
            <a:r>
              <a:rPr sz="2000" dirty="0">
                <a:latin typeface="Open Sans"/>
                <a:cs typeface="Open Sans"/>
              </a:rPr>
              <a:t>t</a:t>
            </a:r>
            <a:r>
              <a:rPr sz="2000" spc="-25" dirty="0">
                <a:latin typeface="Open Sans"/>
                <a:cs typeface="Open Sans"/>
              </a:rPr>
              <a:t> </a:t>
            </a:r>
            <a:r>
              <a:rPr sz="2000" dirty="0">
                <a:latin typeface="Open Sans"/>
                <a:cs typeface="Open Sans"/>
              </a:rPr>
              <a:t>with </a:t>
            </a:r>
            <a:r>
              <a:rPr sz="2000" spc="-5" dirty="0">
                <a:latin typeface="Open Sans"/>
                <a:cs typeface="Open Sans"/>
              </a:rPr>
              <a:t>th</a:t>
            </a:r>
            <a:r>
              <a:rPr sz="2000" dirty="0">
                <a:latin typeface="Open Sans"/>
                <a:cs typeface="Open Sans"/>
              </a:rPr>
              <a:t>e pages?	A</a:t>
            </a:r>
            <a:r>
              <a:rPr sz="2000" spc="-35" dirty="0">
                <a:latin typeface="Open Sans"/>
                <a:cs typeface="Open Sans"/>
              </a:rPr>
              <a:t>r</a:t>
            </a:r>
            <a:r>
              <a:rPr sz="2000" dirty="0">
                <a:latin typeface="Open Sans"/>
                <a:cs typeface="Open Sans"/>
              </a:rPr>
              <a:t>e</a:t>
            </a:r>
            <a:r>
              <a:rPr sz="2000" spc="-10" dirty="0">
                <a:latin typeface="Open Sans"/>
                <a:cs typeface="Open Sans"/>
              </a:rPr>
              <a:t> </a:t>
            </a:r>
            <a:r>
              <a:rPr sz="2000" dirty="0">
                <a:latin typeface="Open Sans"/>
                <a:cs typeface="Open Sans"/>
              </a:rPr>
              <a:t>you</a:t>
            </a:r>
            <a:r>
              <a:rPr sz="2000" spc="5" dirty="0">
                <a:latin typeface="Open Sans"/>
                <a:cs typeface="Open Sans"/>
              </a:rPr>
              <a:t> </a:t>
            </a:r>
            <a:r>
              <a:rPr sz="2000" dirty="0">
                <a:latin typeface="Open Sans"/>
                <a:cs typeface="Open Sans"/>
              </a:rPr>
              <a:t>sitting</a:t>
            </a:r>
            <a:r>
              <a:rPr sz="2000" spc="-20" dirty="0">
                <a:latin typeface="Open Sans"/>
                <a:cs typeface="Open Sans"/>
              </a:rPr>
              <a:t> </a:t>
            </a:r>
            <a:r>
              <a:rPr sz="2000" dirty="0">
                <a:latin typeface="Open Sans"/>
                <a:cs typeface="Open Sans"/>
              </a:rPr>
              <a:t>a </a:t>
            </a:r>
            <a:r>
              <a:rPr sz="2000" spc="-5" dirty="0">
                <a:latin typeface="Open Sans"/>
                <a:cs typeface="Open Sans"/>
              </a:rPr>
              <a:t>thei</a:t>
            </a:r>
            <a:r>
              <a:rPr sz="2000" dirty="0">
                <a:latin typeface="Open Sans"/>
                <a:cs typeface="Open Sans"/>
              </a:rPr>
              <a:t>r</a:t>
            </a:r>
            <a:r>
              <a:rPr sz="2000" spc="-10" dirty="0">
                <a:latin typeface="Open Sans"/>
                <a:cs typeface="Open Sans"/>
              </a:rPr>
              <a:t> </a:t>
            </a:r>
            <a:r>
              <a:rPr sz="2000" spc="-35" dirty="0">
                <a:latin typeface="Open Sans"/>
                <a:cs typeface="Open Sans"/>
              </a:rPr>
              <a:t>e</a:t>
            </a:r>
            <a:r>
              <a:rPr sz="2000" dirty="0">
                <a:latin typeface="Open Sans"/>
                <a:cs typeface="Open Sans"/>
              </a:rPr>
              <a:t>ye</a:t>
            </a:r>
            <a:r>
              <a:rPr sz="2000" spc="10" dirty="0">
                <a:latin typeface="Open Sans"/>
                <a:cs typeface="Open Sans"/>
              </a:rPr>
              <a:t> </a:t>
            </a:r>
            <a:r>
              <a:rPr sz="2000" dirty="0">
                <a:latin typeface="Open Sans"/>
                <a:cs typeface="Open Sans"/>
              </a:rPr>
              <a:t>l</a:t>
            </a:r>
            <a:r>
              <a:rPr sz="2000" spc="-35" dirty="0">
                <a:latin typeface="Open Sans"/>
                <a:cs typeface="Open Sans"/>
              </a:rPr>
              <a:t>e</a:t>
            </a:r>
            <a:r>
              <a:rPr sz="2000" dirty="0">
                <a:latin typeface="Open Sans"/>
                <a:cs typeface="Open Sans"/>
              </a:rPr>
              <a:t>vel?</a:t>
            </a:r>
            <a:endParaRPr sz="2000">
              <a:latin typeface="Open Sans"/>
              <a:cs typeface="Open Sans"/>
            </a:endParaRPr>
          </a:p>
          <a:p>
            <a:pPr marL="355600" marR="66040" indent="-342900">
              <a:lnSpc>
                <a:spcPct val="80000"/>
              </a:lnSpc>
              <a:spcBef>
                <a:spcPts val="480"/>
              </a:spcBef>
              <a:buClr>
                <a:srgbClr val="5D7975"/>
              </a:buClr>
              <a:buFont typeface="Wingdings"/>
              <a:buChar char=""/>
              <a:tabLst>
                <a:tab pos="355600" algn="l"/>
              </a:tabLst>
            </a:pPr>
            <a:r>
              <a:rPr sz="2000" spc="-5" dirty="0">
                <a:latin typeface="Open Sans"/>
                <a:cs typeface="Open Sans"/>
              </a:rPr>
              <a:t>R</a:t>
            </a:r>
            <a:r>
              <a:rPr sz="2000" dirty="0">
                <a:latin typeface="Open Sans"/>
                <a:cs typeface="Open Sans"/>
              </a:rPr>
              <a:t>e</a:t>
            </a:r>
            <a:r>
              <a:rPr sz="2000" spc="-5" dirty="0">
                <a:latin typeface="Open Sans"/>
                <a:cs typeface="Open Sans"/>
              </a:rPr>
              <a:t>a</a:t>
            </a:r>
            <a:r>
              <a:rPr sz="2000" dirty="0">
                <a:latin typeface="Open Sans"/>
                <a:cs typeface="Open Sans"/>
              </a:rPr>
              <a:t>d </a:t>
            </a:r>
            <a:r>
              <a:rPr sz="2000" spc="-5" dirty="0">
                <a:latin typeface="Open Sans"/>
                <a:cs typeface="Open Sans"/>
              </a:rPr>
              <a:t>al</a:t>
            </a:r>
            <a:r>
              <a:rPr sz="2000" spc="5" dirty="0">
                <a:latin typeface="Open Sans"/>
                <a:cs typeface="Open Sans"/>
              </a:rPr>
              <a:t>o</a:t>
            </a:r>
            <a:r>
              <a:rPr sz="2000" dirty="0">
                <a:latin typeface="Open Sans"/>
                <a:cs typeface="Open Sans"/>
              </a:rPr>
              <a:t>ud in</a:t>
            </a:r>
            <a:r>
              <a:rPr sz="2000" spc="-10" dirty="0">
                <a:latin typeface="Open Sans"/>
                <a:cs typeface="Open Sans"/>
              </a:rPr>
              <a:t> </a:t>
            </a:r>
            <a:r>
              <a:rPr sz="2000" dirty="0">
                <a:latin typeface="Open Sans"/>
                <a:cs typeface="Open Sans"/>
              </a:rPr>
              <a:t>s</a:t>
            </a:r>
            <a:r>
              <a:rPr sz="2000" spc="-5" dirty="0">
                <a:latin typeface="Open Sans"/>
                <a:cs typeface="Open Sans"/>
              </a:rPr>
              <a:t>mall</a:t>
            </a:r>
            <a:r>
              <a:rPr sz="2000" spc="5" dirty="0">
                <a:latin typeface="Open Sans"/>
                <a:cs typeface="Open Sans"/>
              </a:rPr>
              <a:t>e</a:t>
            </a:r>
            <a:r>
              <a:rPr sz="2000" dirty="0">
                <a:latin typeface="Open Sans"/>
                <a:cs typeface="Open Sans"/>
              </a:rPr>
              <a:t>r</a:t>
            </a:r>
            <a:r>
              <a:rPr sz="2000" spc="-15" dirty="0">
                <a:latin typeface="Open Sans"/>
                <a:cs typeface="Open Sans"/>
              </a:rPr>
              <a:t> </a:t>
            </a:r>
            <a:r>
              <a:rPr sz="2000" dirty="0">
                <a:latin typeface="Open Sans"/>
                <a:cs typeface="Open Sans"/>
              </a:rPr>
              <a:t>g</a:t>
            </a:r>
            <a:r>
              <a:rPr sz="2000" spc="-40" dirty="0">
                <a:latin typeface="Open Sans"/>
                <a:cs typeface="Open Sans"/>
              </a:rPr>
              <a:t>r</a:t>
            </a:r>
            <a:r>
              <a:rPr sz="2000" dirty="0">
                <a:latin typeface="Open Sans"/>
                <a:cs typeface="Open Sans"/>
              </a:rPr>
              <a:t>oups to</a:t>
            </a:r>
            <a:r>
              <a:rPr sz="2000" spc="5" dirty="0">
                <a:latin typeface="Open Sans"/>
                <a:cs typeface="Open Sans"/>
              </a:rPr>
              <a:t> </a:t>
            </a:r>
            <a:r>
              <a:rPr sz="2000" dirty="0">
                <a:latin typeface="Open Sans"/>
                <a:cs typeface="Open Sans"/>
              </a:rPr>
              <a:t>de</a:t>
            </a:r>
            <a:r>
              <a:rPr sz="2000" spc="5" dirty="0">
                <a:latin typeface="Open Sans"/>
                <a:cs typeface="Open Sans"/>
              </a:rPr>
              <a:t>c</a:t>
            </a:r>
            <a:r>
              <a:rPr sz="2000" spc="-40" dirty="0">
                <a:latin typeface="Open Sans"/>
                <a:cs typeface="Open Sans"/>
              </a:rPr>
              <a:t>r</a:t>
            </a:r>
            <a:r>
              <a:rPr sz="2000" dirty="0">
                <a:latin typeface="Open Sans"/>
                <a:cs typeface="Open Sans"/>
              </a:rPr>
              <a:t>e</a:t>
            </a:r>
            <a:r>
              <a:rPr sz="2000" spc="-5" dirty="0">
                <a:latin typeface="Open Sans"/>
                <a:cs typeface="Open Sans"/>
              </a:rPr>
              <a:t>a</a:t>
            </a:r>
            <a:r>
              <a:rPr sz="2000" spc="5" dirty="0">
                <a:latin typeface="Open Sans"/>
                <a:cs typeface="Open Sans"/>
              </a:rPr>
              <a:t>s</a:t>
            </a:r>
            <a:r>
              <a:rPr sz="2000" dirty="0">
                <a:latin typeface="Open Sans"/>
                <a:cs typeface="Open Sans"/>
              </a:rPr>
              <a:t>e</a:t>
            </a:r>
            <a:r>
              <a:rPr sz="2000" spc="-25" dirty="0">
                <a:latin typeface="Open Sans"/>
                <a:cs typeface="Open Sans"/>
              </a:rPr>
              <a:t> </a:t>
            </a:r>
            <a:r>
              <a:rPr sz="2000" dirty="0">
                <a:latin typeface="Open Sans"/>
                <a:cs typeface="Open Sans"/>
              </a:rPr>
              <a:t>w</a:t>
            </a:r>
            <a:r>
              <a:rPr sz="2000" spc="5" dirty="0">
                <a:latin typeface="Open Sans"/>
                <a:cs typeface="Open Sans"/>
              </a:rPr>
              <a:t>a</a:t>
            </a:r>
            <a:r>
              <a:rPr sz="2000" dirty="0">
                <a:latin typeface="Open Sans"/>
                <a:cs typeface="Open Sans"/>
              </a:rPr>
              <a:t>it</a:t>
            </a:r>
            <a:r>
              <a:rPr sz="2000" spc="-25" dirty="0">
                <a:latin typeface="Open Sans"/>
                <a:cs typeface="Open Sans"/>
              </a:rPr>
              <a:t> </a:t>
            </a:r>
            <a:r>
              <a:rPr sz="2000" dirty="0">
                <a:latin typeface="Open Sans"/>
                <a:cs typeface="Open Sans"/>
              </a:rPr>
              <a:t>time</a:t>
            </a:r>
            <a:r>
              <a:rPr sz="2000" spc="5" dirty="0">
                <a:latin typeface="Open Sans"/>
                <a:cs typeface="Open Sans"/>
              </a:rPr>
              <a:t> </a:t>
            </a:r>
            <a:r>
              <a:rPr sz="2000" dirty="0">
                <a:latin typeface="Open Sans"/>
                <a:cs typeface="Open Sans"/>
              </a:rPr>
              <a:t>f</a:t>
            </a:r>
            <a:r>
              <a:rPr sz="2000" spc="5" dirty="0">
                <a:latin typeface="Open Sans"/>
                <a:cs typeface="Open Sans"/>
              </a:rPr>
              <a:t>o</a:t>
            </a:r>
            <a:r>
              <a:rPr sz="2000" dirty="0">
                <a:latin typeface="Open Sans"/>
                <a:cs typeface="Open Sans"/>
              </a:rPr>
              <a:t>r </a:t>
            </a:r>
            <a:r>
              <a:rPr sz="2000" spc="-40" dirty="0">
                <a:latin typeface="Open Sans"/>
                <a:cs typeface="Open Sans"/>
              </a:rPr>
              <a:t>r</a:t>
            </a:r>
            <a:r>
              <a:rPr sz="2000" dirty="0">
                <a:latin typeface="Open Sans"/>
                <a:cs typeface="Open Sans"/>
              </a:rPr>
              <a:t>e</a:t>
            </a:r>
            <a:r>
              <a:rPr sz="2000" spc="5" dirty="0">
                <a:latin typeface="Open Sans"/>
                <a:cs typeface="Open Sans"/>
              </a:rPr>
              <a:t>s</a:t>
            </a:r>
            <a:r>
              <a:rPr sz="2000" dirty="0">
                <a:latin typeface="Open Sans"/>
                <a:cs typeface="Open Sans"/>
              </a:rPr>
              <a:t>po</a:t>
            </a:r>
            <a:r>
              <a:rPr sz="2000" spc="-10" dirty="0">
                <a:latin typeface="Open Sans"/>
                <a:cs typeface="Open Sans"/>
              </a:rPr>
              <a:t>n</a:t>
            </a:r>
            <a:r>
              <a:rPr sz="2000" dirty="0">
                <a:latin typeface="Open Sans"/>
                <a:cs typeface="Open Sans"/>
              </a:rPr>
              <a:t>di</a:t>
            </a:r>
            <a:r>
              <a:rPr sz="2000" spc="-10" dirty="0">
                <a:latin typeface="Open Sans"/>
                <a:cs typeface="Open Sans"/>
              </a:rPr>
              <a:t>n</a:t>
            </a:r>
            <a:r>
              <a:rPr sz="2000" dirty="0">
                <a:latin typeface="Open Sans"/>
                <a:cs typeface="Open Sans"/>
              </a:rPr>
              <a:t>g</a:t>
            </a:r>
            <a:r>
              <a:rPr sz="2000" spc="-10" dirty="0">
                <a:latin typeface="Open Sans"/>
                <a:cs typeface="Open Sans"/>
              </a:rPr>
              <a:t> </a:t>
            </a:r>
            <a:r>
              <a:rPr sz="2000" spc="-5" dirty="0">
                <a:latin typeface="Open Sans"/>
                <a:cs typeface="Open Sans"/>
              </a:rPr>
              <a:t>t</a:t>
            </a:r>
            <a:r>
              <a:rPr sz="2000" dirty="0">
                <a:latin typeface="Open Sans"/>
                <a:cs typeface="Open Sans"/>
              </a:rPr>
              <a:t>o t</a:t>
            </a:r>
            <a:r>
              <a:rPr sz="2000" spc="-30" dirty="0">
                <a:latin typeface="Open Sans"/>
                <a:cs typeface="Open Sans"/>
              </a:rPr>
              <a:t>e</a:t>
            </a:r>
            <a:r>
              <a:rPr sz="2000" dirty="0">
                <a:latin typeface="Open Sans"/>
                <a:cs typeface="Open Sans"/>
              </a:rPr>
              <a:t>xt</a:t>
            </a:r>
            <a:r>
              <a:rPr sz="2000" spc="-20" dirty="0">
                <a:latin typeface="Open Sans"/>
                <a:cs typeface="Open Sans"/>
              </a:rPr>
              <a:t> </a:t>
            </a:r>
            <a:r>
              <a:rPr sz="2000" spc="-5" dirty="0">
                <a:latin typeface="Open Sans"/>
                <a:cs typeface="Open Sans"/>
              </a:rPr>
              <a:t>and </a:t>
            </a:r>
            <a:r>
              <a:rPr sz="2000" dirty="0">
                <a:latin typeface="Open Sans"/>
                <a:cs typeface="Open Sans"/>
              </a:rPr>
              <a:t>inc</a:t>
            </a:r>
            <a:r>
              <a:rPr sz="2000" spc="-35" dirty="0">
                <a:latin typeface="Open Sans"/>
                <a:cs typeface="Open Sans"/>
              </a:rPr>
              <a:t>r</a:t>
            </a:r>
            <a:r>
              <a:rPr sz="2000" dirty="0">
                <a:latin typeface="Open Sans"/>
                <a:cs typeface="Open Sans"/>
              </a:rPr>
              <a:t>e</a:t>
            </a:r>
            <a:r>
              <a:rPr sz="2000" spc="-5" dirty="0">
                <a:latin typeface="Open Sans"/>
                <a:cs typeface="Open Sans"/>
              </a:rPr>
              <a:t>a</a:t>
            </a:r>
            <a:r>
              <a:rPr sz="2000" spc="5" dirty="0">
                <a:latin typeface="Open Sans"/>
                <a:cs typeface="Open Sans"/>
              </a:rPr>
              <a:t>s</a:t>
            </a:r>
            <a:r>
              <a:rPr sz="2000" dirty="0">
                <a:latin typeface="Open Sans"/>
                <a:cs typeface="Open Sans"/>
              </a:rPr>
              <a:t>ing</a:t>
            </a:r>
            <a:r>
              <a:rPr sz="2000" spc="-35" dirty="0">
                <a:latin typeface="Open Sans"/>
                <a:cs typeface="Open Sans"/>
              </a:rPr>
              <a:t> </a:t>
            </a:r>
            <a:r>
              <a:rPr sz="2000" dirty="0">
                <a:latin typeface="Open Sans"/>
                <a:cs typeface="Open Sans"/>
              </a:rPr>
              <a:t>l</a:t>
            </a:r>
            <a:r>
              <a:rPr sz="2000" spc="-35" dirty="0">
                <a:latin typeface="Open Sans"/>
                <a:cs typeface="Open Sans"/>
              </a:rPr>
              <a:t>e</a:t>
            </a:r>
            <a:r>
              <a:rPr sz="2000" dirty="0">
                <a:latin typeface="Open Sans"/>
                <a:cs typeface="Open Sans"/>
              </a:rPr>
              <a:t>vel</a:t>
            </a:r>
            <a:r>
              <a:rPr sz="2000" spc="-15" dirty="0">
                <a:latin typeface="Open Sans"/>
                <a:cs typeface="Open Sans"/>
              </a:rPr>
              <a:t> </a:t>
            </a:r>
            <a:r>
              <a:rPr sz="2000" dirty="0">
                <a:latin typeface="Open Sans"/>
                <a:cs typeface="Open Sans"/>
              </a:rPr>
              <a:t>of en</a:t>
            </a:r>
            <a:r>
              <a:rPr sz="2000" spc="-10" dirty="0">
                <a:latin typeface="Open Sans"/>
                <a:cs typeface="Open Sans"/>
              </a:rPr>
              <a:t>g</a:t>
            </a:r>
            <a:r>
              <a:rPr sz="2000" spc="-5" dirty="0">
                <a:latin typeface="Open Sans"/>
                <a:cs typeface="Open Sans"/>
              </a:rPr>
              <a:t>ag</a:t>
            </a:r>
            <a:r>
              <a:rPr sz="2000" dirty="0">
                <a:latin typeface="Open Sans"/>
                <a:cs typeface="Open Sans"/>
              </a:rPr>
              <a:t>e</a:t>
            </a:r>
            <a:r>
              <a:rPr sz="2000" spc="-5" dirty="0">
                <a:latin typeface="Open Sans"/>
                <a:cs typeface="Open Sans"/>
              </a:rPr>
              <a:t>ment.</a:t>
            </a:r>
            <a:endParaRPr sz="2000">
              <a:latin typeface="Open Sans"/>
              <a:cs typeface="Open Sans"/>
            </a:endParaRPr>
          </a:p>
          <a:p>
            <a:pPr marL="355600" marR="5080" indent="-342900">
              <a:lnSpc>
                <a:spcPts val="1920"/>
              </a:lnSpc>
              <a:spcBef>
                <a:spcPts val="459"/>
              </a:spcBef>
              <a:buClr>
                <a:srgbClr val="5D7975"/>
              </a:buClr>
              <a:buFont typeface="Wingdings"/>
              <a:buChar char=""/>
              <a:tabLst>
                <a:tab pos="355600" algn="l"/>
              </a:tabLst>
            </a:pPr>
            <a:r>
              <a:rPr sz="2000" spc="5" dirty="0">
                <a:latin typeface="Open Sans"/>
                <a:cs typeface="Open Sans"/>
              </a:rPr>
              <a:t>P</a:t>
            </a:r>
            <a:r>
              <a:rPr sz="2000" dirty="0">
                <a:latin typeface="Open Sans"/>
                <a:cs typeface="Open Sans"/>
              </a:rPr>
              <a:t>lan</a:t>
            </a:r>
            <a:r>
              <a:rPr sz="2000" spc="-20" dirty="0">
                <a:latin typeface="Open Sans"/>
                <a:cs typeface="Open Sans"/>
              </a:rPr>
              <a:t> </a:t>
            </a:r>
            <a:r>
              <a:rPr sz="2000" spc="-5" dirty="0">
                <a:latin typeface="Open Sans"/>
                <a:cs typeface="Open Sans"/>
              </a:rPr>
              <a:t>ah</a:t>
            </a:r>
            <a:r>
              <a:rPr sz="2000" dirty="0">
                <a:latin typeface="Open Sans"/>
                <a:cs typeface="Open Sans"/>
              </a:rPr>
              <a:t>e</a:t>
            </a:r>
            <a:r>
              <a:rPr sz="2000" spc="-5" dirty="0">
                <a:latin typeface="Open Sans"/>
                <a:cs typeface="Open Sans"/>
              </a:rPr>
              <a:t>a</a:t>
            </a:r>
            <a:r>
              <a:rPr sz="2000" dirty="0">
                <a:latin typeface="Open Sans"/>
                <a:cs typeface="Open Sans"/>
              </a:rPr>
              <a:t>d for parts</a:t>
            </a:r>
            <a:r>
              <a:rPr sz="2000" spc="-10" dirty="0">
                <a:latin typeface="Open Sans"/>
                <a:cs typeface="Open Sans"/>
              </a:rPr>
              <a:t> </a:t>
            </a:r>
            <a:r>
              <a:rPr sz="2000" dirty="0">
                <a:latin typeface="Open Sans"/>
                <a:cs typeface="Open Sans"/>
              </a:rPr>
              <a:t>of</a:t>
            </a:r>
            <a:r>
              <a:rPr sz="2000" spc="10" dirty="0">
                <a:latin typeface="Open Sans"/>
                <a:cs typeface="Open Sans"/>
              </a:rPr>
              <a:t> </a:t>
            </a:r>
            <a:r>
              <a:rPr sz="2000" spc="-5" dirty="0">
                <a:latin typeface="Open Sans"/>
                <a:cs typeface="Open Sans"/>
              </a:rPr>
              <a:t>the </a:t>
            </a:r>
            <a:r>
              <a:rPr sz="2000" dirty="0">
                <a:latin typeface="Open Sans"/>
                <a:cs typeface="Open Sans"/>
              </a:rPr>
              <a:t>book</a:t>
            </a:r>
            <a:r>
              <a:rPr sz="2000" spc="10" dirty="0">
                <a:latin typeface="Open Sans"/>
                <a:cs typeface="Open Sans"/>
              </a:rPr>
              <a:t> </a:t>
            </a:r>
            <a:r>
              <a:rPr sz="2000" dirty="0">
                <a:latin typeface="Open Sans"/>
                <a:cs typeface="Open Sans"/>
              </a:rPr>
              <a:t>you</a:t>
            </a:r>
            <a:r>
              <a:rPr sz="2000" spc="15" dirty="0">
                <a:latin typeface="Open Sans"/>
                <a:cs typeface="Open Sans"/>
              </a:rPr>
              <a:t> </a:t>
            </a:r>
            <a:r>
              <a:rPr sz="2000" dirty="0">
                <a:latin typeface="Open Sans"/>
                <a:cs typeface="Open Sans"/>
              </a:rPr>
              <a:t>will</a:t>
            </a:r>
            <a:r>
              <a:rPr sz="2000" spc="-15" dirty="0">
                <a:latin typeface="Open Sans"/>
                <a:cs typeface="Open Sans"/>
              </a:rPr>
              <a:t> </a:t>
            </a:r>
            <a:r>
              <a:rPr sz="2000" dirty="0">
                <a:latin typeface="Open Sans"/>
                <a:cs typeface="Open Sans"/>
              </a:rPr>
              <a:t>en</a:t>
            </a:r>
            <a:r>
              <a:rPr sz="2000" spc="-10" dirty="0">
                <a:latin typeface="Open Sans"/>
                <a:cs typeface="Open Sans"/>
              </a:rPr>
              <a:t>g</a:t>
            </a:r>
            <a:r>
              <a:rPr sz="2000" spc="-5" dirty="0">
                <a:latin typeface="Open Sans"/>
                <a:cs typeface="Open Sans"/>
              </a:rPr>
              <a:t>ag</a:t>
            </a:r>
            <a:r>
              <a:rPr sz="2000" dirty="0">
                <a:latin typeface="Open Sans"/>
                <a:cs typeface="Open Sans"/>
              </a:rPr>
              <a:t>e</a:t>
            </a:r>
            <a:r>
              <a:rPr sz="2000" spc="10" dirty="0">
                <a:latin typeface="Open Sans"/>
                <a:cs typeface="Open Sans"/>
              </a:rPr>
              <a:t> </a:t>
            </a:r>
            <a:r>
              <a:rPr sz="2000" spc="5" dirty="0">
                <a:latin typeface="Open Sans"/>
                <a:cs typeface="Open Sans"/>
              </a:rPr>
              <a:t>c</a:t>
            </a:r>
            <a:r>
              <a:rPr sz="2000" dirty="0">
                <a:latin typeface="Open Sans"/>
                <a:cs typeface="Open Sans"/>
              </a:rPr>
              <a:t>hil</a:t>
            </a:r>
            <a:r>
              <a:rPr sz="2000" spc="-10" dirty="0">
                <a:latin typeface="Open Sans"/>
                <a:cs typeface="Open Sans"/>
              </a:rPr>
              <a:t>d</a:t>
            </a:r>
            <a:r>
              <a:rPr sz="2000" spc="-40" dirty="0">
                <a:latin typeface="Open Sans"/>
                <a:cs typeface="Open Sans"/>
              </a:rPr>
              <a:t>r</a:t>
            </a:r>
            <a:r>
              <a:rPr sz="2000" dirty="0">
                <a:latin typeface="Open Sans"/>
                <a:cs typeface="Open Sans"/>
              </a:rPr>
              <a:t>en in.</a:t>
            </a:r>
            <a:endParaRPr sz="2000">
              <a:latin typeface="Open Sans"/>
              <a:cs typeface="Open Sans"/>
            </a:endParaRPr>
          </a:p>
        </p:txBody>
      </p:sp>
      <p:sp>
        <p:nvSpPr>
          <p:cNvPr id="3" name="object 3"/>
          <p:cNvSpPr/>
          <p:nvPr/>
        </p:nvSpPr>
        <p:spPr>
          <a:xfrm>
            <a:off x="472440" y="176479"/>
            <a:ext cx="5945251" cy="515416"/>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72440" y="664718"/>
            <a:ext cx="2679573" cy="515112"/>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724400" y="2133600"/>
            <a:ext cx="4114800" cy="2468880"/>
          </a:xfrm>
          <a:prstGeom prst="rect">
            <a:avLst/>
          </a:prstGeom>
          <a:blipFill>
            <a:blip r:embed="rId5" cstate="print"/>
            <a:stretch>
              <a:fillRect/>
            </a:stretch>
          </a:blipFill>
        </p:spPr>
        <p:txBody>
          <a:bodyPr wrap="square" lIns="0" tIns="0" rIns="0" bIns="0" rtlCol="0"/>
          <a:lstStyle/>
          <a:p>
            <a:endParaRPr/>
          </a:p>
        </p:txBody>
      </p:sp>
      <p:sp>
        <p:nvSpPr>
          <p:cNvPr id="6" name="object 6"/>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13</a:t>
            </a:fld>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9740" y="1488297"/>
            <a:ext cx="3928745" cy="4128135"/>
          </a:xfrm>
          <a:prstGeom prst="rect">
            <a:avLst/>
          </a:prstGeom>
        </p:spPr>
        <p:txBody>
          <a:bodyPr vert="horz" wrap="square" lIns="0" tIns="0" rIns="0" bIns="0" rtlCol="0">
            <a:spAutoFit/>
          </a:bodyPr>
          <a:lstStyle/>
          <a:p>
            <a:pPr marL="355600" marR="5080" indent="-342900">
              <a:lnSpc>
                <a:spcPct val="80000"/>
              </a:lnSpc>
              <a:buClr>
                <a:srgbClr val="5D7975"/>
              </a:buClr>
              <a:buFont typeface="Wingdings"/>
              <a:buChar char=""/>
              <a:tabLst>
                <a:tab pos="355600" algn="l"/>
                <a:tab pos="2062480" algn="l"/>
              </a:tabLst>
            </a:pPr>
            <a:r>
              <a:rPr sz="2000" spc="5" dirty="0">
                <a:latin typeface="Open Sans"/>
                <a:cs typeface="Open Sans"/>
              </a:rPr>
              <a:t>P</a:t>
            </a:r>
            <a:r>
              <a:rPr sz="2000" dirty="0">
                <a:latin typeface="Open Sans"/>
                <a:cs typeface="Open Sans"/>
              </a:rPr>
              <a:t>lan</a:t>
            </a:r>
            <a:r>
              <a:rPr sz="2000" spc="-20" dirty="0">
                <a:latin typeface="Open Sans"/>
                <a:cs typeface="Open Sans"/>
              </a:rPr>
              <a:t> </a:t>
            </a:r>
            <a:r>
              <a:rPr sz="2000" spc="-5" dirty="0">
                <a:latin typeface="Open Sans"/>
                <a:cs typeface="Open Sans"/>
              </a:rPr>
              <a:t>ah</a:t>
            </a:r>
            <a:r>
              <a:rPr sz="2000" dirty="0">
                <a:latin typeface="Open Sans"/>
                <a:cs typeface="Open Sans"/>
              </a:rPr>
              <a:t>e</a:t>
            </a:r>
            <a:r>
              <a:rPr sz="2000" spc="-5" dirty="0">
                <a:latin typeface="Open Sans"/>
                <a:cs typeface="Open Sans"/>
              </a:rPr>
              <a:t>a</a:t>
            </a:r>
            <a:r>
              <a:rPr sz="2000" dirty="0">
                <a:latin typeface="Open Sans"/>
                <a:cs typeface="Open Sans"/>
              </a:rPr>
              <a:t>d </a:t>
            </a:r>
            <a:r>
              <a:rPr sz="2000" spc="-5" dirty="0">
                <a:latin typeface="Open Sans"/>
                <a:cs typeface="Open Sans"/>
              </a:rPr>
              <a:t>abou</a:t>
            </a:r>
            <a:r>
              <a:rPr sz="2000" dirty="0">
                <a:latin typeface="Open Sans"/>
                <a:cs typeface="Open Sans"/>
              </a:rPr>
              <a:t>t pla</a:t>
            </a:r>
            <a:r>
              <a:rPr sz="2000" spc="5" dirty="0">
                <a:latin typeface="Open Sans"/>
                <a:cs typeface="Open Sans"/>
              </a:rPr>
              <a:t>c</a:t>
            </a:r>
            <a:r>
              <a:rPr sz="2000" dirty="0">
                <a:latin typeface="Open Sans"/>
                <a:cs typeface="Open Sans"/>
              </a:rPr>
              <a:t>es</a:t>
            </a:r>
            <a:r>
              <a:rPr sz="2000" spc="-10" dirty="0">
                <a:latin typeface="Open Sans"/>
                <a:cs typeface="Open Sans"/>
              </a:rPr>
              <a:t> </a:t>
            </a:r>
            <a:r>
              <a:rPr sz="2000" dirty="0">
                <a:latin typeface="Open Sans"/>
                <a:cs typeface="Open Sans"/>
              </a:rPr>
              <a:t>in </a:t>
            </a:r>
            <a:r>
              <a:rPr sz="2000" spc="-5" dirty="0">
                <a:latin typeface="Open Sans"/>
                <a:cs typeface="Open Sans"/>
              </a:rPr>
              <a:t>th</a:t>
            </a:r>
            <a:r>
              <a:rPr sz="2000" dirty="0">
                <a:latin typeface="Open Sans"/>
                <a:cs typeface="Open Sans"/>
              </a:rPr>
              <a:t>e book</a:t>
            </a:r>
            <a:r>
              <a:rPr sz="2000" spc="-5" dirty="0">
                <a:latin typeface="Open Sans"/>
                <a:cs typeface="Open Sans"/>
              </a:rPr>
              <a:t> </a:t>
            </a:r>
            <a:r>
              <a:rPr sz="2000" dirty="0">
                <a:latin typeface="Open Sans"/>
                <a:cs typeface="Open Sans"/>
              </a:rPr>
              <a:t>you</a:t>
            </a:r>
            <a:r>
              <a:rPr sz="2000" spc="15" dirty="0">
                <a:latin typeface="Open Sans"/>
                <a:cs typeface="Open Sans"/>
              </a:rPr>
              <a:t> </a:t>
            </a:r>
            <a:r>
              <a:rPr sz="2000" dirty="0">
                <a:latin typeface="Open Sans"/>
                <a:cs typeface="Open Sans"/>
              </a:rPr>
              <a:t>would enc</a:t>
            </a:r>
            <a:r>
              <a:rPr sz="2000" spc="5" dirty="0">
                <a:latin typeface="Open Sans"/>
                <a:cs typeface="Open Sans"/>
              </a:rPr>
              <a:t>o</a:t>
            </a:r>
            <a:r>
              <a:rPr sz="2000" dirty="0">
                <a:latin typeface="Open Sans"/>
                <a:cs typeface="Open Sans"/>
              </a:rPr>
              <a:t>u</a:t>
            </a:r>
            <a:r>
              <a:rPr sz="2000" spc="-45" dirty="0">
                <a:latin typeface="Open Sans"/>
                <a:cs typeface="Open Sans"/>
              </a:rPr>
              <a:t>r</a:t>
            </a:r>
            <a:r>
              <a:rPr sz="2000" spc="-5" dirty="0">
                <a:latin typeface="Open Sans"/>
                <a:cs typeface="Open Sans"/>
              </a:rPr>
              <a:t>ag</a:t>
            </a:r>
            <a:r>
              <a:rPr sz="2000" dirty="0">
                <a:latin typeface="Open Sans"/>
                <a:cs typeface="Open Sans"/>
              </a:rPr>
              <a:t>e</a:t>
            </a:r>
            <a:r>
              <a:rPr sz="2000" spc="-10" dirty="0">
                <a:latin typeface="Open Sans"/>
                <a:cs typeface="Open Sans"/>
              </a:rPr>
              <a:t> </a:t>
            </a:r>
            <a:r>
              <a:rPr sz="2000" spc="5" dirty="0">
                <a:latin typeface="Open Sans"/>
                <a:cs typeface="Open Sans"/>
              </a:rPr>
              <a:t>c</a:t>
            </a:r>
            <a:r>
              <a:rPr sz="2000" dirty="0">
                <a:latin typeface="Open Sans"/>
                <a:cs typeface="Open Sans"/>
              </a:rPr>
              <a:t>hil</a:t>
            </a:r>
            <a:r>
              <a:rPr sz="2000" spc="-10" dirty="0">
                <a:latin typeface="Open Sans"/>
                <a:cs typeface="Open Sans"/>
              </a:rPr>
              <a:t>d</a:t>
            </a:r>
            <a:r>
              <a:rPr sz="2000" spc="-40" dirty="0">
                <a:latin typeface="Open Sans"/>
                <a:cs typeface="Open Sans"/>
              </a:rPr>
              <a:t>r</a:t>
            </a:r>
            <a:r>
              <a:rPr sz="2000" dirty="0">
                <a:latin typeface="Open Sans"/>
                <a:cs typeface="Open Sans"/>
              </a:rPr>
              <a:t>en</a:t>
            </a:r>
            <a:r>
              <a:rPr sz="2000" spc="-20" dirty="0">
                <a:latin typeface="Open Sans"/>
                <a:cs typeface="Open Sans"/>
              </a:rPr>
              <a:t> </a:t>
            </a:r>
            <a:r>
              <a:rPr sz="2000" dirty="0">
                <a:latin typeface="Open Sans"/>
                <a:cs typeface="Open Sans"/>
              </a:rPr>
              <a:t>to</a:t>
            </a:r>
            <a:r>
              <a:rPr sz="2000" spc="5" dirty="0">
                <a:latin typeface="Open Sans"/>
                <a:cs typeface="Open Sans"/>
              </a:rPr>
              <a:t> </a:t>
            </a:r>
            <a:r>
              <a:rPr sz="2000" dirty="0">
                <a:latin typeface="Open Sans"/>
                <a:cs typeface="Open Sans"/>
              </a:rPr>
              <a:t>i</a:t>
            </a:r>
            <a:r>
              <a:rPr sz="2000" spc="-10" dirty="0">
                <a:latin typeface="Open Sans"/>
                <a:cs typeface="Open Sans"/>
              </a:rPr>
              <a:t>n</a:t>
            </a:r>
            <a:r>
              <a:rPr sz="2000" dirty="0">
                <a:latin typeface="Open Sans"/>
                <a:cs typeface="Open Sans"/>
              </a:rPr>
              <a:t>t</a:t>
            </a:r>
            <a:r>
              <a:rPr sz="2000" spc="5" dirty="0">
                <a:latin typeface="Open Sans"/>
                <a:cs typeface="Open Sans"/>
              </a:rPr>
              <a:t>e</a:t>
            </a:r>
            <a:r>
              <a:rPr sz="2000" spc="-40" dirty="0">
                <a:latin typeface="Open Sans"/>
                <a:cs typeface="Open Sans"/>
              </a:rPr>
              <a:t>r</a:t>
            </a:r>
            <a:r>
              <a:rPr sz="2000" spc="-5" dirty="0">
                <a:latin typeface="Open Sans"/>
                <a:cs typeface="Open Sans"/>
              </a:rPr>
              <a:t>a</a:t>
            </a:r>
            <a:r>
              <a:rPr sz="2000" spc="5" dirty="0">
                <a:latin typeface="Open Sans"/>
                <a:cs typeface="Open Sans"/>
              </a:rPr>
              <a:t>c</a:t>
            </a:r>
            <a:r>
              <a:rPr sz="2000" dirty="0">
                <a:latin typeface="Open Sans"/>
                <a:cs typeface="Open Sans"/>
              </a:rPr>
              <a:t>t </a:t>
            </a:r>
            <a:r>
              <a:rPr sz="2000" spc="-5" dirty="0">
                <a:latin typeface="Open Sans"/>
                <a:cs typeface="Open Sans"/>
              </a:rPr>
              <a:t>an</a:t>
            </a:r>
            <a:r>
              <a:rPr sz="2000" dirty="0">
                <a:latin typeface="Open Sans"/>
                <a:cs typeface="Open Sans"/>
              </a:rPr>
              <a:t>d</a:t>
            </a:r>
            <a:r>
              <a:rPr sz="2000" spc="5" dirty="0">
                <a:latin typeface="Open Sans"/>
                <a:cs typeface="Open Sans"/>
              </a:rPr>
              <a:t> </a:t>
            </a:r>
            <a:r>
              <a:rPr sz="2000" spc="-40" dirty="0">
                <a:latin typeface="Open Sans"/>
                <a:cs typeface="Open Sans"/>
              </a:rPr>
              <a:t>r</a:t>
            </a:r>
            <a:r>
              <a:rPr sz="2000" dirty="0">
                <a:latin typeface="Open Sans"/>
                <a:cs typeface="Open Sans"/>
              </a:rPr>
              <a:t>espond.	M</a:t>
            </a:r>
            <a:r>
              <a:rPr sz="2000" spc="5" dirty="0">
                <a:latin typeface="Open Sans"/>
                <a:cs typeface="Open Sans"/>
              </a:rPr>
              <a:t>a</a:t>
            </a:r>
            <a:r>
              <a:rPr sz="2000" spc="-5" dirty="0">
                <a:latin typeface="Open Sans"/>
                <a:cs typeface="Open Sans"/>
              </a:rPr>
              <a:t>r</a:t>
            </a:r>
            <a:r>
              <a:rPr sz="2000" dirty="0">
                <a:latin typeface="Open Sans"/>
                <a:cs typeface="Open Sans"/>
              </a:rPr>
              <a:t>k</a:t>
            </a:r>
            <a:r>
              <a:rPr sz="2000" spc="-20" dirty="0">
                <a:latin typeface="Open Sans"/>
                <a:cs typeface="Open Sans"/>
              </a:rPr>
              <a:t> </a:t>
            </a:r>
            <a:r>
              <a:rPr sz="2000" dirty="0">
                <a:latin typeface="Open Sans"/>
                <a:cs typeface="Open Sans"/>
              </a:rPr>
              <a:t>it with</a:t>
            </a:r>
            <a:r>
              <a:rPr sz="2000" spc="-15" dirty="0">
                <a:latin typeface="Open Sans"/>
                <a:cs typeface="Open Sans"/>
              </a:rPr>
              <a:t> </a:t>
            </a:r>
            <a:r>
              <a:rPr sz="2000" dirty="0">
                <a:latin typeface="Open Sans"/>
                <a:cs typeface="Open Sans"/>
              </a:rPr>
              <a:t>a sti</a:t>
            </a:r>
            <a:r>
              <a:rPr sz="2000" spc="5" dirty="0">
                <a:latin typeface="Open Sans"/>
                <a:cs typeface="Open Sans"/>
              </a:rPr>
              <a:t>c</a:t>
            </a:r>
            <a:r>
              <a:rPr sz="2000" dirty="0">
                <a:latin typeface="Open Sans"/>
                <a:cs typeface="Open Sans"/>
              </a:rPr>
              <a:t>ky</a:t>
            </a:r>
            <a:r>
              <a:rPr sz="2000" spc="-25" dirty="0">
                <a:latin typeface="Open Sans"/>
                <a:cs typeface="Open Sans"/>
              </a:rPr>
              <a:t> </a:t>
            </a:r>
            <a:r>
              <a:rPr sz="2000" dirty="0">
                <a:latin typeface="Open Sans"/>
                <a:cs typeface="Open Sans"/>
              </a:rPr>
              <a:t>note</a:t>
            </a:r>
            <a:r>
              <a:rPr sz="2000" spc="5" dirty="0">
                <a:latin typeface="Open Sans"/>
                <a:cs typeface="Open Sans"/>
              </a:rPr>
              <a:t> </a:t>
            </a:r>
            <a:r>
              <a:rPr sz="2000" spc="-5" dirty="0">
                <a:latin typeface="Open Sans"/>
                <a:cs typeface="Open Sans"/>
              </a:rPr>
              <a:t>t</a:t>
            </a:r>
            <a:r>
              <a:rPr sz="2000" dirty="0">
                <a:latin typeface="Open Sans"/>
                <a:cs typeface="Open Sans"/>
              </a:rPr>
              <a:t>o </a:t>
            </a:r>
            <a:r>
              <a:rPr sz="2000" spc="-35" dirty="0">
                <a:latin typeface="Open Sans"/>
                <a:cs typeface="Open Sans"/>
              </a:rPr>
              <a:t>r</a:t>
            </a:r>
            <a:r>
              <a:rPr sz="2000" dirty="0">
                <a:latin typeface="Open Sans"/>
                <a:cs typeface="Open Sans"/>
              </a:rPr>
              <a:t>e</a:t>
            </a:r>
            <a:r>
              <a:rPr sz="2000" spc="-5" dirty="0">
                <a:latin typeface="Open Sans"/>
                <a:cs typeface="Open Sans"/>
              </a:rPr>
              <a:t>min</a:t>
            </a:r>
            <a:r>
              <a:rPr sz="2000" dirty="0">
                <a:latin typeface="Open Sans"/>
                <a:cs typeface="Open Sans"/>
              </a:rPr>
              <a:t>d</a:t>
            </a:r>
            <a:r>
              <a:rPr sz="2000" spc="-10" dirty="0">
                <a:latin typeface="Open Sans"/>
                <a:cs typeface="Open Sans"/>
              </a:rPr>
              <a:t> </a:t>
            </a:r>
            <a:r>
              <a:rPr sz="2000" dirty="0">
                <a:latin typeface="Open Sans"/>
                <a:cs typeface="Open Sans"/>
              </a:rPr>
              <a:t>you.</a:t>
            </a:r>
            <a:endParaRPr sz="2000">
              <a:latin typeface="Open Sans"/>
              <a:cs typeface="Open Sans"/>
            </a:endParaRPr>
          </a:p>
          <a:p>
            <a:pPr marL="355600" marR="135890" indent="-342900">
              <a:lnSpc>
                <a:spcPct val="80000"/>
              </a:lnSpc>
              <a:spcBef>
                <a:spcPts val="480"/>
              </a:spcBef>
              <a:buClr>
                <a:srgbClr val="5D7975"/>
              </a:buClr>
              <a:buFont typeface="Wingdings"/>
              <a:buChar char=""/>
              <a:tabLst>
                <a:tab pos="355600" algn="l"/>
              </a:tabLst>
            </a:pPr>
            <a:r>
              <a:rPr sz="2000" dirty="0">
                <a:latin typeface="Open Sans"/>
                <a:cs typeface="Open Sans"/>
              </a:rPr>
              <a:t>What</a:t>
            </a:r>
            <a:r>
              <a:rPr sz="2000" spc="-15" dirty="0">
                <a:latin typeface="Open Sans"/>
                <a:cs typeface="Open Sans"/>
              </a:rPr>
              <a:t> </a:t>
            </a:r>
            <a:r>
              <a:rPr sz="2000" spc="5" dirty="0">
                <a:latin typeface="Open Sans"/>
                <a:cs typeface="Open Sans"/>
              </a:rPr>
              <a:t>c</a:t>
            </a:r>
            <a:r>
              <a:rPr sz="2000" dirty="0">
                <a:latin typeface="Open Sans"/>
                <a:cs typeface="Open Sans"/>
              </a:rPr>
              <a:t>on</a:t>
            </a:r>
            <a:r>
              <a:rPr sz="2000" spc="5" dirty="0">
                <a:latin typeface="Open Sans"/>
                <a:cs typeface="Open Sans"/>
              </a:rPr>
              <a:t>c</a:t>
            </a:r>
            <a:r>
              <a:rPr sz="2000" dirty="0">
                <a:latin typeface="Open Sans"/>
                <a:cs typeface="Open Sans"/>
              </a:rPr>
              <a:t>epts</a:t>
            </a:r>
            <a:r>
              <a:rPr sz="2000" spc="-20" dirty="0">
                <a:latin typeface="Open Sans"/>
                <a:cs typeface="Open Sans"/>
              </a:rPr>
              <a:t> </a:t>
            </a:r>
            <a:r>
              <a:rPr sz="2000" dirty="0">
                <a:latin typeface="Open Sans"/>
                <a:cs typeface="Open Sans"/>
              </a:rPr>
              <a:t>or n</a:t>
            </a:r>
            <a:r>
              <a:rPr sz="2000" spc="-35" dirty="0">
                <a:latin typeface="Open Sans"/>
                <a:cs typeface="Open Sans"/>
              </a:rPr>
              <a:t>e</a:t>
            </a:r>
            <a:r>
              <a:rPr sz="2000" dirty="0">
                <a:latin typeface="Open Sans"/>
                <a:cs typeface="Open Sans"/>
              </a:rPr>
              <a:t>w w</a:t>
            </a:r>
            <a:r>
              <a:rPr sz="2000" spc="5" dirty="0">
                <a:latin typeface="Open Sans"/>
                <a:cs typeface="Open Sans"/>
              </a:rPr>
              <a:t>o</a:t>
            </a:r>
            <a:r>
              <a:rPr sz="2000" spc="-40" dirty="0">
                <a:latin typeface="Open Sans"/>
                <a:cs typeface="Open Sans"/>
              </a:rPr>
              <a:t>r</a:t>
            </a:r>
            <a:r>
              <a:rPr sz="2000" dirty="0">
                <a:latin typeface="Open Sans"/>
                <a:cs typeface="Open Sans"/>
              </a:rPr>
              <a:t>ds do</a:t>
            </a:r>
            <a:r>
              <a:rPr sz="2000" spc="10" dirty="0">
                <a:latin typeface="Open Sans"/>
                <a:cs typeface="Open Sans"/>
              </a:rPr>
              <a:t> </a:t>
            </a:r>
            <a:r>
              <a:rPr sz="2000" dirty="0">
                <a:latin typeface="Open Sans"/>
                <a:cs typeface="Open Sans"/>
              </a:rPr>
              <a:t>you</a:t>
            </a:r>
            <a:r>
              <a:rPr sz="2000" spc="5" dirty="0">
                <a:latin typeface="Open Sans"/>
                <a:cs typeface="Open Sans"/>
              </a:rPr>
              <a:t> </a:t>
            </a:r>
            <a:r>
              <a:rPr sz="2000" dirty="0">
                <a:latin typeface="Open Sans"/>
                <a:cs typeface="Open Sans"/>
              </a:rPr>
              <a:t>plan</a:t>
            </a:r>
            <a:r>
              <a:rPr sz="2000" spc="-5" dirty="0">
                <a:latin typeface="Open Sans"/>
                <a:cs typeface="Open Sans"/>
              </a:rPr>
              <a:t> t</a:t>
            </a:r>
            <a:r>
              <a:rPr sz="2000" dirty="0">
                <a:latin typeface="Open Sans"/>
                <a:cs typeface="Open Sans"/>
              </a:rPr>
              <a:t>o</a:t>
            </a:r>
            <a:r>
              <a:rPr sz="2000" spc="10" dirty="0">
                <a:latin typeface="Open Sans"/>
                <a:cs typeface="Open Sans"/>
              </a:rPr>
              <a:t> </a:t>
            </a:r>
            <a:r>
              <a:rPr sz="2000" dirty="0">
                <a:latin typeface="Open Sans"/>
                <a:cs typeface="Open Sans"/>
              </a:rPr>
              <a:t>e</a:t>
            </a:r>
            <a:r>
              <a:rPr sz="2000" spc="-5" dirty="0">
                <a:latin typeface="Open Sans"/>
                <a:cs typeface="Open Sans"/>
              </a:rPr>
              <a:t>mp</a:t>
            </a:r>
            <a:r>
              <a:rPr sz="2000" spc="-10" dirty="0">
                <a:latin typeface="Open Sans"/>
                <a:cs typeface="Open Sans"/>
              </a:rPr>
              <a:t>h</a:t>
            </a:r>
            <a:r>
              <a:rPr sz="2000" spc="-5" dirty="0">
                <a:latin typeface="Open Sans"/>
                <a:cs typeface="Open Sans"/>
              </a:rPr>
              <a:t>a</a:t>
            </a:r>
            <a:r>
              <a:rPr sz="2000" spc="5" dirty="0">
                <a:latin typeface="Open Sans"/>
                <a:cs typeface="Open Sans"/>
              </a:rPr>
              <a:t>s</a:t>
            </a:r>
            <a:r>
              <a:rPr sz="2000" dirty="0">
                <a:latin typeface="Open Sans"/>
                <a:cs typeface="Open Sans"/>
              </a:rPr>
              <a:t>ize</a:t>
            </a:r>
            <a:r>
              <a:rPr sz="2000" spc="-10" dirty="0">
                <a:latin typeface="Open Sans"/>
                <a:cs typeface="Open Sans"/>
              </a:rPr>
              <a:t> </a:t>
            </a:r>
            <a:r>
              <a:rPr sz="2000" dirty="0">
                <a:latin typeface="Open Sans"/>
                <a:cs typeface="Open Sans"/>
              </a:rPr>
              <a:t>in </a:t>
            </a:r>
            <a:r>
              <a:rPr sz="2000" spc="-5" dirty="0">
                <a:latin typeface="Open Sans"/>
                <a:cs typeface="Open Sans"/>
              </a:rPr>
              <a:t>th</a:t>
            </a:r>
            <a:r>
              <a:rPr sz="2000" dirty="0">
                <a:latin typeface="Open Sans"/>
                <a:cs typeface="Open Sans"/>
              </a:rPr>
              <a:t>e </a:t>
            </a:r>
            <a:r>
              <a:rPr sz="2000" spc="-40" dirty="0">
                <a:latin typeface="Open Sans"/>
                <a:cs typeface="Open Sans"/>
              </a:rPr>
              <a:t>r</a:t>
            </a:r>
            <a:r>
              <a:rPr sz="2000" dirty="0">
                <a:latin typeface="Open Sans"/>
                <a:cs typeface="Open Sans"/>
              </a:rPr>
              <a:t>e</a:t>
            </a:r>
            <a:r>
              <a:rPr sz="2000" spc="5" dirty="0">
                <a:latin typeface="Open Sans"/>
                <a:cs typeface="Open Sans"/>
              </a:rPr>
              <a:t>a</a:t>
            </a:r>
            <a:r>
              <a:rPr sz="2000" dirty="0">
                <a:latin typeface="Open Sans"/>
                <a:cs typeface="Open Sans"/>
              </a:rPr>
              <a:t>di</a:t>
            </a:r>
            <a:r>
              <a:rPr sz="2000" spc="-10" dirty="0">
                <a:latin typeface="Open Sans"/>
                <a:cs typeface="Open Sans"/>
              </a:rPr>
              <a:t>n</a:t>
            </a:r>
            <a:r>
              <a:rPr sz="2000" dirty="0">
                <a:latin typeface="Open Sans"/>
                <a:cs typeface="Open Sans"/>
              </a:rPr>
              <a:t>g?</a:t>
            </a:r>
            <a:endParaRPr sz="2000">
              <a:latin typeface="Open Sans"/>
              <a:cs typeface="Open Sans"/>
            </a:endParaRPr>
          </a:p>
          <a:p>
            <a:pPr marL="355600" marR="309880" indent="-342900" algn="just">
              <a:lnSpc>
                <a:spcPts val="1920"/>
              </a:lnSpc>
              <a:spcBef>
                <a:spcPts val="465"/>
              </a:spcBef>
              <a:buClr>
                <a:srgbClr val="5D7975"/>
              </a:buClr>
              <a:buFont typeface="Wingdings"/>
              <a:buChar char=""/>
              <a:tabLst>
                <a:tab pos="355600" algn="l"/>
              </a:tabLst>
            </a:pPr>
            <a:r>
              <a:rPr sz="2000" dirty="0">
                <a:latin typeface="Open Sans"/>
                <a:cs typeface="Open Sans"/>
              </a:rPr>
              <a:t>H</a:t>
            </a:r>
            <a:r>
              <a:rPr sz="2000" spc="-35" dirty="0">
                <a:latin typeface="Open Sans"/>
                <a:cs typeface="Open Sans"/>
              </a:rPr>
              <a:t>o</a:t>
            </a:r>
            <a:r>
              <a:rPr sz="2000" dirty="0">
                <a:latin typeface="Open Sans"/>
                <a:cs typeface="Open Sans"/>
              </a:rPr>
              <a:t>w </a:t>
            </a:r>
            <a:r>
              <a:rPr sz="2000" spc="-5" dirty="0">
                <a:latin typeface="Open Sans"/>
                <a:cs typeface="Open Sans"/>
              </a:rPr>
              <a:t>mig</a:t>
            </a:r>
            <a:r>
              <a:rPr sz="2000" spc="-10" dirty="0">
                <a:latin typeface="Open Sans"/>
                <a:cs typeface="Open Sans"/>
              </a:rPr>
              <a:t>h</a:t>
            </a:r>
            <a:r>
              <a:rPr sz="2000" dirty="0">
                <a:latin typeface="Open Sans"/>
                <a:cs typeface="Open Sans"/>
              </a:rPr>
              <a:t>t you</a:t>
            </a:r>
            <a:r>
              <a:rPr sz="2000" spc="20" dirty="0">
                <a:latin typeface="Open Sans"/>
                <a:cs typeface="Open Sans"/>
              </a:rPr>
              <a:t> </a:t>
            </a:r>
            <a:r>
              <a:rPr sz="2000" spc="5" dirty="0">
                <a:latin typeface="Open Sans"/>
                <a:cs typeface="Open Sans"/>
              </a:rPr>
              <a:t>c</a:t>
            </a:r>
            <a:r>
              <a:rPr sz="2000" dirty="0">
                <a:latin typeface="Open Sans"/>
                <a:cs typeface="Open Sans"/>
              </a:rPr>
              <a:t>onne</a:t>
            </a:r>
            <a:r>
              <a:rPr sz="2000" spc="5" dirty="0">
                <a:latin typeface="Open Sans"/>
                <a:cs typeface="Open Sans"/>
              </a:rPr>
              <a:t>c</a:t>
            </a:r>
            <a:r>
              <a:rPr sz="2000" dirty="0">
                <a:latin typeface="Open Sans"/>
                <a:cs typeface="Open Sans"/>
              </a:rPr>
              <a:t>t</a:t>
            </a:r>
            <a:r>
              <a:rPr sz="2000" spc="-25" dirty="0">
                <a:latin typeface="Open Sans"/>
                <a:cs typeface="Open Sans"/>
              </a:rPr>
              <a:t> </a:t>
            </a:r>
            <a:r>
              <a:rPr sz="2000" spc="-5" dirty="0">
                <a:latin typeface="Open Sans"/>
                <a:cs typeface="Open Sans"/>
              </a:rPr>
              <a:t>the </a:t>
            </a:r>
            <a:r>
              <a:rPr sz="2000" dirty="0">
                <a:latin typeface="Open Sans"/>
                <a:cs typeface="Open Sans"/>
              </a:rPr>
              <a:t>book</a:t>
            </a:r>
            <a:r>
              <a:rPr sz="2000" spc="10" dirty="0">
                <a:latin typeface="Open Sans"/>
                <a:cs typeface="Open Sans"/>
              </a:rPr>
              <a:t> </a:t>
            </a:r>
            <a:r>
              <a:rPr sz="2000" dirty="0">
                <a:latin typeface="Open Sans"/>
                <a:cs typeface="Open Sans"/>
              </a:rPr>
              <a:t>to</a:t>
            </a:r>
            <a:r>
              <a:rPr sz="2000" spc="10" dirty="0">
                <a:latin typeface="Open Sans"/>
                <a:cs typeface="Open Sans"/>
              </a:rPr>
              <a:t> </a:t>
            </a:r>
            <a:r>
              <a:rPr sz="2000" spc="5" dirty="0">
                <a:latin typeface="Open Sans"/>
                <a:cs typeface="Open Sans"/>
              </a:rPr>
              <a:t>c</a:t>
            </a:r>
            <a:r>
              <a:rPr sz="2000" dirty="0">
                <a:latin typeface="Open Sans"/>
                <a:cs typeface="Open Sans"/>
              </a:rPr>
              <a:t>hil</a:t>
            </a:r>
            <a:r>
              <a:rPr sz="2000" spc="-10" dirty="0">
                <a:latin typeface="Open Sans"/>
                <a:cs typeface="Open Sans"/>
              </a:rPr>
              <a:t>d</a:t>
            </a:r>
            <a:r>
              <a:rPr sz="2000" spc="-40" dirty="0">
                <a:latin typeface="Open Sans"/>
                <a:cs typeface="Open Sans"/>
              </a:rPr>
              <a:t>r</a:t>
            </a:r>
            <a:r>
              <a:rPr sz="2000" dirty="0">
                <a:latin typeface="Open Sans"/>
                <a:cs typeface="Open Sans"/>
              </a:rPr>
              <a:t>e</a:t>
            </a:r>
            <a:r>
              <a:rPr sz="2000" spc="-30" dirty="0">
                <a:latin typeface="Open Sans"/>
                <a:cs typeface="Open Sans"/>
              </a:rPr>
              <a:t>n</a:t>
            </a:r>
            <a:r>
              <a:rPr sz="2000" spc="-65" dirty="0">
                <a:latin typeface="Open Sans"/>
                <a:cs typeface="Open Sans"/>
              </a:rPr>
              <a:t>’</a:t>
            </a:r>
            <a:r>
              <a:rPr sz="2000" dirty="0">
                <a:latin typeface="Open Sans"/>
                <a:cs typeface="Open Sans"/>
              </a:rPr>
              <a:t>s</a:t>
            </a:r>
            <a:r>
              <a:rPr sz="2000" spc="-25" dirty="0">
                <a:latin typeface="Open Sans"/>
                <a:cs typeface="Open Sans"/>
              </a:rPr>
              <a:t> </a:t>
            </a:r>
            <a:r>
              <a:rPr sz="2000" dirty="0">
                <a:latin typeface="Open Sans"/>
                <a:cs typeface="Open Sans"/>
              </a:rPr>
              <a:t>per</a:t>
            </a:r>
            <a:r>
              <a:rPr sz="2000" spc="10" dirty="0">
                <a:latin typeface="Open Sans"/>
                <a:cs typeface="Open Sans"/>
              </a:rPr>
              <a:t>s</a:t>
            </a:r>
            <a:r>
              <a:rPr sz="2000" dirty="0">
                <a:latin typeface="Open Sans"/>
                <a:cs typeface="Open Sans"/>
              </a:rPr>
              <a:t>onal </a:t>
            </a:r>
            <a:r>
              <a:rPr sz="2000" spc="-35" dirty="0">
                <a:latin typeface="Open Sans"/>
                <a:cs typeface="Open Sans"/>
              </a:rPr>
              <a:t>e</a:t>
            </a:r>
            <a:r>
              <a:rPr sz="2000" dirty="0">
                <a:latin typeface="Open Sans"/>
                <a:cs typeface="Open Sans"/>
              </a:rPr>
              <a:t>xperienc</a:t>
            </a:r>
            <a:r>
              <a:rPr sz="2000" spc="5" dirty="0">
                <a:latin typeface="Open Sans"/>
                <a:cs typeface="Open Sans"/>
              </a:rPr>
              <a:t>e</a:t>
            </a:r>
            <a:r>
              <a:rPr sz="2000" dirty="0">
                <a:latin typeface="Open Sans"/>
                <a:cs typeface="Open Sans"/>
              </a:rPr>
              <a:t>s</a:t>
            </a:r>
            <a:r>
              <a:rPr sz="2000" spc="-25" dirty="0">
                <a:latin typeface="Open Sans"/>
                <a:cs typeface="Open Sans"/>
              </a:rPr>
              <a:t> </a:t>
            </a:r>
            <a:r>
              <a:rPr sz="2000" dirty="0">
                <a:latin typeface="Open Sans"/>
                <a:cs typeface="Open Sans"/>
              </a:rPr>
              <a:t>or inte</a:t>
            </a:r>
            <a:r>
              <a:rPr sz="2000" spc="-40" dirty="0">
                <a:latin typeface="Open Sans"/>
                <a:cs typeface="Open Sans"/>
              </a:rPr>
              <a:t>r</a:t>
            </a:r>
            <a:r>
              <a:rPr sz="2000" dirty="0">
                <a:latin typeface="Open Sans"/>
                <a:cs typeface="Open Sans"/>
              </a:rPr>
              <a:t>ests?</a:t>
            </a:r>
            <a:endParaRPr sz="2000">
              <a:latin typeface="Open Sans"/>
              <a:cs typeface="Open Sans"/>
            </a:endParaRPr>
          </a:p>
          <a:p>
            <a:pPr marL="355600" marR="32384" indent="-342900">
              <a:lnSpc>
                <a:spcPct val="80000"/>
              </a:lnSpc>
              <a:spcBef>
                <a:spcPts val="495"/>
              </a:spcBef>
              <a:buClr>
                <a:srgbClr val="5D7975"/>
              </a:buClr>
              <a:buFont typeface="Wingdings"/>
              <a:buChar char=""/>
              <a:tabLst>
                <a:tab pos="355600" algn="l"/>
              </a:tabLst>
            </a:pPr>
            <a:r>
              <a:rPr sz="2000" spc="-5" dirty="0">
                <a:latin typeface="Open Sans"/>
                <a:cs typeface="Open Sans"/>
              </a:rPr>
              <a:t>Fo</a:t>
            </a:r>
            <a:r>
              <a:rPr sz="2000" dirty="0">
                <a:latin typeface="Open Sans"/>
                <a:cs typeface="Open Sans"/>
              </a:rPr>
              <a:t>r</a:t>
            </a:r>
            <a:r>
              <a:rPr sz="2000" spc="10" dirty="0">
                <a:latin typeface="Open Sans"/>
                <a:cs typeface="Open Sans"/>
              </a:rPr>
              <a:t> </a:t>
            </a:r>
            <a:r>
              <a:rPr sz="2000" spc="-5" dirty="0">
                <a:latin typeface="Open Sans"/>
                <a:cs typeface="Open Sans"/>
              </a:rPr>
              <a:t>th</a:t>
            </a:r>
            <a:r>
              <a:rPr sz="2000" dirty="0">
                <a:latin typeface="Open Sans"/>
                <a:cs typeface="Open Sans"/>
              </a:rPr>
              <a:t>e lit</a:t>
            </a:r>
            <a:r>
              <a:rPr sz="2000" spc="5" dirty="0">
                <a:latin typeface="Open Sans"/>
                <a:cs typeface="Open Sans"/>
              </a:rPr>
              <a:t>e</a:t>
            </a:r>
            <a:r>
              <a:rPr sz="2000" spc="-40" dirty="0">
                <a:latin typeface="Open Sans"/>
                <a:cs typeface="Open Sans"/>
              </a:rPr>
              <a:t>r</a:t>
            </a:r>
            <a:r>
              <a:rPr sz="2000" spc="-5" dirty="0">
                <a:latin typeface="Open Sans"/>
                <a:cs typeface="Open Sans"/>
              </a:rPr>
              <a:t>a</a:t>
            </a:r>
            <a:r>
              <a:rPr sz="2000" spc="5" dirty="0">
                <a:latin typeface="Open Sans"/>
                <a:cs typeface="Open Sans"/>
              </a:rPr>
              <a:t>t</a:t>
            </a:r>
            <a:r>
              <a:rPr sz="2000" dirty="0">
                <a:latin typeface="Open Sans"/>
                <a:cs typeface="Open Sans"/>
              </a:rPr>
              <a:t>u</a:t>
            </a:r>
            <a:r>
              <a:rPr sz="2000" spc="-55" dirty="0">
                <a:latin typeface="Open Sans"/>
                <a:cs typeface="Open Sans"/>
              </a:rPr>
              <a:t>r</a:t>
            </a:r>
            <a:r>
              <a:rPr sz="2000" dirty="0">
                <a:latin typeface="Open Sans"/>
                <a:cs typeface="Open Sans"/>
              </a:rPr>
              <a:t>e</a:t>
            </a:r>
            <a:r>
              <a:rPr sz="2000" spc="-25" dirty="0">
                <a:latin typeface="Open Sans"/>
                <a:cs typeface="Open Sans"/>
              </a:rPr>
              <a:t> </a:t>
            </a:r>
            <a:r>
              <a:rPr sz="2000" dirty="0">
                <a:latin typeface="Open Sans"/>
                <a:cs typeface="Open Sans"/>
              </a:rPr>
              <a:t>book</a:t>
            </a:r>
            <a:r>
              <a:rPr sz="2000" spc="10" dirty="0">
                <a:latin typeface="Open Sans"/>
                <a:cs typeface="Open Sans"/>
              </a:rPr>
              <a:t> </a:t>
            </a:r>
            <a:r>
              <a:rPr sz="2000" dirty="0">
                <a:latin typeface="Open Sans"/>
                <a:cs typeface="Open Sans"/>
              </a:rPr>
              <a:t>you </a:t>
            </a:r>
            <a:r>
              <a:rPr sz="2000" spc="-5" dirty="0">
                <a:latin typeface="Open Sans"/>
                <a:cs typeface="Open Sans"/>
              </a:rPr>
              <a:t>s</a:t>
            </a:r>
            <a:r>
              <a:rPr sz="2000" spc="5" dirty="0">
                <a:latin typeface="Open Sans"/>
                <a:cs typeface="Open Sans"/>
              </a:rPr>
              <a:t>e</a:t>
            </a:r>
            <a:r>
              <a:rPr sz="2000" dirty="0">
                <a:latin typeface="Open Sans"/>
                <a:cs typeface="Open Sans"/>
              </a:rPr>
              <a:t>le</a:t>
            </a:r>
            <a:r>
              <a:rPr sz="2000" spc="5" dirty="0">
                <a:latin typeface="Open Sans"/>
                <a:cs typeface="Open Sans"/>
              </a:rPr>
              <a:t>c</a:t>
            </a:r>
            <a:r>
              <a:rPr sz="2000" dirty="0">
                <a:latin typeface="Open Sans"/>
                <a:cs typeface="Open Sans"/>
              </a:rPr>
              <a:t>ted,</a:t>
            </a:r>
            <a:r>
              <a:rPr sz="2000" spc="-15" dirty="0">
                <a:latin typeface="Open Sans"/>
                <a:cs typeface="Open Sans"/>
              </a:rPr>
              <a:t> </a:t>
            </a:r>
            <a:r>
              <a:rPr sz="2000" dirty="0">
                <a:latin typeface="Open Sans"/>
                <a:cs typeface="Open Sans"/>
              </a:rPr>
              <a:t>w</a:t>
            </a:r>
            <a:r>
              <a:rPr sz="2000" spc="-10" dirty="0">
                <a:latin typeface="Open Sans"/>
                <a:cs typeface="Open Sans"/>
              </a:rPr>
              <a:t>h</a:t>
            </a:r>
            <a:r>
              <a:rPr sz="2000" spc="-5" dirty="0">
                <a:latin typeface="Open Sans"/>
                <a:cs typeface="Open Sans"/>
              </a:rPr>
              <a:t>a</a:t>
            </a:r>
            <a:r>
              <a:rPr sz="2000" dirty="0">
                <a:latin typeface="Open Sans"/>
                <a:cs typeface="Open Sans"/>
              </a:rPr>
              <a:t>t</a:t>
            </a:r>
            <a:r>
              <a:rPr sz="2000" spc="-5" dirty="0">
                <a:latin typeface="Open Sans"/>
                <a:cs typeface="Open Sans"/>
              </a:rPr>
              <a:t> typ</a:t>
            </a:r>
            <a:r>
              <a:rPr sz="2000" dirty="0">
                <a:latin typeface="Open Sans"/>
                <a:cs typeface="Open Sans"/>
              </a:rPr>
              <a:t>e</a:t>
            </a:r>
            <a:r>
              <a:rPr sz="2000" spc="-30" dirty="0">
                <a:latin typeface="Open Sans"/>
                <a:cs typeface="Open Sans"/>
              </a:rPr>
              <a:t> </a:t>
            </a:r>
            <a:r>
              <a:rPr sz="2000" dirty="0">
                <a:latin typeface="Open Sans"/>
                <a:cs typeface="Open Sans"/>
              </a:rPr>
              <a:t>of info</a:t>
            </a:r>
            <a:r>
              <a:rPr sz="2000" spc="-5" dirty="0">
                <a:latin typeface="Open Sans"/>
                <a:cs typeface="Open Sans"/>
              </a:rPr>
              <a:t>rma</a:t>
            </a:r>
            <a:r>
              <a:rPr sz="2000" dirty="0">
                <a:latin typeface="Open Sans"/>
                <a:cs typeface="Open Sans"/>
              </a:rPr>
              <a:t>tional</a:t>
            </a:r>
            <a:r>
              <a:rPr sz="2000" spc="-25" dirty="0">
                <a:latin typeface="Open Sans"/>
                <a:cs typeface="Open Sans"/>
              </a:rPr>
              <a:t> </a:t>
            </a:r>
            <a:r>
              <a:rPr sz="2000" dirty="0">
                <a:latin typeface="Open Sans"/>
                <a:cs typeface="Open Sans"/>
              </a:rPr>
              <a:t>book</a:t>
            </a:r>
            <a:r>
              <a:rPr sz="2000" spc="10" dirty="0">
                <a:latin typeface="Open Sans"/>
                <a:cs typeface="Open Sans"/>
              </a:rPr>
              <a:t> </a:t>
            </a:r>
            <a:r>
              <a:rPr sz="2000" spc="-5" dirty="0">
                <a:latin typeface="Open Sans"/>
                <a:cs typeface="Open Sans"/>
              </a:rPr>
              <a:t>mi</a:t>
            </a:r>
            <a:r>
              <a:rPr sz="2000" spc="-10" dirty="0">
                <a:latin typeface="Open Sans"/>
                <a:cs typeface="Open Sans"/>
              </a:rPr>
              <a:t>g</a:t>
            </a:r>
            <a:r>
              <a:rPr sz="2000" dirty="0">
                <a:latin typeface="Open Sans"/>
                <a:cs typeface="Open Sans"/>
              </a:rPr>
              <a:t>ht</a:t>
            </a:r>
            <a:r>
              <a:rPr sz="2000" spc="5" dirty="0">
                <a:latin typeface="Open Sans"/>
                <a:cs typeface="Open Sans"/>
              </a:rPr>
              <a:t> </a:t>
            </a:r>
            <a:r>
              <a:rPr sz="2000" dirty="0">
                <a:latin typeface="Open Sans"/>
                <a:cs typeface="Open Sans"/>
              </a:rPr>
              <a:t>you </a:t>
            </a:r>
            <a:r>
              <a:rPr sz="2000" spc="-40" dirty="0">
                <a:latin typeface="Open Sans"/>
                <a:cs typeface="Open Sans"/>
              </a:rPr>
              <a:t>r</a:t>
            </a:r>
            <a:r>
              <a:rPr sz="2000" dirty="0">
                <a:latin typeface="Open Sans"/>
                <a:cs typeface="Open Sans"/>
              </a:rPr>
              <a:t>e</a:t>
            </a:r>
            <a:r>
              <a:rPr sz="2000" spc="-5" dirty="0">
                <a:latin typeface="Open Sans"/>
                <a:cs typeface="Open Sans"/>
              </a:rPr>
              <a:t>a</a:t>
            </a:r>
            <a:r>
              <a:rPr sz="2000" dirty="0">
                <a:latin typeface="Open Sans"/>
                <a:cs typeface="Open Sans"/>
              </a:rPr>
              <a:t>d </a:t>
            </a:r>
            <a:r>
              <a:rPr sz="2000" spc="-5" dirty="0">
                <a:latin typeface="Open Sans"/>
                <a:cs typeface="Open Sans"/>
              </a:rPr>
              <a:t>al</a:t>
            </a:r>
            <a:r>
              <a:rPr sz="2000" spc="5" dirty="0">
                <a:latin typeface="Open Sans"/>
                <a:cs typeface="Open Sans"/>
              </a:rPr>
              <a:t>o</a:t>
            </a:r>
            <a:r>
              <a:rPr sz="2000" dirty="0">
                <a:latin typeface="Open Sans"/>
                <a:cs typeface="Open Sans"/>
              </a:rPr>
              <a:t>ud</a:t>
            </a:r>
            <a:r>
              <a:rPr sz="2000" spc="-5" dirty="0">
                <a:latin typeface="Open Sans"/>
                <a:cs typeface="Open Sans"/>
              </a:rPr>
              <a:t> </a:t>
            </a:r>
            <a:r>
              <a:rPr sz="2000" spc="-10" dirty="0">
                <a:latin typeface="Open Sans"/>
                <a:cs typeface="Open Sans"/>
              </a:rPr>
              <a:t>n</a:t>
            </a:r>
            <a:r>
              <a:rPr sz="2000" spc="-35" dirty="0">
                <a:latin typeface="Open Sans"/>
                <a:cs typeface="Open Sans"/>
              </a:rPr>
              <a:t>e</a:t>
            </a:r>
            <a:r>
              <a:rPr sz="2000" dirty="0">
                <a:latin typeface="Open Sans"/>
                <a:cs typeface="Open Sans"/>
              </a:rPr>
              <a:t>xt </a:t>
            </a:r>
            <a:r>
              <a:rPr sz="2000" spc="-5" dirty="0">
                <a:latin typeface="Open Sans"/>
                <a:cs typeface="Open Sans"/>
              </a:rPr>
              <a:t>t</a:t>
            </a:r>
            <a:r>
              <a:rPr sz="2000" dirty="0">
                <a:latin typeface="Open Sans"/>
                <a:cs typeface="Open Sans"/>
              </a:rPr>
              <a:t>o </a:t>
            </a:r>
            <a:r>
              <a:rPr sz="2000" spc="5" dirty="0">
                <a:latin typeface="Open Sans"/>
                <a:cs typeface="Open Sans"/>
              </a:rPr>
              <a:t>e</a:t>
            </a:r>
            <a:r>
              <a:rPr sz="2000" dirty="0">
                <a:latin typeface="Open Sans"/>
                <a:cs typeface="Open Sans"/>
              </a:rPr>
              <a:t>nc</a:t>
            </a:r>
            <a:r>
              <a:rPr sz="2000" spc="5" dirty="0">
                <a:latin typeface="Open Sans"/>
                <a:cs typeface="Open Sans"/>
              </a:rPr>
              <a:t>o</a:t>
            </a:r>
            <a:r>
              <a:rPr sz="2000" dirty="0">
                <a:latin typeface="Open Sans"/>
                <a:cs typeface="Open Sans"/>
              </a:rPr>
              <a:t>u</a:t>
            </a:r>
            <a:r>
              <a:rPr sz="2000" spc="-45" dirty="0">
                <a:latin typeface="Open Sans"/>
                <a:cs typeface="Open Sans"/>
              </a:rPr>
              <a:t>r</a:t>
            </a:r>
            <a:r>
              <a:rPr sz="2000" spc="-5" dirty="0">
                <a:latin typeface="Open Sans"/>
                <a:cs typeface="Open Sans"/>
              </a:rPr>
              <a:t>age mo</a:t>
            </a:r>
            <a:r>
              <a:rPr sz="2000" spc="-35" dirty="0">
                <a:latin typeface="Open Sans"/>
                <a:cs typeface="Open Sans"/>
              </a:rPr>
              <a:t>r</a:t>
            </a:r>
            <a:r>
              <a:rPr sz="2000" dirty="0">
                <a:latin typeface="Open Sans"/>
                <a:cs typeface="Open Sans"/>
              </a:rPr>
              <a:t>e</a:t>
            </a:r>
            <a:r>
              <a:rPr sz="2000" spc="5" dirty="0">
                <a:latin typeface="Open Sans"/>
                <a:cs typeface="Open Sans"/>
              </a:rPr>
              <a:t> </a:t>
            </a:r>
            <a:r>
              <a:rPr sz="2000" dirty="0">
                <a:latin typeface="Open Sans"/>
                <a:cs typeface="Open Sans"/>
              </a:rPr>
              <a:t>le</a:t>
            </a:r>
            <a:r>
              <a:rPr sz="2000" spc="5" dirty="0">
                <a:latin typeface="Open Sans"/>
                <a:cs typeface="Open Sans"/>
              </a:rPr>
              <a:t>a</a:t>
            </a:r>
            <a:r>
              <a:rPr sz="2000" spc="-5" dirty="0">
                <a:latin typeface="Open Sans"/>
                <a:cs typeface="Open Sans"/>
              </a:rPr>
              <a:t>rni</a:t>
            </a:r>
            <a:r>
              <a:rPr sz="2000" spc="-10" dirty="0">
                <a:latin typeface="Open Sans"/>
                <a:cs typeface="Open Sans"/>
              </a:rPr>
              <a:t>n</a:t>
            </a:r>
            <a:r>
              <a:rPr sz="2000" dirty="0">
                <a:latin typeface="Open Sans"/>
                <a:cs typeface="Open Sans"/>
              </a:rPr>
              <a:t>g</a:t>
            </a:r>
            <a:r>
              <a:rPr sz="2000" spc="-5" dirty="0">
                <a:latin typeface="Open Sans"/>
                <a:cs typeface="Open Sans"/>
              </a:rPr>
              <a:t> </a:t>
            </a:r>
            <a:r>
              <a:rPr sz="2000" dirty="0">
                <a:latin typeface="Open Sans"/>
                <a:cs typeface="Open Sans"/>
              </a:rPr>
              <a:t>on</a:t>
            </a:r>
            <a:r>
              <a:rPr sz="2000" spc="5" dirty="0">
                <a:latin typeface="Open Sans"/>
                <a:cs typeface="Open Sans"/>
              </a:rPr>
              <a:t> </a:t>
            </a:r>
            <a:r>
              <a:rPr sz="2000" spc="-5" dirty="0">
                <a:latin typeface="Open Sans"/>
                <a:cs typeface="Open Sans"/>
              </a:rPr>
              <a:t>th</a:t>
            </a:r>
            <a:r>
              <a:rPr sz="2000" dirty="0">
                <a:latin typeface="Open Sans"/>
                <a:cs typeface="Open Sans"/>
              </a:rPr>
              <a:t>e t</a:t>
            </a:r>
            <a:r>
              <a:rPr sz="2000" spc="5" dirty="0">
                <a:latin typeface="Open Sans"/>
                <a:cs typeface="Open Sans"/>
              </a:rPr>
              <a:t>o</a:t>
            </a:r>
            <a:r>
              <a:rPr sz="2000" dirty="0">
                <a:latin typeface="Open Sans"/>
                <a:cs typeface="Open Sans"/>
              </a:rPr>
              <a:t>pic?</a:t>
            </a:r>
            <a:endParaRPr sz="2000">
              <a:latin typeface="Open Sans"/>
              <a:cs typeface="Open Sans"/>
            </a:endParaRPr>
          </a:p>
        </p:txBody>
      </p:sp>
      <p:sp>
        <p:nvSpPr>
          <p:cNvPr id="3" name="object 3"/>
          <p:cNvSpPr/>
          <p:nvPr/>
        </p:nvSpPr>
        <p:spPr>
          <a:xfrm>
            <a:off x="472440" y="420877"/>
            <a:ext cx="4268343" cy="515112"/>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572000" y="2060448"/>
            <a:ext cx="4114800" cy="2996184"/>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14</a:t>
            </a:fld>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83540" y="1308843"/>
            <a:ext cx="8176259" cy="4854575"/>
          </a:xfrm>
          <a:prstGeom prst="rect">
            <a:avLst/>
          </a:prstGeom>
        </p:spPr>
        <p:txBody>
          <a:bodyPr vert="horz" wrap="square" lIns="0" tIns="0" rIns="0" bIns="0" rtlCol="0">
            <a:spAutoFit/>
          </a:bodyPr>
          <a:lstStyle/>
          <a:p>
            <a:pPr marL="355600" marR="58419" indent="-342900">
              <a:lnSpc>
                <a:spcPts val="1630"/>
              </a:lnSpc>
              <a:buClr>
                <a:srgbClr val="5D7975"/>
              </a:buClr>
              <a:buFont typeface="Wingdings"/>
              <a:buChar char=""/>
              <a:tabLst>
                <a:tab pos="355600" algn="l"/>
              </a:tabLst>
            </a:pPr>
            <a:r>
              <a:rPr sz="1700" dirty="0">
                <a:latin typeface="Open Sans"/>
                <a:cs typeface="Open Sans"/>
              </a:rPr>
              <a:t>Click</a:t>
            </a:r>
            <a:r>
              <a:rPr sz="1700" spc="-35" dirty="0">
                <a:latin typeface="Open Sans"/>
                <a:cs typeface="Open Sans"/>
              </a:rPr>
              <a:t> </a:t>
            </a:r>
            <a:r>
              <a:rPr sz="1700" dirty="0">
                <a:latin typeface="Open Sans"/>
                <a:cs typeface="Open Sans"/>
              </a:rPr>
              <a:t>on</a:t>
            </a:r>
            <a:r>
              <a:rPr sz="1700" spc="-25" dirty="0">
                <a:latin typeface="Open Sans"/>
                <a:cs typeface="Open Sans"/>
              </a:rPr>
              <a:t> </a:t>
            </a:r>
            <a:r>
              <a:rPr sz="1700" dirty="0">
                <a:latin typeface="Open Sans"/>
                <a:cs typeface="Open Sans"/>
              </a:rPr>
              <a:t>the</a:t>
            </a:r>
            <a:r>
              <a:rPr sz="1700" spc="-25" dirty="0">
                <a:latin typeface="Open Sans"/>
                <a:cs typeface="Open Sans"/>
              </a:rPr>
              <a:t> </a:t>
            </a:r>
            <a:r>
              <a:rPr sz="1700" spc="-5" dirty="0">
                <a:latin typeface="Open Sans"/>
                <a:cs typeface="Open Sans"/>
              </a:rPr>
              <a:t>app</a:t>
            </a:r>
            <a:r>
              <a:rPr sz="1700" spc="-35" dirty="0">
                <a:latin typeface="Open Sans"/>
                <a:cs typeface="Open Sans"/>
              </a:rPr>
              <a:t>r</a:t>
            </a:r>
            <a:r>
              <a:rPr sz="1700" dirty="0">
                <a:latin typeface="Open Sans"/>
                <a:cs typeface="Open Sans"/>
              </a:rPr>
              <a:t>opriate</a:t>
            </a:r>
            <a:r>
              <a:rPr sz="1700" spc="-30" dirty="0">
                <a:latin typeface="Open Sans"/>
                <a:cs typeface="Open Sans"/>
              </a:rPr>
              <a:t> </a:t>
            </a:r>
            <a:r>
              <a:rPr sz="1700" dirty="0">
                <a:latin typeface="Open Sans"/>
                <a:cs typeface="Open Sans"/>
              </a:rPr>
              <a:t>video</a:t>
            </a:r>
            <a:r>
              <a:rPr sz="1700" spc="-35" dirty="0">
                <a:latin typeface="Open Sans"/>
                <a:cs typeface="Open Sans"/>
              </a:rPr>
              <a:t> </a:t>
            </a:r>
            <a:r>
              <a:rPr sz="1700" dirty="0">
                <a:latin typeface="Open Sans"/>
                <a:cs typeface="Open Sans"/>
              </a:rPr>
              <a:t>link</a:t>
            </a:r>
            <a:r>
              <a:rPr sz="1700" spc="-45" dirty="0">
                <a:latin typeface="Open Sans"/>
                <a:cs typeface="Open Sans"/>
              </a:rPr>
              <a:t> </a:t>
            </a:r>
            <a:r>
              <a:rPr sz="1700" dirty="0">
                <a:latin typeface="Open Sans"/>
                <a:cs typeface="Open Sans"/>
              </a:rPr>
              <a:t>for the</a:t>
            </a:r>
            <a:r>
              <a:rPr sz="1700" spc="-20" dirty="0">
                <a:latin typeface="Open Sans"/>
                <a:cs typeface="Open Sans"/>
              </a:rPr>
              <a:t> </a:t>
            </a:r>
            <a:r>
              <a:rPr sz="1700" spc="-5" dirty="0">
                <a:latin typeface="Open Sans"/>
                <a:cs typeface="Open Sans"/>
              </a:rPr>
              <a:t>ag</a:t>
            </a:r>
            <a:r>
              <a:rPr sz="1700" dirty="0">
                <a:latin typeface="Open Sans"/>
                <a:cs typeface="Open Sans"/>
              </a:rPr>
              <a:t>e</a:t>
            </a:r>
            <a:r>
              <a:rPr sz="1700" spc="-5" dirty="0">
                <a:latin typeface="Open Sans"/>
                <a:cs typeface="Open Sans"/>
              </a:rPr>
              <a:t> </a:t>
            </a:r>
            <a:r>
              <a:rPr sz="1700" dirty="0">
                <a:latin typeface="Open Sans"/>
                <a:cs typeface="Open Sans"/>
              </a:rPr>
              <a:t>you</a:t>
            </a:r>
            <a:r>
              <a:rPr sz="1700" spc="-25" dirty="0">
                <a:latin typeface="Open Sans"/>
                <a:cs typeface="Open Sans"/>
              </a:rPr>
              <a:t> </a:t>
            </a:r>
            <a:r>
              <a:rPr sz="1700" spc="-5" dirty="0">
                <a:latin typeface="Open Sans"/>
                <a:cs typeface="Open Sans"/>
              </a:rPr>
              <a:t>w</a:t>
            </a:r>
            <a:r>
              <a:rPr sz="1700" dirty="0">
                <a:latin typeface="Open Sans"/>
                <a:cs typeface="Open Sans"/>
              </a:rPr>
              <a:t>ork</a:t>
            </a:r>
            <a:r>
              <a:rPr sz="1700" spc="-20" dirty="0">
                <a:latin typeface="Open Sans"/>
                <a:cs typeface="Open Sans"/>
              </a:rPr>
              <a:t> </a:t>
            </a:r>
            <a:r>
              <a:rPr sz="1700" spc="-5" dirty="0">
                <a:latin typeface="Open Sans"/>
                <a:cs typeface="Open Sans"/>
              </a:rPr>
              <a:t>w</a:t>
            </a:r>
            <a:r>
              <a:rPr sz="1700" dirty="0">
                <a:latin typeface="Open Sans"/>
                <a:cs typeface="Open Sans"/>
              </a:rPr>
              <a:t>ith</a:t>
            </a:r>
            <a:r>
              <a:rPr sz="1700" spc="-15" dirty="0">
                <a:latin typeface="Open Sans"/>
                <a:cs typeface="Open Sans"/>
              </a:rPr>
              <a:t> </a:t>
            </a:r>
            <a:r>
              <a:rPr sz="1700" spc="-5" dirty="0">
                <a:latin typeface="Open Sans"/>
                <a:cs typeface="Open Sans"/>
              </a:rPr>
              <a:t>an</a:t>
            </a:r>
            <a:r>
              <a:rPr sz="1700" dirty="0">
                <a:latin typeface="Open Sans"/>
                <a:cs typeface="Open Sans"/>
              </a:rPr>
              <a:t>d</a:t>
            </a:r>
            <a:r>
              <a:rPr sz="1700" spc="-15" dirty="0">
                <a:latin typeface="Open Sans"/>
                <a:cs typeface="Open Sans"/>
              </a:rPr>
              <a:t> </a:t>
            </a:r>
            <a:r>
              <a:rPr sz="1700" spc="-5" dirty="0">
                <a:latin typeface="Open Sans"/>
                <a:cs typeface="Open Sans"/>
              </a:rPr>
              <a:t>watc</a:t>
            </a:r>
            <a:r>
              <a:rPr sz="1700" dirty="0">
                <a:latin typeface="Open Sans"/>
                <a:cs typeface="Open Sans"/>
              </a:rPr>
              <a:t>h</a:t>
            </a:r>
            <a:r>
              <a:rPr sz="1700" spc="-10" dirty="0">
                <a:latin typeface="Open Sans"/>
                <a:cs typeface="Open Sans"/>
              </a:rPr>
              <a:t> </a:t>
            </a:r>
            <a:r>
              <a:rPr sz="1700" dirty="0">
                <a:latin typeface="Open Sans"/>
                <a:cs typeface="Open Sans"/>
              </a:rPr>
              <a:t>a video</a:t>
            </a:r>
            <a:r>
              <a:rPr sz="1700" spc="-35" dirty="0">
                <a:latin typeface="Open Sans"/>
                <a:cs typeface="Open Sans"/>
              </a:rPr>
              <a:t> </a:t>
            </a:r>
            <a:r>
              <a:rPr sz="1700" dirty="0">
                <a:latin typeface="Open Sans"/>
                <a:cs typeface="Open Sans"/>
              </a:rPr>
              <a:t>of</a:t>
            </a:r>
            <a:r>
              <a:rPr sz="1700" spc="-10" dirty="0">
                <a:latin typeface="Open Sans"/>
                <a:cs typeface="Open Sans"/>
              </a:rPr>
              <a:t> </a:t>
            </a:r>
            <a:r>
              <a:rPr sz="1700" dirty="0">
                <a:latin typeface="Open Sans"/>
                <a:cs typeface="Open Sans"/>
              </a:rPr>
              <a:t>a</a:t>
            </a:r>
            <a:r>
              <a:rPr sz="1700" spc="-10" dirty="0">
                <a:latin typeface="Open Sans"/>
                <a:cs typeface="Open Sans"/>
              </a:rPr>
              <a:t> </a:t>
            </a:r>
            <a:r>
              <a:rPr sz="1700" dirty="0">
                <a:latin typeface="Open Sans"/>
                <a:cs typeface="Open Sans"/>
              </a:rPr>
              <a:t>Lit</a:t>
            </a:r>
            <a:r>
              <a:rPr sz="1700" spc="5" dirty="0">
                <a:latin typeface="Open Sans"/>
                <a:cs typeface="Open Sans"/>
              </a:rPr>
              <a:t>e</a:t>
            </a:r>
            <a:r>
              <a:rPr sz="1700" spc="-40" dirty="0">
                <a:latin typeface="Open Sans"/>
                <a:cs typeface="Open Sans"/>
              </a:rPr>
              <a:t>r</a:t>
            </a:r>
            <a:r>
              <a:rPr sz="1700" spc="-5" dirty="0">
                <a:latin typeface="Open Sans"/>
                <a:cs typeface="Open Sans"/>
              </a:rPr>
              <a:t>atu</a:t>
            </a:r>
            <a:r>
              <a:rPr sz="1700" spc="-40" dirty="0">
                <a:latin typeface="Open Sans"/>
                <a:cs typeface="Open Sans"/>
              </a:rPr>
              <a:t>r</a:t>
            </a:r>
            <a:r>
              <a:rPr sz="1700" dirty="0">
                <a:latin typeface="Open Sans"/>
                <a:cs typeface="Open Sans"/>
              </a:rPr>
              <a:t>e</a:t>
            </a:r>
            <a:r>
              <a:rPr sz="1700" spc="-20" dirty="0">
                <a:latin typeface="Open Sans"/>
                <a:cs typeface="Open Sans"/>
              </a:rPr>
              <a:t> </a:t>
            </a:r>
            <a:r>
              <a:rPr sz="1700" spc="-5" dirty="0">
                <a:latin typeface="Open Sans"/>
                <a:cs typeface="Open Sans"/>
              </a:rPr>
              <a:t>R</a:t>
            </a:r>
            <a:r>
              <a:rPr sz="1700" spc="5" dirty="0">
                <a:latin typeface="Open Sans"/>
                <a:cs typeface="Open Sans"/>
              </a:rPr>
              <a:t>e</a:t>
            </a:r>
            <a:r>
              <a:rPr sz="1700" spc="-5" dirty="0">
                <a:latin typeface="Open Sans"/>
                <a:cs typeface="Open Sans"/>
              </a:rPr>
              <a:t>a</a:t>
            </a:r>
            <a:r>
              <a:rPr sz="1700" spc="10" dirty="0">
                <a:latin typeface="Open Sans"/>
                <a:cs typeface="Open Sans"/>
              </a:rPr>
              <a:t>d</a:t>
            </a:r>
            <a:r>
              <a:rPr sz="1700" dirty="0">
                <a:latin typeface="Open Sans"/>
                <a:cs typeface="Open Sans"/>
              </a:rPr>
              <a:t>-Alo</a:t>
            </a:r>
            <a:r>
              <a:rPr sz="1700" spc="-10" dirty="0">
                <a:latin typeface="Open Sans"/>
                <a:cs typeface="Open Sans"/>
              </a:rPr>
              <a:t>u</a:t>
            </a:r>
            <a:r>
              <a:rPr sz="1700" dirty="0">
                <a:latin typeface="Open Sans"/>
                <a:cs typeface="Open Sans"/>
              </a:rPr>
              <a:t>d</a:t>
            </a:r>
            <a:r>
              <a:rPr sz="1700" spc="-50" dirty="0">
                <a:latin typeface="Open Sans"/>
                <a:cs typeface="Open Sans"/>
              </a:rPr>
              <a:t> </a:t>
            </a:r>
            <a:r>
              <a:rPr sz="1700" spc="-5" dirty="0">
                <a:latin typeface="Open Sans"/>
                <a:cs typeface="Open Sans"/>
              </a:rPr>
              <a:t>an</a:t>
            </a:r>
            <a:r>
              <a:rPr sz="1700" dirty="0">
                <a:latin typeface="Open Sans"/>
                <a:cs typeface="Open Sans"/>
              </a:rPr>
              <a:t>d</a:t>
            </a:r>
            <a:r>
              <a:rPr sz="1700" spc="-25" dirty="0">
                <a:latin typeface="Open Sans"/>
                <a:cs typeface="Open Sans"/>
              </a:rPr>
              <a:t> </a:t>
            </a:r>
            <a:r>
              <a:rPr sz="1700" spc="-40" dirty="0">
                <a:latin typeface="Open Sans"/>
                <a:cs typeface="Open Sans"/>
              </a:rPr>
              <a:t>r</a:t>
            </a:r>
            <a:r>
              <a:rPr sz="1700" dirty="0">
                <a:latin typeface="Open Sans"/>
                <a:cs typeface="Open Sans"/>
              </a:rPr>
              <a:t>e</a:t>
            </a:r>
            <a:r>
              <a:rPr sz="1700" spc="5" dirty="0">
                <a:latin typeface="Open Sans"/>
                <a:cs typeface="Open Sans"/>
              </a:rPr>
              <a:t>s</a:t>
            </a:r>
            <a:r>
              <a:rPr sz="1700" dirty="0">
                <a:latin typeface="Open Sans"/>
                <a:cs typeface="Open Sans"/>
              </a:rPr>
              <a:t>pond</a:t>
            </a:r>
            <a:r>
              <a:rPr sz="1700" spc="-40" dirty="0">
                <a:latin typeface="Open Sans"/>
                <a:cs typeface="Open Sans"/>
              </a:rPr>
              <a:t> </a:t>
            </a:r>
            <a:r>
              <a:rPr sz="1700" dirty="0">
                <a:latin typeface="Open Sans"/>
                <a:cs typeface="Open Sans"/>
              </a:rPr>
              <a:t>to</a:t>
            </a:r>
            <a:r>
              <a:rPr sz="1700" spc="-10" dirty="0">
                <a:latin typeface="Open Sans"/>
                <a:cs typeface="Open Sans"/>
              </a:rPr>
              <a:t> </a:t>
            </a:r>
            <a:r>
              <a:rPr sz="1700" dirty="0">
                <a:latin typeface="Open Sans"/>
                <a:cs typeface="Open Sans"/>
              </a:rPr>
              <a:t>the</a:t>
            </a:r>
            <a:r>
              <a:rPr sz="1700" spc="-25" dirty="0">
                <a:latin typeface="Open Sans"/>
                <a:cs typeface="Open Sans"/>
              </a:rPr>
              <a:t> </a:t>
            </a:r>
            <a:r>
              <a:rPr sz="1700" dirty="0">
                <a:latin typeface="Open Sans"/>
                <a:cs typeface="Open Sans"/>
              </a:rPr>
              <a:t>questio</a:t>
            </a:r>
            <a:r>
              <a:rPr sz="1700" spc="-15" dirty="0">
                <a:latin typeface="Open Sans"/>
                <a:cs typeface="Open Sans"/>
              </a:rPr>
              <a:t>n</a:t>
            </a:r>
            <a:r>
              <a:rPr sz="1700" dirty="0">
                <a:latin typeface="Open Sans"/>
                <a:cs typeface="Open Sans"/>
              </a:rPr>
              <a:t>s</a:t>
            </a:r>
            <a:r>
              <a:rPr sz="1700" spc="-45" dirty="0">
                <a:latin typeface="Open Sans"/>
                <a:cs typeface="Open Sans"/>
              </a:rPr>
              <a:t> </a:t>
            </a:r>
            <a:r>
              <a:rPr sz="1700" dirty="0">
                <a:latin typeface="Open Sans"/>
                <a:cs typeface="Open Sans"/>
              </a:rPr>
              <a:t>that</a:t>
            </a:r>
            <a:r>
              <a:rPr sz="1700" spc="-15" dirty="0">
                <a:latin typeface="Open Sans"/>
                <a:cs typeface="Open Sans"/>
              </a:rPr>
              <a:t> </a:t>
            </a:r>
            <a:r>
              <a:rPr sz="1700" dirty="0">
                <a:latin typeface="Open Sans"/>
                <a:cs typeface="Open Sans"/>
              </a:rPr>
              <a:t>foll</a:t>
            </a:r>
            <a:r>
              <a:rPr sz="1700" spc="-35" dirty="0">
                <a:latin typeface="Open Sans"/>
                <a:cs typeface="Open Sans"/>
              </a:rPr>
              <a:t>o</a:t>
            </a:r>
            <a:r>
              <a:rPr sz="1700" dirty="0">
                <a:latin typeface="Open Sans"/>
                <a:cs typeface="Open Sans"/>
              </a:rPr>
              <a:t>w</a:t>
            </a:r>
            <a:r>
              <a:rPr sz="1700" spc="-30" dirty="0">
                <a:latin typeface="Open Sans"/>
                <a:cs typeface="Open Sans"/>
              </a:rPr>
              <a:t> </a:t>
            </a:r>
            <a:r>
              <a:rPr sz="1700" dirty="0">
                <a:latin typeface="Open Sans"/>
                <a:cs typeface="Open Sans"/>
              </a:rPr>
              <a:t>the listed</a:t>
            </a:r>
            <a:r>
              <a:rPr sz="1700" spc="-35" dirty="0">
                <a:latin typeface="Open Sans"/>
                <a:cs typeface="Open Sans"/>
              </a:rPr>
              <a:t> </a:t>
            </a:r>
            <a:r>
              <a:rPr sz="1700" dirty="0">
                <a:latin typeface="Open Sans"/>
                <a:cs typeface="Open Sans"/>
              </a:rPr>
              <a:t>link</a:t>
            </a:r>
            <a:r>
              <a:rPr sz="1700" spc="5" dirty="0">
                <a:latin typeface="Open Sans"/>
                <a:cs typeface="Open Sans"/>
              </a:rPr>
              <a:t>s</a:t>
            </a:r>
            <a:r>
              <a:rPr sz="1700" dirty="0">
                <a:latin typeface="Open Sans"/>
                <a:cs typeface="Open Sans"/>
              </a:rPr>
              <a:t>:</a:t>
            </a:r>
            <a:endParaRPr sz="1700">
              <a:latin typeface="Open Sans"/>
              <a:cs typeface="Open Sans"/>
            </a:endParaRPr>
          </a:p>
          <a:p>
            <a:pPr marL="469900" marR="5080" lvl="1">
              <a:lnSpc>
                <a:spcPct val="90000"/>
              </a:lnSpc>
              <a:spcBef>
                <a:spcPts val="1165"/>
              </a:spcBef>
              <a:buClr>
                <a:srgbClr val="5D7975"/>
              </a:buClr>
              <a:buFont typeface="Arial"/>
              <a:buChar char="–"/>
              <a:tabLst>
                <a:tab pos="756920" algn="l"/>
              </a:tabLst>
            </a:pPr>
            <a:r>
              <a:rPr sz="1500" b="1" dirty="0">
                <a:latin typeface="Open Sans"/>
                <a:cs typeface="Open Sans"/>
              </a:rPr>
              <a:t>I</a:t>
            </a:r>
            <a:r>
              <a:rPr sz="1500" b="1" spc="-10" dirty="0">
                <a:latin typeface="Open Sans"/>
                <a:cs typeface="Open Sans"/>
              </a:rPr>
              <a:t>n</a:t>
            </a:r>
            <a:r>
              <a:rPr sz="1500" b="1" spc="-5" dirty="0">
                <a:latin typeface="Open Sans"/>
                <a:cs typeface="Open Sans"/>
              </a:rPr>
              <a:t>f</a:t>
            </a:r>
            <a:r>
              <a:rPr sz="1500" b="1" dirty="0">
                <a:latin typeface="Open Sans"/>
                <a:cs typeface="Open Sans"/>
              </a:rPr>
              <a:t>a</a:t>
            </a:r>
            <a:r>
              <a:rPr sz="1500" b="1" spc="-5" dirty="0">
                <a:latin typeface="Open Sans"/>
                <a:cs typeface="Open Sans"/>
              </a:rPr>
              <a:t>n</a:t>
            </a:r>
            <a:r>
              <a:rPr sz="1500" b="1" dirty="0">
                <a:latin typeface="Open Sans"/>
                <a:cs typeface="Open Sans"/>
              </a:rPr>
              <a:t>t </a:t>
            </a:r>
            <a:r>
              <a:rPr sz="1500" b="1" spc="5" dirty="0">
                <a:latin typeface="Open Sans"/>
                <a:cs typeface="Open Sans"/>
              </a:rPr>
              <a:t>R</a:t>
            </a:r>
            <a:r>
              <a:rPr sz="1500" b="1" spc="-10" dirty="0">
                <a:latin typeface="Open Sans"/>
                <a:cs typeface="Open Sans"/>
              </a:rPr>
              <a:t>e</a:t>
            </a:r>
            <a:r>
              <a:rPr sz="1500" b="1" spc="-5" dirty="0">
                <a:latin typeface="Open Sans"/>
                <a:cs typeface="Open Sans"/>
              </a:rPr>
              <a:t>a</a:t>
            </a:r>
            <a:r>
              <a:rPr sz="1500" b="1" spc="-10" dirty="0">
                <a:latin typeface="Open Sans"/>
                <a:cs typeface="Open Sans"/>
              </a:rPr>
              <a:t>d</a:t>
            </a:r>
            <a:r>
              <a:rPr sz="1500" b="1" spc="-35" dirty="0">
                <a:latin typeface="Open Sans"/>
                <a:cs typeface="Open Sans"/>
              </a:rPr>
              <a:t> </a:t>
            </a:r>
            <a:r>
              <a:rPr sz="1500" b="1" dirty="0">
                <a:latin typeface="Open Sans"/>
                <a:cs typeface="Open Sans"/>
              </a:rPr>
              <a:t>A</a:t>
            </a:r>
            <a:r>
              <a:rPr sz="1500" b="1" spc="-5" dirty="0">
                <a:latin typeface="Open Sans"/>
                <a:cs typeface="Open Sans"/>
              </a:rPr>
              <a:t>lou</a:t>
            </a:r>
            <a:r>
              <a:rPr sz="1500" b="1" dirty="0">
                <a:latin typeface="Open Sans"/>
                <a:cs typeface="Open Sans"/>
              </a:rPr>
              <a:t>d</a:t>
            </a:r>
            <a:r>
              <a:rPr sz="1500" b="1" spc="10" dirty="0">
                <a:latin typeface="Open Sans"/>
                <a:cs typeface="Open Sans"/>
              </a:rPr>
              <a:t> </a:t>
            </a:r>
            <a:r>
              <a:rPr sz="1500" b="1" dirty="0">
                <a:latin typeface="Open Sans"/>
                <a:cs typeface="Open Sans"/>
              </a:rPr>
              <a:t>Lin</a:t>
            </a:r>
            <a:r>
              <a:rPr sz="1500" b="1" spc="5" dirty="0">
                <a:latin typeface="Open Sans"/>
                <a:cs typeface="Open Sans"/>
              </a:rPr>
              <a:t>k</a:t>
            </a:r>
            <a:r>
              <a:rPr sz="1500" b="1" dirty="0">
                <a:latin typeface="Open Sans"/>
                <a:cs typeface="Open Sans"/>
              </a:rPr>
              <a:t>: </a:t>
            </a:r>
            <a:r>
              <a:rPr sz="1500" b="1" u="sng" spc="-5" dirty="0">
                <a:solidFill>
                  <a:srgbClr val="0000FF"/>
                </a:solidFill>
                <a:latin typeface="Open Sans"/>
                <a:cs typeface="Open Sans"/>
                <a:hlinkClick r:id="rId3"/>
              </a:rPr>
              <a:t>https</a:t>
            </a:r>
            <a:r>
              <a:rPr sz="1500" b="1" u="sng" spc="5" dirty="0">
                <a:solidFill>
                  <a:srgbClr val="0000FF"/>
                </a:solidFill>
                <a:latin typeface="Open Sans"/>
                <a:cs typeface="Open Sans"/>
                <a:hlinkClick r:id="rId3"/>
              </a:rPr>
              <a:t>://</a:t>
            </a:r>
            <a:r>
              <a:rPr sz="1500" b="1" u="sng" spc="-15" dirty="0">
                <a:solidFill>
                  <a:srgbClr val="0000FF"/>
                </a:solidFill>
                <a:latin typeface="Open Sans"/>
                <a:cs typeface="Open Sans"/>
                <a:hlinkClick r:id="rId3"/>
              </a:rPr>
              <a:t>ww</a:t>
            </a:r>
            <a:r>
              <a:rPr sz="1500" b="1" u="sng" spc="-75" dirty="0">
                <a:solidFill>
                  <a:srgbClr val="0000FF"/>
                </a:solidFill>
                <a:latin typeface="Open Sans"/>
                <a:cs typeface="Open Sans"/>
                <a:hlinkClick r:id="rId3"/>
              </a:rPr>
              <a:t>w</a:t>
            </a:r>
            <a:r>
              <a:rPr sz="1500" b="1" u="sng" spc="-10" dirty="0">
                <a:solidFill>
                  <a:srgbClr val="0000FF"/>
                </a:solidFill>
                <a:latin typeface="Open Sans"/>
                <a:cs typeface="Open Sans"/>
                <a:hlinkClick r:id="rId3"/>
              </a:rPr>
              <a:t>.b</a:t>
            </a:r>
            <a:r>
              <a:rPr sz="1500" b="1" u="sng" spc="-5" dirty="0">
                <a:solidFill>
                  <a:srgbClr val="0000FF"/>
                </a:solidFill>
                <a:latin typeface="Open Sans"/>
                <a:cs typeface="Open Sans"/>
                <a:hlinkClick r:id="rId3"/>
              </a:rPr>
              <a:t>in</a:t>
            </a:r>
            <a:r>
              <a:rPr sz="1500" b="1" u="sng" dirty="0">
                <a:solidFill>
                  <a:srgbClr val="0000FF"/>
                </a:solidFill>
                <a:latin typeface="Open Sans"/>
                <a:cs typeface="Open Sans"/>
                <a:hlinkClick r:id="rId3"/>
              </a:rPr>
              <a:t>g</a:t>
            </a:r>
            <a:r>
              <a:rPr sz="1500" b="1" u="sng" spc="-5" dirty="0">
                <a:solidFill>
                  <a:srgbClr val="0000FF"/>
                </a:solidFill>
                <a:latin typeface="Open Sans"/>
                <a:cs typeface="Open Sans"/>
                <a:hlinkClick r:id="rId3"/>
              </a:rPr>
              <a:t>.co</a:t>
            </a:r>
            <a:r>
              <a:rPr sz="1500" b="1" u="sng" spc="5" dirty="0">
                <a:solidFill>
                  <a:srgbClr val="0000FF"/>
                </a:solidFill>
                <a:latin typeface="Open Sans"/>
                <a:cs typeface="Open Sans"/>
                <a:hlinkClick r:id="rId3"/>
              </a:rPr>
              <a:t>m/</a:t>
            </a:r>
            <a:r>
              <a:rPr sz="1500" b="1" u="sng" spc="-10" dirty="0">
                <a:solidFill>
                  <a:srgbClr val="0000FF"/>
                </a:solidFill>
                <a:latin typeface="Open Sans"/>
                <a:cs typeface="Open Sans"/>
                <a:hlinkClick r:id="rId3"/>
              </a:rPr>
              <a:t>videos</a:t>
            </a:r>
            <a:r>
              <a:rPr sz="1500" b="1" u="sng" spc="-5" dirty="0">
                <a:solidFill>
                  <a:srgbClr val="0000FF"/>
                </a:solidFill>
                <a:latin typeface="Open Sans"/>
                <a:cs typeface="Open Sans"/>
                <a:hlinkClick r:id="rId3"/>
              </a:rPr>
              <a:t>/</a:t>
            </a:r>
            <a:r>
              <a:rPr sz="1500" b="1" u="sng" spc="-15" dirty="0">
                <a:solidFill>
                  <a:srgbClr val="0000FF"/>
                </a:solidFill>
                <a:latin typeface="Open Sans"/>
                <a:cs typeface="Open Sans"/>
                <a:hlinkClick r:id="rId3"/>
              </a:rPr>
              <a:t>s</a:t>
            </a:r>
            <a:r>
              <a:rPr sz="1500" b="1" u="sng" spc="-10" dirty="0">
                <a:solidFill>
                  <a:srgbClr val="0000FF"/>
                </a:solidFill>
                <a:latin typeface="Open Sans"/>
                <a:cs typeface="Open Sans"/>
                <a:hlinkClick r:id="rId3"/>
              </a:rPr>
              <a:t>e</a:t>
            </a:r>
            <a:r>
              <a:rPr sz="1500" b="1" u="sng" spc="5" dirty="0">
                <a:solidFill>
                  <a:srgbClr val="0000FF"/>
                </a:solidFill>
                <a:latin typeface="Open Sans"/>
                <a:cs typeface="Open Sans"/>
                <a:hlinkClick r:id="rId3"/>
              </a:rPr>
              <a:t>a</a:t>
            </a:r>
            <a:r>
              <a:rPr sz="1500" b="1" u="sng" spc="-20" dirty="0">
                <a:solidFill>
                  <a:srgbClr val="0000FF"/>
                </a:solidFill>
                <a:latin typeface="Open Sans"/>
                <a:cs typeface="Open Sans"/>
                <a:hlinkClick r:id="rId3"/>
              </a:rPr>
              <a:t>r</a:t>
            </a:r>
            <a:r>
              <a:rPr sz="1500" b="1" u="sng" spc="-5" dirty="0">
                <a:solidFill>
                  <a:srgbClr val="0000FF"/>
                </a:solidFill>
                <a:latin typeface="Open Sans"/>
                <a:cs typeface="Open Sans"/>
                <a:hlinkClick r:id="rId3"/>
              </a:rPr>
              <a:t>ch</a:t>
            </a:r>
            <a:r>
              <a:rPr sz="1500" b="1" u="sng" spc="5" dirty="0">
                <a:solidFill>
                  <a:srgbClr val="0000FF"/>
                </a:solidFill>
                <a:latin typeface="Open Sans"/>
                <a:cs typeface="Open Sans"/>
                <a:hlinkClick r:id="rId3"/>
              </a:rPr>
              <a:t>?</a:t>
            </a:r>
            <a:r>
              <a:rPr sz="1500" b="1" u="sng" spc="-10" dirty="0">
                <a:solidFill>
                  <a:srgbClr val="0000FF"/>
                </a:solidFill>
                <a:latin typeface="Open Sans"/>
                <a:cs typeface="Open Sans"/>
                <a:hlinkClick r:id="rId3"/>
              </a:rPr>
              <a:t>q=</a:t>
            </a:r>
            <a:r>
              <a:rPr sz="1500" b="1" u="sng" spc="-5" dirty="0">
                <a:solidFill>
                  <a:srgbClr val="0000FF"/>
                </a:solidFill>
                <a:latin typeface="Open Sans"/>
                <a:cs typeface="Open Sans"/>
                <a:hlinkClick r:id="rId3"/>
              </a:rPr>
              <a:t>R</a:t>
            </a:r>
            <a:r>
              <a:rPr sz="1500" b="1" u="sng" dirty="0">
                <a:solidFill>
                  <a:srgbClr val="0000FF"/>
                </a:solidFill>
                <a:latin typeface="Open Sans"/>
                <a:cs typeface="Open Sans"/>
                <a:hlinkClick r:id="rId3"/>
              </a:rPr>
              <a:t>EA</a:t>
            </a:r>
            <a:r>
              <a:rPr sz="1500" b="1" u="sng" spc="5" dirty="0">
                <a:solidFill>
                  <a:srgbClr val="0000FF"/>
                </a:solidFill>
                <a:latin typeface="Open Sans"/>
                <a:cs typeface="Open Sans"/>
                <a:hlinkClick r:id="rId3"/>
              </a:rPr>
              <a:t>D</a:t>
            </a:r>
            <a:r>
              <a:rPr sz="1500" b="1" u="sng" dirty="0">
                <a:solidFill>
                  <a:srgbClr val="0000FF"/>
                </a:solidFill>
                <a:latin typeface="Open Sans"/>
                <a:cs typeface="Open Sans"/>
                <a:hlinkClick r:id="rId3"/>
              </a:rPr>
              <a:t>IN</a:t>
            </a:r>
            <a:r>
              <a:rPr sz="1500" b="1" u="sng" spc="5" dirty="0">
                <a:solidFill>
                  <a:srgbClr val="0000FF"/>
                </a:solidFill>
                <a:latin typeface="Open Sans"/>
                <a:cs typeface="Open Sans"/>
                <a:hlinkClick r:id="rId3"/>
              </a:rPr>
              <a:t>G</a:t>
            </a:r>
            <a:r>
              <a:rPr sz="1500" b="1" u="sng" spc="-10" dirty="0">
                <a:solidFill>
                  <a:srgbClr val="0000FF"/>
                </a:solidFill>
                <a:latin typeface="Open Sans"/>
                <a:cs typeface="Open Sans"/>
                <a:hlinkClick r:id="rId3"/>
              </a:rPr>
              <a:t>+</a:t>
            </a:r>
            <a:r>
              <a:rPr sz="1500" b="1" u="sng" spc="-40" dirty="0">
                <a:solidFill>
                  <a:srgbClr val="0000FF"/>
                </a:solidFill>
                <a:latin typeface="Open Sans"/>
                <a:cs typeface="Open Sans"/>
                <a:hlinkClick r:id="rId3"/>
              </a:rPr>
              <a:t>T</a:t>
            </a:r>
            <a:r>
              <a:rPr sz="1500" b="1" u="sng" spc="-15" dirty="0">
                <a:solidFill>
                  <a:srgbClr val="0000FF"/>
                </a:solidFill>
                <a:latin typeface="Open Sans"/>
                <a:cs typeface="Open Sans"/>
                <a:hlinkClick r:id="rId3"/>
              </a:rPr>
              <a:t>O</a:t>
            </a:r>
            <a:r>
              <a:rPr sz="1500" b="1" u="sng" spc="-20" dirty="0">
                <a:solidFill>
                  <a:srgbClr val="0000FF"/>
                </a:solidFill>
                <a:latin typeface="Open Sans"/>
                <a:cs typeface="Open Sans"/>
                <a:hlinkClick r:id="rId3"/>
              </a:rPr>
              <a:t>+</a:t>
            </a:r>
            <a:r>
              <a:rPr sz="1500" b="1" u="sng" spc="-35" dirty="0">
                <a:solidFill>
                  <a:srgbClr val="0000FF"/>
                </a:solidFill>
                <a:latin typeface="Open Sans"/>
                <a:cs typeface="Open Sans"/>
                <a:hlinkClick r:id="rId3"/>
              </a:rPr>
              <a:t>B</a:t>
            </a:r>
            <a:r>
              <a:rPr sz="1500" b="1" u="sng" spc="-15" dirty="0">
                <a:solidFill>
                  <a:srgbClr val="0000FF"/>
                </a:solidFill>
                <a:latin typeface="Open Sans"/>
                <a:cs typeface="Open Sans"/>
                <a:hlinkClick r:id="rId3"/>
              </a:rPr>
              <a:t>A</a:t>
            </a:r>
            <a:r>
              <a:rPr sz="1500" b="1" u="sng" spc="-25" dirty="0">
                <a:solidFill>
                  <a:srgbClr val="0000FF"/>
                </a:solidFill>
                <a:latin typeface="Open Sans"/>
                <a:cs typeface="Open Sans"/>
                <a:hlinkClick r:id="rId3"/>
              </a:rPr>
              <a:t>B</a:t>
            </a:r>
            <a:r>
              <a:rPr sz="1500" b="1" u="sng" dirty="0">
                <a:solidFill>
                  <a:srgbClr val="0000FF"/>
                </a:solidFill>
                <a:latin typeface="Open Sans"/>
                <a:cs typeface="Open Sans"/>
                <a:hlinkClick r:id="rId3"/>
              </a:rPr>
              <a:t>Y</a:t>
            </a:r>
            <a:r>
              <a:rPr sz="1500" b="1" u="sng" spc="5" dirty="0">
                <a:solidFill>
                  <a:srgbClr val="0000FF"/>
                </a:solidFill>
                <a:latin typeface="Open Sans"/>
                <a:cs typeface="Open Sans"/>
                <a:hlinkClick r:id="rId3"/>
              </a:rPr>
              <a:t>&amp;</a:t>
            </a:r>
            <a:r>
              <a:rPr sz="1500" b="1" u="sng" dirty="0">
                <a:solidFill>
                  <a:srgbClr val="0000FF"/>
                </a:solidFill>
                <a:latin typeface="Open Sans"/>
                <a:cs typeface="Open Sans"/>
                <a:hlinkClick r:id="rId3"/>
              </a:rPr>
              <a:t>&amp;</a:t>
            </a:r>
            <a:r>
              <a:rPr sz="1500" b="1" u="sng" spc="-10" dirty="0">
                <a:solidFill>
                  <a:srgbClr val="0000FF"/>
                </a:solidFill>
                <a:latin typeface="Open Sans"/>
                <a:cs typeface="Open Sans"/>
                <a:hlinkClick r:id="rId3"/>
              </a:rPr>
              <a:t>vi</a:t>
            </a:r>
            <a:r>
              <a:rPr sz="1500" b="1" u="sng" spc="-35" dirty="0">
                <a:solidFill>
                  <a:srgbClr val="0000FF"/>
                </a:solidFill>
                <a:latin typeface="Open Sans"/>
                <a:cs typeface="Open Sans"/>
                <a:hlinkClick r:id="rId3"/>
              </a:rPr>
              <a:t>e</a:t>
            </a:r>
            <a:r>
              <a:rPr sz="1500" b="1" u="sng" spc="-10" dirty="0">
                <a:solidFill>
                  <a:srgbClr val="0000FF"/>
                </a:solidFill>
                <a:latin typeface="Open Sans"/>
                <a:cs typeface="Open Sans"/>
                <a:hlinkClick r:id="rId3"/>
              </a:rPr>
              <a:t>w=de</a:t>
            </a:r>
            <a:r>
              <a:rPr sz="1500" b="1" u="sng" spc="-5" dirty="0">
                <a:solidFill>
                  <a:srgbClr val="0000FF"/>
                </a:solidFill>
                <a:latin typeface="Open Sans"/>
                <a:cs typeface="Open Sans"/>
                <a:hlinkClick r:id="rId3"/>
              </a:rPr>
              <a:t>t</a:t>
            </a:r>
            <a:r>
              <a:rPr sz="1500" b="1" u="sng" spc="5" dirty="0">
                <a:solidFill>
                  <a:srgbClr val="0000FF"/>
                </a:solidFill>
                <a:latin typeface="Open Sans"/>
                <a:cs typeface="Open Sans"/>
                <a:hlinkClick r:id="rId3"/>
              </a:rPr>
              <a:t>a</a:t>
            </a:r>
            <a:r>
              <a:rPr sz="1500" b="1" u="sng" spc="-5" dirty="0">
                <a:solidFill>
                  <a:srgbClr val="0000FF"/>
                </a:solidFill>
                <a:latin typeface="Open Sans"/>
                <a:cs typeface="Open Sans"/>
                <a:hlinkClick r:id="rId3"/>
              </a:rPr>
              <a:t>il&amp;</a:t>
            </a:r>
            <a:r>
              <a:rPr sz="1500" b="1" u="sng" spc="5" dirty="0">
                <a:solidFill>
                  <a:srgbClr val="0000FF"/>
                </a:solidFill>
                <a:latin typeface="Open Sans"/>
                <a:cs typeface="Open Sans"/>
                <a:hlinkClick r:id="rId3"/>
              </a:rPr>
              <a:t>m</a:t>
            </a:r>
            <a:r>
              <a:rPr sz="1500" b="1" u="sng" spc="-15" dirty="0">
                <a:solidFill>
                  <a:srgbClr val="0000FF"/>
                </a:solidFill>
                <a:latin typeface="Open Sans"/>
                <a:cs typeface="Open Sans"/>
                <a:hlinkClick r:id="rId3"/>
              </a:rPr>
              <a:t>id=</a:t>
            </a:r>
            <a:r>
              <a:rPr sz="1500" b="1" spc="-10" dirty="0">
                <a:solidFill>
                  <a:srgbClr val="0000FF"/>
                </a:solidFill>
                <a:latin typeface="Open Sans"/>
                <a:cs typeface="Open Sans"/>
                <a:hlinkClick r:id="rId3"/>
              </a:rPr>
              <a:t> </a:t>
            </a:r>
            <a:r>
              <a:rPr sz="1500" b="1" u="sng" spc="-10" dirty="0">
                <a:solidFill>
                  <a:srgbClr val="0000FF"/>
                </a:solidFill>
                <a:latin typeface="Open Sans"/>
                <a:cs typeface="Open Sans"/>
                <a:hlinkClick r:id="rId3"/>
              </a:rPr>
              <a:t>50CA456</a:t>
            </a:r>
            <a:r>
              <a:rPr sz="1500" b="1" u="sng" spc="-20" dirty="0">
                <a:solidFill>
                  <a:srgbClr val="0000FF"/>
                </a:solidFill>
                <a:latin typeface="Open Sans"/>
                <a:cs typeface="Open Sans"/>
                <a:hlinkClick r:id="rId3"/>
              </a:rPr>
              <a:t>6</a:t>
            </a:r>
            <a:r>
              <a:rPr sz="1500" b="1" u="sng" spc="-5" dirty="0">
                <a:solidFill>
                  <a:srgbClr val="0000FF"/>
                </a:solidFill>
                <a:latin typeface="Open Sans"/>
                <a:cs typeface="Open Sans"/>
                <a:hlinkClick r:id="rId3"/>
              </a:rPr>
              <a:t>F</a:t>
            </a:r>
            <a:r>
              <a:rPr sz="1500" b="1" u="sng" spc="-10" dirty="0">
                <a:solidFill>
                  <a:srgbClr val="0000FF"/>
                </a:solidFill>
                <a:latin typeface="Open Sans"/>
                <a:cs typeface="Open Sans"/>
                <a:hlinkClick r:id="rId3"/>
              </a:rPr>
              <a:t>7F</a:t>
            </a:r>
            <a:r>
              <a:rPr sz="1500" b="1" u="sng" dirty="0">
                <a:solidFill>
                  <a:srgbClr val="0000FF"/>
                </a:solidFill>
                <a:latin typeface="Open Sans"/>
                <a:cs typeface="Open Sans"/>
                <a:hlinkClick r:id="rId3"/>
              </a:rPr>
              <a:t>5C</a:t>
            </a:r>
            <a:r>
              <a:rPr sz="1500" b="1" u="sng" spc="-10" dirty="0">
                <a:solidFill>
                  <a:srgbClr val="0000FF"/>
                </a:solidFill>
                <a:latin typeface="Open Sans"/>
                <a:cs typeface="Open Sans"/>
                <a:hlinkClick r:id="rId3"/>
              </a:rPr>
              <a:t>8A</a:t>
            </a:r>
            <a:r>
              <a:rPr sz="1500" b="1" u="sng" spc="-15" dirty="0">
                <a:solidFill>
                  <a:srgbClr val="0000FF"/>
                </a:solidFill>
                <a:latin typeface="Open Sans"/>
                <a:cs typeface="Open Sans"/>
                <a:hlinkClick r:id="rId3"/>
              </a:rPr>
              <a:t>8</a:t>
            </a:r>
            <a:r>
              <a:rPr sz="1500" b="1" u="sng" spc="-10" dirty="0">
                <a:solidFill>
                  <a:srgbClr val="0000FF"/>
                </a:solidFill>
                <a:latin typeface="Open Sans"/>
                <a:cs typeface="Open Sans"/>
                <a:hlinkClick r:id="rId3"/>
              </a:rPr>
              <a:t>36</a:t>
            </a:r>
            <a:r>
              <a:rPr sz="1500" b="1" u="sng" spc="-20" dirty="0">
                <a:solidFill>
                  <a:srgbClr val="0000FF"/>
                </a:solidFill>
                <a:latin typeface="Open Sans"/>
                <a:cs typeface="Open Sans"/>
                <a:hlinkClick r:id="rId3"/>
              </a:rPr>
              <a:t>1</a:t>
            </a:r>
            <a:r>
              <a:rPr sz="1500" b="1" u="sng" spc="-5" dirty="0">
                <a:solidFill>
                  <a:srgbClr val="0000FF"/>
                </a:solidFill>
                <a:latin typeface="Open Sans"/>
                <a:cs typeface="Open Sans"/>
                <a:hlinkClick r:id="rId3"/>
              </a:rPr>
              <a:t>C</a:t>
            </a:r>
            <a:r>
              <a:rPr sz="1500" b="1" u="sng" spc="-10" dirty="0">
                <a:solidFill>
                  <a:srgbClr val="0000FF"/>
                </a:solidFill>
                <a:latin typeface="Open Sans"/>
                <a:cs typeface="Open Sans"/>
                <a:hlinkClick r:id="rId3"/>
              </a:rPr>
              <a:t>5</a:t>
            </a:r>
            <a:r>
              <a:rPr sz="1500" b="1" u="sng" spc="-30" dirty="0">
                <a:solidFill>
                  <a:srgbClr val="0000FF"/>
                </a:solidFill>
                <a:latin typeface="Open Sans"/>
                <a:cs typeface="Open Sans"/>
                <a:hlinkClick r:id="rId3"/>
              </a:rPr>
              <a:t>0</a:t>
            </a:r>
            <a:r>
              <a:rPr sz="1500" b="1" u="sng" spc="5" dirty="0">
                <a:solidFill>
                  <a:srgbClr val="0000FF"/>
                </a:solidFill>
                <a:latin typeface="Open Sans"/>
                <a:cs typeface="Open Sans"/>
                <a:hlinkClick r:id="rId3"/>
              </a:rPr>
              <a:t>C</a:t>
            </a:r>
            <a:r>
              <a:rPr sz="1500" b="1" u="sng" spc="-10" dirty="0">
                <a:solidFill>
                  <a:srgbClr val="0000FF"/>
                </a:solidFill>
                <a:latin typeface="Open Sans"/>
                <a:cs typeface="Open Sans"/>
                <a:hlinkClick r:id="rId3"/>
              </a:rPr>
              <a:t>A4</a:t>
            </a:r>
            <a:r>
              <a:rPr sz="1500" b="1" u="sng" spc="-15" dirty="0">
                <a:solidFill>
                  <a:srgbClr val="0000FF"/>
                </a:solidFill>
                <a:latin typeface="Open Sans"/>
                <a:cs typeface="Open Sans"/>
                <a:hlinkClick r:id="rId3"/>
              </a:rPr>
              <a:t>5</a:t>
            </a:r>
            <a:r>
              <a:rPr sz="1500" b="1" u="sng" spc="-10" dirty="0">
                <a:solidFill>
                  <a:srgbClr val="0000FF"/>
                </a:solidFill>
                <a:latin typeface="Open Sans"/>
                <a:cs typeface="Open Sans"/>
                <a:hlinkClick r:id="rId3"/>
              </a:rPr>
              <a:t>6</a:t>
            </a:r>
            <a:r>
              <a:rPr sz="1500" b="1" u="sng" spc="-30" dirty="0">
                <a:solidFill>
                  <a:srgbClr val="0000FF"/>
                </a:solidFill>
                <a:latin typeface="Open Sans"/>
                <a:cs typeface="Open Sans"/>
                <a:hlinkClick r:id="rId3"/>
              </a:rPr>
              <a:t>6</a:t>
            </a:r>
            <a:r>
              <a:rPr sz="1500" b="1" u="sng" spc="-5" dirty="0">
                <a:solidFill>
                  <a:srgbClr val="0000FF"/>
                </a:solidFill>
                <a:latin typeface="Open Sans"/>
                <a:cs typeface="Open Sans"/>
                <a:hlinkClick r:id="rId3"/>
              </a:rPr>
              <a:t>F</a:t>
            </a:r>
            <a:r>
              <a:rPr sz="1500" b="1" u="sng" spc="-10" dirty="0">
                <a:solidFill>
                  <a:srgbClr val="0000FF"/>
                </a:solidFill>
                <a:latin typeface="Open Sans"/>
                <a:cs typeface="Open Sans"/>
                <a:hlinkClick r:id="rId3"/>
              </a:rPr>
              <a:t>7F</a:t>
            </a:r>
            <a:r>
              <a:rPr sz="1500" b="1" u="sng" dirty="0">
                <a:solidFill>
                  <a:srgbClr val="0000FF"/>
                </a:solidFill>
                <a:latin typeface="Open Sans"/>
                <a:cs typeface="Open Sans"/>
                <a:hlinkClick r:id="rId3"/>
              </a:rPr>
              <a:t>5</a:t>
            </a:r>
            <a:r>
              <a:rPr sz="1500" b="1" u="sng" spc="-10" dirty="0">
                <a:solidFill>
                  <a:srgbClr val="0000FF"/>
                </a:solidFill>
                <a:latin typeface="Open Sans"/>
                <a:cs typeface="Open Sans"/>
                <a:hlinkClick r:id="rId3"/>
              </a:rPr>
              <a:t>C8A</a:t>
            </a:r>
            <a:r>
              <a:rPr sz="1500" b="1" u="sng" spc="-15" dirty="0">
                <a:solidFill>
                  <a:srgbClr val="0000FF"/>
                </a:solidFill>
                <a:latin typeface="Open Sans"/>
                <a:cs typeface="Open Sans"/>
                <a:hlinkClick r:id="rId3"/>
              </a:rPr>
              <a:t>8</a:t>
            </a:r>
            <a:r>
              <a:rPr sz="1500" b="1" u="sng" spc="-10" dirty="0">
                <a:solidFill>
                  <a:srgbClr val="0000FF"/>
                </a:solidFill>
                <a:latin typeface="Open Sans"/>
                <a:cs typeface="Open Sans"/>
                <a:hlinkClick r:id="rId3"/>
              </a:rPr>
              <a:t>36</a:t>
            </a:r>
            <a:r>
              <a:rPr sz="1500" b="1" u="sng" spc="-30" dirty="0">
                <a:solidFill>
                  <a:srgbClr val="0000FF"/>
                </a:solidFill>
                <a:latin typeface="Open Sans"/>
                <a:cs typeface="Open Sans"/>
                <a:hlinkClick r:id="rId3"/>
              </a:rPr>
              <a:t>1</a:t>
            </a:r>
            <a:r>
              <a:rPr sz="1500" b="1" u="sng" spc="5" dirty="0">
                <a:solidFill>
                  <a:srgbClr val="0000FF"/>
                </a:solidFill>
                <a:latin typeface="Open Sans"/>
                <a:cs typeface="Open Sans"/>
                <a:hlinkClick r:id="rId3"/>
              </a:rPr>
              <a:t>C</a:t>
            </a:r>
            <a:r>
              <a:rPr sz="1500" b="1" u="sng" spc="-10" dirty="0">
                <a:solidFill>
                  <a:srgbClr val="0000FF"/>
                </a:solidFill>
                <a:latin typeface="Open Sans"/>
                <a:cs typeface="Open Sans"/>
                <a:hlinkClick r:id="rId3"/>
              </a:rPr>
              <a:t>&amp;</a:t>
            </a:r>
            <a:r>
              <a:rPr sz="1500" b="1" u="sng" dirty="0">
                <a:solidFill>
                  <a:srgbClr val="0000FF"/>
                </a:solidFill>
                <a:latin typeface="Open Sans"/>
                <a:cs typeface="Open Sans"/>
                <a:hlinkClick r:id="rId3"/>
              </a:rPr>
              <a:t>&amp;</a:t>
            </a:r>
            <a:r>
              <a:rPr sz="1500" b="1" u="sng" spc="-5" dirty="0">
                <a:solidFill>
                  <a:srgbClr val="0000FF"/>
                </a:solidFill>
                <a:latin typeface="Open Sans"/>
                <a:cs typeface="Open Sans"/>
                <a:hlinkClick r:id="rId3"/>
              </a:rPr>
              <a:t>F</a:t>
            </a:r>
            <a:r>
              <a:rPr sz="1500" b="1" u="sng" dirty="0">
                <a:solidFill>
                  <a:srgbClr val="0000FF"/>
                </a:solidFill>
                <a:latin typeface="Open Sans"/>
                <a:cs typeface="Open Sans"/>
                <a:hlinkClick r:id="rId3"/>
              </a:rPr>
              <a:t>OR</a:t>
            </a:r>
            <a:r>
              <a:rPr sz="1500" b="1" u="sng" spc="-15" dirty="0">
                <a:solidFill>
                  <a:srgbClr val="0000FF"/>
                </a:solidFill>
                <a:latin typeface="Open Sans"/>
                <a:cs typeface="Open Sans"/>
                <a:hlinkClick r:id="rId3"/>
              </a:rPr>
              <a:t>M=VRD</a:t>
            </a:r>
            <a:r>
              <a:rPr sz="1500" b="1" u="sng" spc="-5" dirty="0">
                <a:solidFill>
                  <a:srgbClr val="0000FF"/>
                </a:solidFill>
                <a:latin typeface="Open Sans"/>
                <a:cs typeface="Open Sans"/>
                <a:hlinkClick r:id="rId3"/>
              </a:rPr>
              <a:t>GAR</a:t>
            </a:r>
            <a:endParaRPr sz="1500">
              <a:latin typeface="Open Sans"/>
              <a:cs typeface="Open Sans"/>
            </a:endParaRPr>
          </a:p>
          <a:p>
            <a:pPr marL="469900" marR="12700" lvl="1">
              <a:lnSpc>
                <a:spcPct val="100000"/>
              </a:lnSpc>
              <a:spcBef>
                <a:spcPts val="1200"/>
              </a:spcBef>
              <a:buClr>
                <a:srgbClr val="5D7975"/>
              </a:buClr>
              <a:buFont typeface="Arial"/>
              <a:buChar char="–"/>
              <a:tabLst>
                <a:tab pos="756920" algn="l"/>
              </a:tabLst>
            </a:pPr>
            <a:r>
              <a:rPr sz="1500" b="1" spc="-114" dirty="0">
                <a:latin typeface="Open Sans"/>
                <a:cs typeface="Open Sans"/>
              </a:rPr>
              <a:t>T</a:t>
            </a:r>
            <a:r>
              <a:rPr sz="1500" b="1" spc="-5" dirty="0">
                <a:latin typeface="Open Sans"/>
                <a:cs typeface="Open Sans"/>
              </a:rPr>
              <a:t>o</a:t>
            </a:r>
            <a:r>
              <a:rPr sz="1500" b="1" spc="-10" dirty="0">
                <a:latin typeface="Open Sans"/>
                <a:cs typeface="Open Sans"/>
              </a:rPr>
              <a:t>ddler</a:t>
            </a:r>
            <a:r>
              <a:rPr sz="1500" b="1" spc="5" dirty="0">
                <a:latin typeface="Open Sans"/>
                <a:cs typeface="Open Sans"/>
              </a:rPr>
              <a:t> </a:t>
            </a:r>
            <a:r>
              <a:rPr sz="1500" b="1" dirty="0">
                <a:latin typeface="Open Sans"/>
                <a:cs typeface="Open Sans"/>
              </a:rPr>
              <a:t>R</a:t>
            </a:r>
            <a:r>
              <a:rPr sz="1500" b="1" spc="-10" dirty="0">
                <a:latin typeface="Open Sans"/>
                <a:cs typeface="Open Sans"/>
              </a:rPr>
              <a:t>e</a:t>
            </a:r>
            <a:r>
              <a:rPr sz="1500" b="1" spc="-5" dirty="0">
                <a:latin typeface="Open Sans"/>
                <a:cs typeface="Open Sans"/>
              </a:rPr>
              <a:t>a</a:t>
            </a:r>
            <a:r>
              <a:rPr sz="1500" b="1" spc="-10" dirty="0">
                <a:latin typeface="Open Sans"/>
                <a:cs typeface="Open Sans"/>
              </a:rPr>
              <a:t>d</a:t>
            </a:r>
            <a:r>
              <a:rPr sz="1500" b="1" spc="-35" dirty="0">
                <a:latin typeface="Open Sans"/>
                <a:cs typeface="Open Sans"/>
              </a:rPr>
              <a:t> </a:t>
            </a:r>
            <a:r>
              <a:rPr sz="1500" b="1" dirty="0">
                <a:latin typeface="Open Sans"/>
                <a:cs typeface="Open Sans"/>
              </a:rPr>
              <a:t>A</a:t>
            </a:r>
            <a:r>
              <a:rPr sz="1500" b="1" spc="-5" dirty="0">
                <a:latin typeface="Open Sans"/>
                <a:cs typeface="Open Sans"/>
              </a:rPr>
              <a:t>lou</a:t>
            </a:r>
            <a:r>
              <a:rPr sz="1500" b="1" dirty="0">
                <a:latin typeface="Open Sans"/>
                <a:cs typeface="Open Sans"/>
              </a:rPr>
              <a:t>d</a:t>
            </a:r>
            <a:r>
              <a:rPr sz="1500" b="1" spc="10" dirty="0">
                <a:latin typeface="Open Sans"/>
                <a:cs typeface="Open Sans"/>
              </a:rPr>
              <a:t> </a:t>
            </a:r>
            <a:r>
              <a:rPr sz="1500" b="1" dirty="0">
                <a:latin typeface="Open Sans"/>
                <a:cs typeface="Open Sans"/>
              </a:rPr>
              <a:t>Lin</a:t>
            </a:r>
            <a:r>
              <a:rPr sz="1500" b="1" spc="5" dirty="0">
                <a:latin typeface="Open Sans"/>
                <a:cs typeface="Open Sans"/>
              </a:rPr>
              <a:t>k</a:t>
            </a:r>
            <a:r>
              <a:rPr sz="1500" b="1" dirty="0">
                <a:latin typeface="Open Sans"/>
                <a:cs typeface="Open Sans"/>
              </a:rPr>
              <a:t>: </a:t>
            </a:r>
            <a:r>
              <a:rPr sz="1500" b="1" u="sng" spc="-5" dirty="0">
                <a:solidFill>
                  <a:srgbClr val="0000FF"/>
                </a:solidFill>
                <a:latin typeface="Open Sans"/>
                <a:cs typeface="Open Sans"/>
                <a:hlinkClick r:id="rId4"/>
              </a:rPr>
              <a:t>https</a:t>
            </a:r>
            <a:r>
              <a:rPr sz="1500" b="1" u="sng" spc="5" dirty="0">
                <a:solidFill>
                  <a:srgbClr val="0000FF"/>
                </a:solidFill>
                <a:latin typeface="Open Sans"/>
                <a:cs typeface="Open Sans"/>
                <a:hlinkClick r:id="rId4"/>
              </a:rPr>
              <a:t>://</a:t>
            </a:r>
            <a:r>
              <a:rPr sz="1500" b="1" u="sng" spc="-15" dirty="0">
                <a:solidFill>
                  <a:srgbClr val="0000FF"/>
                </a:solidFill>
                <a:latin typeface="Open Sans"/>
                <a:cs typeface="Open Sans"/>
                <a:hlinkClick r:id="rId4"/>
              </a:rPr>
              <a:t>ww</a:t>
            </a:r>
            <a:r>
              <a:rPr sz="1500" b="1" u="sng" spc="-75" dirty="0">
                <a:solidFill>
                  <a:srgbClr val="0000FF"/>
                </a:solidFill>
                <a:latin typeface="Open Sans"/>
                <a:cs typeface="Open Sans"/>
                <a:hlinkClick r:id="rId4"/>
              </a:rPr>
              <a:t>w</a:t>
            </a:r>
            <a:r>
              <a:rPr sz="1500" b="1" u="sng" spc="-10" dirty="0">
                <a:solidFill>
                  <a:srgbClr val="0000FF"/>
                </a:solidFill>
                <a:latin typeface="Open Sans"/>
                <a:cs typeface="Open Sans"/>
                <a:hlinkClick r:id="rId4"/>
              </a:rPr>
              <a:t>.b</a:t>
            </a:r>
            <a:r>
              <a:rPr sz="1500" b="1" u="sng" spc="-5" dirty="0">
                <a:solidFill>
                  <a:srgbClr val="0000FF"/>
                </a:solidFill>
                <a:latin typeface="Open Sans"/>
                <a:cs typeface="Open Sans"/>
                <a:hlinkClick r:id="rId4"/>
              </a:rPr>
              <a:t>in</a:t>
            </a:r>
            <a:r>
              <a:rPr sz="1500" b="1" u="sng" dirty="0">
                <a:solidFill>
                  <a:srgbClr val="0000FF"/>
                </a:solidFill>
                <a:latin typeface="Open Sans"/>
                <a:cs typeface="Open Sans"/>
                <a:hlinkClick r:id="rId4"/>
              </a:rPr>
              <a:t>g</a:t>
            </a:r>
            <a:r>
              <a:rPr sz="1500" b="1" u="sng" spc="-5" dirty="0">
                <a:solidFill>
                  <a:srgbClr val="0000FF"/>
                </a:solidFill>
                <a:latin typeface="Open Sans"/>
                <a:cs typeface="Open Sans"/>
                <a:hlinkClick r:id="rId4"/>
              </a:rPr>
              <a:t>.co</a:t>
            </a:r>
            <a:r>
              <a:rPr sz="1500" b="1" u="sng" spc="5" dirty="0">
                <a:solidFill>
                  <a:srgbClr val="0000FF"/>
                </a:solidFill>
                <a:latin typeface="Open Sans"/>
                <a:cs typeface="Open Sans"/>
                <a:hlinkClick r:id="rId4"/>
              </a:rPr>
              <a:t>m/</a:t>
            </a:r>
            <a:r>
              <a:rPr sz="1500" b="1" u="sng" spc="-10" dirty="0">
                <a:solidFill>
                  <a:srgbClr val="0000FF"/>
                </a:solidFill>
                <a:latin typeface="Open Sans"/>
                <a:cs typeface="Open Sans"/>
                <a:hlinkClick r:id="rId4"/>
              </a:rPr>
              <a:t>videos</a:t>
            </a:r>
            <a:r>
              <a:rPr sz="1500" b="1" u="sng" spc="-5" dirty="0">
                <a:solidFill>
                  <a:srgbClr val="0000FF"/>
                </a:solidFill>
                <a:latin typeface="Open Sans"/>
                <a:cs typeface="Open Sans"/>
                <a:hlinkClick r:id="rId4"/>
              </a:rPr>
              <a:t>/</a:t>
            </a:r>
            <a:r>
              <a:rPr sz="1500" b="1" u="sng" spc="-15" dirty="0">
                <a:solidFill>
                  <a:srgbClr val="0000FF"/>
                </a:solidFill>
                <a:latin typeface="Open Sans"/>
                <a:cs typeface="Open Sans"/>
                <a:hlinkClick r:id="rId4"/>
              </a:rPr>
              <a:t>s</a:t>
            </a:r>
            <a:r>
              <a:rPr sz="1500" b="1" u="sng" spc="-10" dirty="0">
                <a:solidFill>
                  <a:srgbClr val="0000FF"/>
                </a:solidFill>
                <a:latin typeface="Open Sans"/>
                <a:cs typeface="Open Sans"/>
                <a:hlinkClick r:id="rId4"/>
              </a:rPr>
              <a:t>e</a:t>
            </a:r>
            <a:r>
              <a:rPr sz="1500" b="1" u="sng" spc="5" dirty="0">
                <a:solidFill>
                  <a:srgbClr val="0000FF"/>
                </a:solidFill>
                <a:latin typeface="Open Sans"/>
                <a:cs typeface="Open Sans"/>
                <a:hlinkClick r:id="rId4"/>
              </a:rPr>
              <a:t>a</a:t>
            </a:r>
            <a:r>
              <a:rPr sz="1500" b="1" u="sng" spc="-20" dirty="0">
                <a:solidFill>
                  <a:srgbClr val="0000FF"/>
                </a:solidFill>
                <a:latin typeface="Open Sans"/>
                <a:cs typeface="Open Sans"/>
                <a:hlinkClick r:id="rId4"/>
              </a:rPr>
              <a:t>r</a:t>
            </a:r>
            <a:r>
              <a:rPr sz="1500" b="1" u="sng" spc="-5" dirty="0">
                <a:solidFill>
                  <a:srgbClr val="0000FF"/>
                </a:solidFill>
                <a:latin typeface="Open Sans"/>
                <a:cs typeface="Open Sans"/>
                <a:hlinkClick r:id="rId4"/>
              </a:rPr>
              <a:t>ch</a:t>
            </a:r>
            <a:r>
              <a:rPr sz="1500" b="1" u="sng" spc="5" dirty="0">
                <a:solidFill>
                  <a:srgbClr val="0000FF"/>
                </a:solidFill>
                <a:latin typeface="Open Sans"/>
                <a:cs typeface="Open Sans"/>
                <a:hlinkClick r:id="rId4"/>
              </a:rPr>
              <a:t>?</a:t>
            </a:r>
            <a:r>
              <a:rPr sz="1500" b="1" u="sng" spc="-10" dirty="0">
                <a:solidFill>
                  <a:srgbClr val="0000FF"/>
                </a:solidFill>
                <a:latin typeface="Open Sans"/>
                <a:cs typeface="Open Sans"/>
                <a:hlinkClick r:id="rId4"/>
              </a:rPr>
              <a:t>q=</a:t>
            </a:r>
            <a:r>
              <a:rPr sz="1500" b="1" u="sng" spc="-30" dirty="0">
                <a:solidFill>
                  <a:srgbClr val="0000FF"/>
                </a:solidFill>
                <a:latin typeface="Open Sans"/>
                <a:cs typeface="Open Sans"/>
                <a:hlinkClick r:id="rId4"/>
              </a:rPr>
              <a:t>r</a:t>
            </a:r>
            <a:r>
              <a:rPr sz="1500" b="1" u="sng" spc="-10" dirty="0">
                <a:solidFill>
                  <a:srgbClr val="0000FF"/>
                </a:solidFill>
                <a:latin typeface="Open Sans"/>
                <a:cs typeface="Open Sans"/>
                <a:hlinkClick r:id="rId4"/>
              </a:rPr>
              <a:t>e</a:t>
            </a:r>
            <a:r>
              <a:rPr sz="1500" b="1" u="sng" dirty="0">
                <a:solidFill>
                  <a:srgbClr val="0000FF"/>
                </a:solidFill>
                <a:latin typeface="Open Sans"/>
                <a:cs typeface="Open Sans"/>
                <a:hlinkClick r:id="rId4"/>
              </a:rPr>
              <a:t>adin</a:t>
            </a:r>
            <a:r>
              <a:rPr sz="1500" b="1" u="sng" spc="5" dirty="0">
                <a:solidFill>
                  <a:srgbClr val="0000FF"/>
                </a:solidFill>
                <a:latin typeface="Open Sans"/>
                <a:cs typeface="Open Sans"/>
                <a:hlinkClick r:id="rId4"/>
              </a:rPr>
              <a:t>g</a:t>
            </a:r>
            <a:r>
              <a:rPr sz="1500" b="1" u="sng" spc="-10" dirty="0">
                <a:solidFill>
                  <a:srgbClr val="0000FF"/>
                </a:solidFill>
                <a:latin typeface="Open Sans"/>
                <a:cs typeface="Open Sans"/>
                <a:hlinkClick r:id="rId4"/>
              </a:rPr>
              <a:t>+a</a:t>
            </a:r>
            <a:r>
              <a:rPr sz="1500" b="1" u="sng" spc="-5" dirty="0">
                <a:solidFill>
                  <a:srgbClr val="0000FF"/>
                </a:solidFill>
                <a:latin typeface="Open Sans"/>
                <a:cs typeface="Open Sans"/>
                <a:hlinkClick r:id="rId4"/>
              </a:rPr>
              <a:t>loud+t</a:t>
            </a:r>
            <a:r>
              <a:rPr sz="1500" b="1" u="sng" spc="-15" dirty="0">
                <a:solidFill>
                  <a:srgbClr val="0000FF"/>
                </a:solidFill>
                <a:latin typeface="Open Sans"/>
                <a:cs typeface="Open Sans"/>
                <a:hlinkClick r:id="rId4"/>
              </a:rPr>
              <a:t>o+y</a:t>
            </a:r>
            <a:r>
              <a:rPr sz="1500" b="1" u="sng" spc="-20" dirty="0">
                <a:solidFill>
                  <a:srgbClr val="0000FF"/>
                </a:solidFill>
                <a:latin typeface="Open Sans"/>
                <a:cs typeface="Open Sans"/>
                <a:hlinkClick r:id="rId4"/>
              </a:rPr>
              <a:t>o</a:t>
            </a:r>
            <a:r>
              <a:rPr sz="1500" b="1" u="sng" spc="-5" dirty="0">
                <a:solidFill>
                  <a:srgbClr val="0000FF"/>
                </a:solidFill>
                <a:latin typeface="Open Sans"/>
                <a:cs typeface="Open Sans"/>
                <a:hlinkClick r:id="rId4"/>
              </a:rPr>
              <a:t>u</a:t>
            </a:r>
            <a:r>
              <a:rPr sz="1500" b="1" u="sng" dirty="0">
                <a:solidFill>
                  <a:srgbClr val="0000FF"/>
                </a:solidFill>
                <a:latin typeface="Open Sans"/>
                <a:cs typeface="Open Sans"/>
                <a:hlinkClick r:id="rId4"/>
              </a:rPr>
              <a:t>r</a:t>
            </a:r>
            <a:r>
              <a:rPr sz="1500" b="1" u="sng" spc="-10" dirty="0">
                <a:solidFill>
                  <a:srgbClr val="0000FF"/>
                </a:solidFill>
                <a:latin typeface="Open Sans"/>
                <a:cs typeface="Open Sans"/>
                <a:hlinkClick r:id="rId4"/>
              </a:rPr>
              <a:t>+2</a:t>
            </a:r>
            <a:r>
              <a:rPr sz="1500" b="1" u="sng" spc="-20" dirty="0">
                <a:solidFill>
                  <a:srgbClr val="0000FF"/>
                </a:solidFill>
                <a:latin typeface="Open Sans"/>
                <a:cs typeface="Open Sans"/>
                <a:hlinkClick r:id="rId4"/>
              </a:rPr>
              <a:t>+</a:t>
            </a:r>
            <a:r>
              <a:rPr sz="1500" b="1" u="sng" spc="-10" dirty="0">
                <a:solidFill>
                  <a:srgbClr val="0000FF"/>
                </a:solidFill>
                <a:latin typeface="Open Sans"/>
                <a:cs typeface="Open Sans"/>
                <a:hlinkClick r:id="rId4"/>
              </a:rPr>
              <a:t>ye</a:t>
            </a:r>
            <a:r>
              <a:rPr sz="1500" b="1" u="sng" spc="5" dirty="0">
                <a:solidFill>
                  <a:srgbClr val="0000FF"/>
                </a:solidFill>
                <a:latin typeface="Open Sans"/>
                <a:cs typeface="Open Sans"/>
                <a:hlinkClick r:id="rId4"/>
              </a:rPr>
              <a:t>a</a:t>
            </a:r>
            <a:r>
              <a:rPr sz="1500" b="1" u="sng" dirty="0">
                <a:solidFill>
                  <a:srgbClr val="0000FF"/>
                </a:solidFill>
                <a:latin typeface="Open Sans"/>
                <a:cs typeface="Open Sans"/>
                <a:hlinkClick r:id="rId4"/>
              </a:rPr>
              <a:t>r+o</a:t>
            </a:r>
            <a:r>
              <a:rPr sz="1500" b="1" u="sng" spc="-10" dirty="0">
                <a:solidFill>
                  <a:srgbClr val="0000FF"/>
                </a:solidFill>
                <a:latin typeface="Open Sans"/>
                <a:cs typeface="Open Sans"/>
                <a:hlinkClick r:id="rId4"/>
              </a:rPr>
              <a:t>l</a:t>
            </a:r>
            <a:r>
              <a:rPr sz="1500" b="1" u="sng" spc="-15" dirty="0">
                <a:solidFill>
                  <a:srgbClr val="0000FF"/>
                </a:solidFill>
                <a:latin typeface="Open Sans"/>
                <a:cs typeface="Open Sans"/>
                <a:hlinkClick r:id="rId4"/>
              </a:rPr>
              <a:t>d&amp;</a:t>
            </a:r>
            <a:r>
              <a:rPr sz="1500" b="1" u="sng" dirty="0">
                <a:solidFill>
                  <a:srgbClr val="0000FF"/>
                </a:solidFill>
                <a:latin typeface="Open Sans"/>
                <a:cs typeface="Open Sans"/>
                <a:hlinkClick r:id="rId4"/>
              </a:rPr>
              <a:t>&amp;vi</a:t>
            </a:r>
            <a:endParaRPr sz="1500">
              <a:latin typeface="Open Sans"/>
              <a:cs typeface="Open Sans"/>
            </a:endParaRPr>
          </a:p>
          <a:p>
            <a:pPr marL="469900">
              <a:lnSpc>
                <a:spcPts val="1260"/>
              </a:lnSpc>
            </a:pPr>
            <a:r>
              <a:rPr sz="1500" b="1" u="sng" spc="-25" dirty="0">
                <a:solidFill>
                  <a:srgbClr val="0000FF"/>
                </a:solidFill>
                <a:latin typeface="Open Sans"/>
                <a:cs typeface="Open Sans"/>
                <a:hlinkClick r:id="rId4"/>
              </a:rPr>
              <a:t>e</a:t>
            </a:r>
            <a:r>
              <a:rPr sz="1500" b="1" u="sng" dirty="0">
                <a:solidFill>
                  <a:srgbClr val="0000FF"/>
                </a:solidFill>
                <a:latin typeface="Open Sans"/>
                <a:cs typeface="Open Sans"/>
                <a:hlinkClick r:id="rId4"/>
              </a:rPr>
              <a:t>w=detail&amp;m</a:t>
            </a:r>
            <a:r>
              <a:rPr sz="1500" b="1" u="sng" spc="-5" dirty="0">
                <a:solidFill>
                  <a:srgbClr val="0000FF"/>
                </a:solidFill>
                <a:latin typeface="Open Sans"/>
                <a:cs typeface="Open Sans"/>
                <a:hlinkClick r:id="rId4"/>
              </a:rPr>
              <a:t>id</a:t>
            </a:r>
            <a:r>
              <a:rPr sz="1500" b="1" u="sng" spc="-10" dirty="0">
                <a:solidFill>
                  <a:srgbClr val="0000FF"/>
                </a:solidFill>
                <a:latin typeface="Open Sans"/>
                <a:cs typeface="Open Sans"/>
                <a:hlinkClick r:id="rId4"/>
              </a:rPr>
              <a:t>=</a:t>
            </a:r>
            <a:r>
              <a:rPr sz="1500" b="1" u="sng" dirty="0">
                <a:solidFill>
                  <a:srgbClr val="0000FF"/>
                </a:solidFill>
                <a:latin typeface="Open Sans"/>
                <a:cs typeface="Open Sans"/>
                <a:hlinkClick r:id="rId4"/>
              </a:rPr>
              <a:t>3FE2D8D22</a:t>
            </a:r>
            <a:r>
              <a:rPr sz="1500" b="1" u="sng" spc="-25" dirty="0">
                <a:solidFill>
                  <a:srgbClr val="0000FF"/>
                </a:solidFill>
                <a:latin typeface="Open Sans"/>
                <a:cs typeface="Open Sans"/>
                <a:hlinkClick r:id="rId4"/>
              </a:rPr>
              <a:t>F</a:t>
            </a:r>
            <a:r>
              <a:rPr sz="1500" b="1" u="sng" dirty="0">
                <a:solidFill>
                  <a:srgbClr val="0000FF"/>
                </a:solidFill>
                <a:latin typeface="Open Sans"/>
                <a:cs typeface="Open Sans"/>
                <a:hlinkClick r:id="rId4"/>
              </a:rPr>
              <a:t>A</a:t>
            </a:r>
            <a:r>
              <a:rPr sz="1500" b="1" u="sng" spc="-10" dirty="0">
                <a:solidFill>
                  <a:srgbClr val="0000FF"/>
                </a:solidFill>
                <a:latin typeface="Open Sans"/>
                <a:cs typeface="Open Sans"/>
                <a:hlinkClick r:id="rId4"/>
              </a:rPr>
              <a:t>7</a:t>
            </a:r>
            <a:r>
              <a:rPr sz="1500" b="1" u="sng" dirty="0">
                <a:solidFill>
                  <a:srgbClr val="0000FF"/>
                </a:solidFill>
                <a:latin typeface="Open Sans"/>
                <a:cs typeface="Open Sans"/>
                <a:hlinkClick r:id="rId4"/>
              </a:rPr>
              <a:t>6E</a:t>
            </a:r>
            <a:r>
              <a:rPr sz="1500" b="1" u="sng" spc="-10" dirty="0">
                <a:solidFill>
                  <a:srgbClr val="0000FF"/>
                </a:solidFill>
                <a:latin typeface="Open Sans"/>
                <a:cs typeface="Open Sans"/>
                <a:hlinkClick r:id="rId4"/>
              </a:rPr>
              <a:t>3</a:t>
            </a:r>
            <a:r>
              <a:rPr sz="1500" b="1" u="sng" dirty="0">
                <a:solidFill>
                  <a:srgbClr val="0000FF"/>
                </a:solidFill>
                <a:latin typeface="Open Sans"/>
                <a:cs typeface="Open Sans"/>
                <a:hlinkClick r:id="rId4"/>
              </a:rPr>
              <a:t>F6</a:t>
            </a:r>
            <a:r>
              <a:rPr sz="1500" b="1" u="sng" spc="-35" dirty="0">
                <a:solidFill>
                  <a:srgbClr val="0000FF"/>
                </a:solidFill>
                <a:latin typeface="Open Sans"/>
                <a:cs typeface="Open Sans"/>
                <a:hlinkClick r:id="rId4"/>
              </a:rPr>
              <a:t>F</a:t>
            </a:r>
            <a:r>
              <a:rPr sz="1500" b="1" u="sng" dirty="0">
                <a:solidFill>
                  <a:srgbClr val="0000FF"/>
                </a:solidFill>
                <a:latin typeface="Open Sans"/>
                <a:cs typeface="Open Sans"/>
                <a:hlinkClick r:id="rId4"/>
              </a:rPr>
              <a:t>A</a:t>
            </a:r>
            <a:r>
              <a:rPr sz="1500" b="1" u="sng" spc="-10" dirty="0">
                <a:solidFill>
                  <a:srgbClr val="0000FF"/>
                </a:solidFill>
                <a:latin typeface="Open Sans"/>
                <a:cs typeface="Open Sans"/>
                <a:hlinkClick r:id="rId4"/>
              </a:rPr>
              <a:t>6</a:t>
            </a:r>
            <a:r>
              <a:rPr sz="1500" b="1" u="sng" dirty="0">
                <a:solidFill>
                  <a:srgbClr val="0000FF"/>
                </a:solidFill>
                <a:latin typeface="Open Sans"/>
                <a:cs typeface="Open Sans"/>
                <a:hlinkClick r:id="rId4"/>
              </a:rPr>
              <a:t>3FE2</a:t>
            </a:r>
            <a:r>
              <a:rPr sz="1500" b="1" u="sng" spc="-10" dirty="0">
                <a:solidFill>
                  <a:srgbClr val="0000FF"/>
                </a:solidFill>
                <a:latin typeface="Open Sans"/>
                <a:cs typeface="Open Sans"/>
                <a:hlinkClick r:id="rId4"/>
              </a:rPr>
              <a:t>D</a:t>
            </a:r>
            <a:r>
              <a:rPr sz="1500" b="1" u="sng" dirty="0">
                <a:solidFill>
                  <a:srgbClr val="0000FF"/>
                </a:solidFill>
                <a:latin typeface="Open Sans"/>
                <a:cs typeface="Open Sans"/>
                <a:hlinkClick r:id="rId4"/>
              </a:rPr>
              <a:t>8D22</a:t>
            </a:r>
            <a:r>
              <a:rPr sz="1500" b="1" u="sng" spc="-35" dirty="0">
                <a:solidFill>
                  <a:srgbClr val="0000FF"/>
                </a:solidFill>
                <a:latin typeface="Open Sans"/>
                <a:cs typeface="Open Sans"/>
                <a:hlinkClick r:id="rId4"/>
              </a:rPr>
              <a:t>F</a:t>
            </a:r>
            <a:r>
              <a:rPr sz="1500" b="1" u="sng" dirty="0">
                <a:solidFill>
                  <a:srgbClr val="0000FF"/>
                </a:solidFill>
                <a:latin typeface="Open Sans"/>
                <a:cs typeface="Open Sans"/>
                <a:hlinkClick r:id="rId4"/>
              </a:rPr>
              <a:t>A</a:t>
            </a:r>
            <a:r>
              <a:rPr sz="1500" b="1" u="sng" spc="-10" dirty="0">
                <a:solidFill>
                  <a:srgbClr val="0000FF"/>
                </a:solidFill>
                <a:latin typeface="Open Sans"/>
                <a:cs typeface="Open Sans"/>
                <a:hlinkClick r:id="rId4"/>
              </a:rPr>
              <a:t>7</a:t>
            </a:r>
            <a:r>
              <a:rPr sz="1500" b="1" u="sng" dirty="0">
                <a:solidFill>
                  <a:srgbClr val="0000FF"/>
                </a:solidFill>
                <a:latin typeface="Open Sans"/>
                <a:cs typeface="Open Sans"/>
                <a:hlinkClick r:id="rId4"/>
              </a:rPr>
              <a:t>6E</a:t>
            </a:r>
            <a:r>
              <a:rPr sz="1500" b="1" u="sng" spc="-10" dirty="0">
                <a:solidFill>
                  <a:srgbClr val="0000FF"/>
                </a:solidFill>
                <a:latin typeface="Open Sans"/>
                <a:cs typeface="Open Sans"/>
                <a:hlinkClick r:id="rId4"/>
              </a:rPr>
              <a:t>3F</a:t>
            </a:r>
            <a:r>
              <a:rPr sz="1500" b="1" u="sng" dirty="0">
                <a:solidFill>
                  <a:srgbClr val="0000FF"/>
                </a:solidFill>
                <a:latin typeface="Open Sans"/>
                <a:cs typeface="Open Sans"/>
                <a:hlinkClick r:id="rId4"/>
              </a:rPr>
              <a:t>6</a:t>
            </a:r>
            <a:r>
              <a:rPr sz="1500" b="1" u="sng" spc="-35" dirty="0">
                <a:solidFill>
                  <a:srgbClr val="0000FF"/>
                </a:solidFill>
                <a:latin typeface="Open Sans"/>
                <a:cs typeface="Open Sans"/>
                <a:hlinkClick r:id="rId4"/>
              </a:rPr>
              <a:t>F</a:t>
            </a:r>
            <a:r>
              <a:rPr sz="1500" b="1" u="sng" dirty="0">
                <a:solidFill>
                  <a:srgbClr val="0000FF"/>
                </a:solidFill>
                <a:latin typeface="Open Sans"/>
                <a:cs typeface="Open Sans"/>
                <a:hlinkClick r:id="rId4"/>
              </a:rPr>
              <a:t>A</a:t>
            </a:r>
            <a:r>
              <a:rPr sz="1500" b="1" u="sng" spc="-10" dirty="0">
                <a:solidFill>
                  <a:srgbClr val="0000FF"/>
                </a:solidFill>
                <a:latin typeface="Open Sans"/>
                <a:cs typeface="Open Sans"/>
                <a:hlinkClick r:id="rId4"/>
              </a:rPr>
              <a:t>6</a:t>
            </a:r>
            <a:r>
              <a:rPr sz="1500" b="1" u="sng" dirty="0">
                <a:solidFill>
                  <a:srgbClr val="0000FF"/>
                </a:solidFill>
                <a:latin typeface="Open Sans"/>
                <a:cs typeface="Open Sans"/>
                <a:hlinkClick r:id="rId4"/>
              </a:rPr>
              <a:t>&amp;</a:t>
            </a:r>
            <a:r>
              <a:rPr sz="1500" b="1" u="sng" spc="5" dirty="0">
                <a:solidFill>
                  <a:srgbClr val="0000FF"/>
                </a:solidFill>
                <a:latin typeface="Open Sans"/>
                <a:cs typeface="Open Sans"/>
                <a:hlinkClick r:id="rId4"/>
              </a:rPr>
              <a:t>&amp;</a:t>
            </a:r>
            <a:r>
              <a:rPr sz="1500" b="1" u="sng" dirty="0">
                <a:solidFill>
                  <a:srgbClr val="0000FF"/>
                </a:solidFill>
                <a:latin typeface="Open Sans"/>
                <a:cs typeface="Open Sans"/>
                <a:hlinkClick r:id="rId4"/>
              </a:rPr>
              <a:t>F</a:t>
            </a:r>
            <a:r>
              <a:rPr sz="1500" b="1" u="sng" spc="-10" dirty="0">
                <a:solidFill>
                  <a:srgbClr val="0000FF"/>
                </a:solidFill>
                <a:latin typeface="Open Sans"/>
                <a:cs typeface="Open Sans"/>
                <a:hlinkClick r:id="rId4"/>
              </a:rPr>
              <a:t>O</a:t>
            </a:r>
            <a:r>
              <a:rPr sz="1500" b="1" u="sng" spc="5" dirty="0">
                <a:solidFill>
                  <a:srgbClr val="0000FF"/>
                </a:solidFill>
                <a:latin typeface="Open Sans"/>
                <a:cs typeface="Open Sans"/>
                <a:hlinkClick r:id="rId4"/>
              </a:rPr>
              <a:t>R</a:t>
            </a:r>
            <a:r>
              <a:rPr sz="1500" b="1" u="sng" dirty="0">
                <a:solidFill>
                  <a:srgbClr val="0000FF"/>
                </a:solidFill>
                <a:latin typeface="Open Sans"/>
                <a:cs typeface="Open Sans"/>
                <a:hlinkClick r:id="rId4"/>
              </a:rPr>
              <a:t>M=V</a:t>
            </a:r>
            <a:r>
              <a:rPr sz="1500" b="1" u="sng" spc="-10" dirty="0">
                <a:solidFill>
                  <a:srgbClr val="0000FF"/>
                </a:solidFill>
                <a:latin typeface="Open Sans"/>
                <a:cs typeface="Open Sans"/>
                <a:hlinkClick r:id="rId4"/>
              </a:rPr>
              <a:t>R</a:t>
            </a:r>
            <a:r>
              <a:rPr sz="1500" b="1" u="sng" dirty="0">
                <a:solidFill>
                  <a:srgbClr val="0000FF"/>
                </a:solidFill>
                <a:latin typeface="Open Sans"/>
                <a:cs typeface="Open Sans"/>
                <a:hlinkClick r:id="rId4"/>
              </a:rPr>
              <a:t>DGA</a:t>
            </a:r>
            <a:endParaRPr sz="1500">
              <a:latin typeface="Open Sans"/>
              <a:cs typeface="Open Sans"/>
            </a:endParaRPr>
          </a:p>
          <a:p>
            <a:pPr marL="469900">
              <a:lnSpc>
                <a:spcPts val="1620"/>
              </a:lnSpc>
            </a:pPr>
            <a:r>
              <a:rPr sz="1500" b="1" u="sng" dirty="0">
                <a:solidFill>
                  <a:srgbClr val="0000FF"/>
                </a:solidFill>
                <a:latin typeface="Open Sans"/>
                <a:cs typeface="Open Sans"/>
                <a:hlinkClick r:id="rId4"/>
              </a:rPr>
              <a:t>R</a:t>
            </a:r>
            <a:endParaRPr sz="1500">
              <a:latin typeface="Open Sans"/>
              <a:cs typeface="Open Sans"/>
            </a:endParaRPr>
          </a:p>
          <a:p>
            <a:pPr>
              <a:lnSpc>
                <a:spcPct val="100000"/>
              </a:lnSpc>
              <a:spcBef>
                <a:spcPts val="17"/>
              </a:spcBef>
            </a:pPr>
            <a:endParaRPr sz="1550">
              <a:latin typeface="Times New Roman"/>
              <a:cs typeface="Times New Roman"/>
            </a:endParaRPr>
          </a:p>
          <a:p>
            <a:pPr marL="756285" lvl="1" indent="-286385">
              <a:lnSpc>
                <a:spcPct val="100000"/>
              </a:lnSpc>
              <a:buClr>
                <a:srgbClr val="5D7975"/>
              </a:buClr>
              <a:buFont typeface="Arial"/>
              <a:buChar char="–"/>
              <a:tabLst>
                <a:tab pos="756920" algn="l"/>
              </a:tabLst>
            </a:pPr>
            <a:r>
              <a:rPr sz="1500" b="1" spc="-20" dirty="0">
                <a:latin typeface="Open Sans"/>
                <a:cs typeface="Open Sans"/>
              </a:rPr>
              <a:t>P</a:t>
            </a:r>
            <a:r>
              <a:rPr sz="1500" b="1" spc="-25" dirty="0">
                <a:latin typeface="Open Sans"/>
                <a:cs typeface="Open Sans"/>
              </a:rPr>
              <a:t>r</a:t>
            </a:r>
            <a:r>
              <a:rPr sz="1500" b="1" dirty="0">
                <a:latin typeface="Open Sans"/>
                <a:cs typeface="Open Sans"/>
              </a:rPr>
              <a:t>esc</a:t>
            </a:r>
            <a:r>
              <a:rPr sz="1500" b="1" spc="-10" dirty="0">
                <a:latin typeface="Open Sans"/>
                <a:cs typeface="Open Sans"/>
              </a:rPr>
              <a:t>h</a:t>
            </a:r>
            <a:r>
              <a:rPr sz="1500" b="1" spc="-5" dirty="0">
                <a:latin typeface="Open Sans"/>
                <a:cs typeface="Open Sans"/>
              </a:rPr>
              <a:t>oole</a:t>
            </a:r>
            <a:r>
              <a:rPr sz="1500" b="1" dirty="0">
                <a:latin typeface="Open Sans"/>
                <a:cs typeface="Open Sans"/>
              </a:rPr>
              <a:t>r </a:t>
            </a:r>
            <a:r>
              <a:rPr sz="1500" b="1" spc="-15" dirty="0">
                <a:latin typeface="Open Sans"/>
                <a:cs typeface="Open Sans"/>
              </a:rPr>
              <a:t>R</a:t>
            </a:r>
            <a:r>
              <a:rPr sz="1500" b="1" spc="-10" dirty="0">
                <a:latin typeface="Open Sans"/>
                <a:cs typeface="Open Sans"/>
              </a:rPr>
              <a:t>e</a:t>
            </a:r>
            <a:r>
              <a:rPr sz="1500" b="1" dirty="0">
                <a:latin typeface="Open Sans"/>
                <a:cs typeface="Open Sans"/>
              </a:rPr>
              <a:t>a</a:t>
            </a:r>
            <a:r>
              <a:rPr sz="1500" b="1" spc="-10" dirty="0">
                <a:latin typeface="Open Sans"/>
                <a:cs typeface="Open Sans"/>
              </a:rPr>
              <a:t>d</a:t>
            </a:r>
            <a:r>
              <a:rPr sz="1500" b="1" spc="-20" dirty="0">
                <a:latin typeface="Open Sans"/>
                <a:cs typeface="Open Sans"/>
              </a:rPr>
              <a:t> </a:t>
            </a:r>
            <a:r>
              <a:rPr sz="1500" b="1" dirty="0">
                <a:latin typeface="Open Sans"/>
                <a:cs typeface="Open Sans"/>
              </a:rPr>
              <a:t>A</a:t>
            </a:r>
            <a:r>
              <a:rPr sz="1500" b="1" spc="-5" dirty="0">
                <a:latin typeface="Open Sans"/>
                <a:cs typeface="Open Sans"/>
              </a:rPr>
              <a:t>lou</a:t>
            </a:r>
            <a:r>
              <a:rPr sz="1500" b="1" dirty="0">
                <a:latin typeface="Open Sans"/>
                <a:cs typeface="Open Sans"/>
              </a:rPr>
              <a:t>d</a:t>
            </a:r>
            <a:r>
              <a:rPr sz="1500" b="1" spc="10" dirty="0">
                <a:latin typeface="Open Sans"/>
                <a:cs typeface="Open Sans"/>
              </a:rPr>
              <a:t> </a:t>
            </a:r>
            <a:r>
              <a:rPr sz="1500" b="1" dirty="0">
                <a:latin typeface="Open Sans"/>
                <a:cs typeface="Open Sans"/>
              </a:rPr>
              <a:t>Lin</a:t>
            </a:r>
            <a:r>
              <a:rPr sz="1500" b="1" spc="5" dirty="0">
                <a:latin typeface="Open Sans"/>
                <a:cs typeface="Open Sans"/>
              </a:rPr>
              <a:t>k</a:t>
            </a:r>
            <a:r>
              <a:rPr sz="1500" b="1" dirty="0">
                <a:latin typeface="Open Sans"/>
                <a:cs typeface="Open Sans"/>
              </a:rPr>
              <a:t>:</a:t>
            </a:r>
            <a:endParaRPr sz="1500">
              <a:latin typeface="Open Sans"/>
              <a:cs typeface="Open Sans"/>
            </a:endParaRPr>
          </a:p>
          <a:p>
            <a:pPr marL="469900" marR="17145">
              <a:lnSpc>
                <a:spcPct val="80000"/>
              </a:lnSpc>
              <a:spcBef>
                <a:spcPts val="359"/>
              </a:spcBef>
            </a:pPr>
            <a:r>
              <a:rPr sz="1500" b="1" u="sng" spc="-5" dirty="0">
                <a:solidFill>
                  <a:srgbClr val="0000FF"/>
                </a:solidFill>
                <a:latin typeface="Open Sans"/>
                <a:cs typeface="Open Sans"/>
                <a:hlinkClick r:id="rId5"/>
              </a:rPr>
              <a:t>https</a:t>
            </a:r>
            <a:r>
              <a:rPr sz="1500" b="1" u="sng" spc="5" dirty="0">
                <a:solidFill>
                  <a:srgbClr val="0000FF"/>
                </a:solidFill>
                <a:latin typeface="Open Sans"/>
                <a:cs typeface="Open Sans"/>
                <a:hlinkClick r:id="rId5"/>
              </a:rPr>
              <a:t>://</a:t>
            </a:r>
            <a:r>
              <a:rPr sz="1500" b="1" u="sng" spc="-15" dirty="0">
                <a:solidFill>
                  <a:srgbClr val="0000FF"/>
                </a:solidFill>
                <a:latin typeface="Open Sans"/>
                <a:cs typeface="Open Sans"/>
                <a:hlinkClick r:id="rId5"/>
              </a:rPr>
              <a:t>ww</a:t>
            </a:r>
            <a:r>
              <a:rPr sz="1500" b="1" u="sng" spc="-75" dirty="0">
                <a:solidFill>
                  <a:srgbClr val="0000FF"/>
                </a:solidFill>
                <a:latin typeface="Open Sans"/>
                <a:cs typeface="Open Sans"/>
                <a:hlinkClick r:id="rId5"/>
              </a:rPr>
              <a:t>w</a:t>
            </a:r>
            <a:r>
              <a:rPr sz="1500" b="1" u="sng" spc="-10" dirty="0">
                <a:solidFill>
                  <a:srgbClr val="0000FF"/>
                </a:solidFill>
                <a:latin typeface="Open Sans"/>
                <a:cs typeface="Open Sans"/>
                <a:hlinkClick r:id="rId5"/>
              </a:rPr>
              <a:t>.b</a:t>
            </a:r>
            <a:r>
              <a:rPr sz="1500" b="1" u="sng" spc="-5" dirty="0">
                <a:solidFill>
                  <a:srgbClr val="0000FF"/>
                </a:solidFill>
                <a:latin typeface="Open Sans"/>
                <a:cs typeface="Open Sans"/>
                <a:hlinkClick r:id="rId5"/>
              </a:rPr>
              <a:t>in</a:t>
            </a:r>
            <a:r>
              <a:rPr sz="1500" b="1" u="sng" dirty="0">
                <a:solidFill>
                  <a:srgbClr val="0000FF"/>
                </a:solidFill>
                <a:latin typeface="Open Sans"/>
                <a:cs typeface="Open Sans"/>
                <a:hlinkClick r:id="rId5"/>
              </a:rPr>
              <a:t>g</a:t>
            </a:r>
            <a:r>
              <a:rPr sz="1500" b="1" u="sng" spc="-5" dirty="0">
                <a:solidFill>
                  <a:srgbClr val="0000FF"/>
                </a:solidFill>
                <a:latin typeface="Open Sans"/>
                <a:cs typeface="Open Sans"/>
                <a:hlinkClick r:id="rId5"/>
              </a:rPr>
              <a:t>.co</a:t>
            </a:r>
            <a:r>
              <a:rPr sz="1500" b="1" u="sng" spc="5" dirty="0">
                <a:solidFill>
                  <a:srgbClr val="0000FF"/>
                </a:solidFill>
                <a:latin typeface="Open Sans"/>
                <a:cs typeface="Open Sans"/>
                <a:hlinkClick r:id="rId5"/>
              </a:rPr>
              <a:t>m/</a:t>
            </a:r>
            <a:r>
              <a:rPr sz="1500" b="1" u="sng" spc="-10" dirty="0">
                <a:solidFill>
                  <a:srgbClr val="0000FF"/>
                </a:solidFill>
                <a:latin typeface="Open Sans"/>
                <a:cs typeface="Open Sans"/>
                <a:hlinkClick r:id="rId5"/>
              </a:rPr>
              <a:t>videos</a:t>
            </a:r>
            <a:r>
              <a:rPr sz="1500" b="1" u="sng" spc="-5" dirty="0">
                <a:solidFill>
                  <a:srgbClr val="0000FF"/>
                </a:solidFill>
                <a:latin typeface="Open Sans"/>
                <a:cs typeface="Open Sans"/>
                <a:hlinkClick r:id="rId5"/>
              </a:rPr>
              <a:t>/</a:t>
            </a:r>
            <a:r>
              <a:rPr sz="1500" b="1" u="sng" spc="-15" dirty="0">
                <a:solidFill>
                  <a:srgbClr val="0000FF"/>
                </a:solidFill>
                <a:latin typeface="Open Sans"/>
                <a:cs typeface="Open Sans"/>
                <a:hlinkClick r:id="rId5"/>
              </a:rPr>
              <a:t>s</a:t>
            </a:r>
            <a:r>
              <a:rPr sz="1500" b="1" u="sng" spc="-10" dirty="0">
                <a:solidFill>
                  <a:srgbClr val="0000FF"/>
                </a:solidFill>
                <a:latin typeface="Open Sans"/>
                <a:cs typeface="Open Sans"/>
                <a:hlinkClick r:id="rId5"/>
              </a:rPr>
              <a:t>e</a:t>
            </a:r>
            <a:r>
              <a:rPr sz="1500" b="1" u="sng" spc="5" dirty="0">
                <a:solidFill>
                  <a:srgbClr val="0000FF"/>
                </a:solidFill>
                <a:latin typeface="Open Sans"/>
                <a:cs typeface="Open Sans"/>
                <a:hlinkClick r:id="rId5"/>
              </a:rPr>
              <a:t>a</a:t>
            </a:r>
            <a:r>
              <a:rPr sz="1500" b="1" u="sng" spc="-20" dirty="0">
                <a:solidFill>
                  <a:srgbClr val="0000FF"/>
                </a:solidFill>
                <a:latin typeface="Open Sans"/>
                <a:cs typeface="Open Sans"/>
                <a:hlinkClick r:id="rId5"/>
              </a:rPr>
              <a:t>r</a:t>
            </a:r>
            <a:r>
              <a:rPr sz="1500" b="1" u="sng" spc="-5" dirty="0">
                <a:solidFill>
                  <a:srgbClr val="0000FF"/>
                </a:solidFill>
                <a:latin typeface="Open Sans"/>
                <a:cs typeface="Open Sans"/>
                <a:hlinkClick r:id="rId5"/>
              </a:rPr>
              <a:t>ch</a:t>
            </a:r>
            <a:r>
              <a:rPr sz="1500" b="1" u="sng" spc="5" dirty="0">
                <a:solidFill>
                  <a:srgbClr val="0000FF"/>
                </a:solidFill>
                <a:latin typeface="Open Sans"/>
                <a:cs typeface="Open Sans"/>
                <a:hlinkClick r:id="rId5"/>
              </a:rPr>
              <a:t>?</a:t>
            </a:r>
            <a:r>
              <a:rPr sz="1500" b="1" u="sng" dirty="0">
                <a:solidFill>
                  <a:srgbClr val="0000FF"/>
                </a:solidFill>
                <a:latin typeface="Open Sans"/>
                <a:cs typeface="Open Sans"/>
                <a:hlinkClick r:id="rId5"/>
              </a:rPr>
              <a:t>q=inte</a:t>
            </a:r>
            <a:r>
              <a:rPr sz="1500" b="1" u="sng" spc="-20" dirty="0">
                <a:solidFill>
                  <a:srgbClr val="0000FF"/>
                </a:solidFill>
                <a:latin typeface="Open Sans"/>
                <a:cs typeface="Open Sans"/>
                <a:hlinkClick r:id="rId5"/>
              </a:rPr>
              <a:t>r</a:t>
            </a:r>
            <a:r>
              <a:rPr sz="1500" b="1" u="sng" spc="5" dirty="0">
                <a:solidFill>
                  <a:srgbClr val="0000FF"/>
                </a:solidFill>
                <a:latin typeface="Open Sans"/>
                <a:cs typeface="Open Sans"/>
                <a:hlinkClick r:id="rId5"/>
              </a:rPr>
              <a:t>a</a:t>
            </a:r>
            <a:r>
              <a:rPr sz="1500" b="1" u="sng" spc="-15" dirty="0">
                <a:solidFill>
                  <a:srgbClr val="0000FF"/>
                </a:solidFill>
                <a:latin typeface="Open Sans"/>
                <a:cs typeface="Open Sans"/>
                <a:hlinkClick r:id="rId5"/>
              </a:rPr>
              <a:t>ctive+</a:t>
            </a:r>
            <a:r>
              <a:rPr sz="1500" b="1" u="sng" spc="-30" dirty="0">
                <a:solidFill>
                  <a:srgbClr val="0000FF"/>
                </a:solidFill>
                <a:latin typeface="Open Sans"/>
                <a:cs typeface="Open Sans"/>
                <a:hlinkClick r:id="rId5"/>
              </a:rPr>
              <a:t>r</a:t>
            </a:r>
            <a:r>
              <a:rPr sz="1500" b="1" u="sng" spc="-10" dirty="0">
                <a:solidFill>
                  <a:srgbClr val="0000FF"/>
                </a:solidFill>
                <a:latin typeface="Open Sans"/>
                <a:cs typeface="Open Sans"/>
                <a:hlinkClick r:id="rId5"/>
              </a:rPr>
              <a:t>e</a:t>
            </a:r>
            <a:r>
              <a:rPr sz="1500" b="1" u="sng" dirty="0">
                <a:solidFill>
                  <a:srgbClr val="0000FF"/>
                </a:solidFill>
                <a:latin typeface="Open Sans"/>
                <a:cs typeface="Open Sans"/>
                <a:hlinkClick r:id="rId5"/>
              </a:rPr>
              <a:t>a</a:t>
            </a:r>
            <a:r>
              <a:rPr sz="1500" b="1" u="sng" spc="-10" dirty="0">
                <a:solidFill>
                  <a:srgbClr val="0000FF"/>
                </a:solidFill>
                <a:latin typeface="Open Sans"/>
                <a:cs typeface="Open Sans"/>
                <a:hlinkClick r:id="rId5"/>
              </a:rPr>
              <a:t>d+</a:t>
            </a:r>
            <a:r>
              <a:rPr sz="1500" b="1" u="sng" spc="-5" dirty="0">
                <a:solidFill>
                  <a:srgbClr val="0000FF"/>
                </a:solidFill>
                <a:latin typeface="Open Sans"/>
                <a:cs typeface="Open Sans"/>
                <a:hlinkClick r:id="rId5"/>
              </a:rPr>
              <a:t>aloud+p</a:t>
            </a:r>
            <a:r>
              <a:rPr sz="1500" b="1" u="sng" spc="-20" dirty="0">
                <a:solidFill>
                  <a:srgbClr val="0000FF"/>
                </a:solidFill>
                <a:latin typeface="Open Sans"/>
                <a:cs typeface="Open Sans"/>
                <a:hlinkClick r:id="rId5"/>
              </a:rPr>
              <a:t>r</a:t>
            </a:r>
            <a:r>
              <a:rPr sz="1500" b="1" u="sng" spc="-10" dirty="0">
                <a:solidFill>
                  <a:srgbClr val="0000FF"/>
                </a:solidFill>
                <a:latin typeface="Open Sans"/>
                <a:cs typeface="Open Sans"/>
                <a:hlinkClick r:id="rId5"/>
              </a:rPr>
              <a:t>es</a:t>
            </a:r>
            <a:r>
              <a:rPr sz="1500" b="1" u="sng" spc="-5" dirty="0">
                <a:solidFill>
                  <a:srgbClr val="0000FF"/>
                </a:solidFill>
                <a:latin typeface="Open Sans"/>
                <a:cs typeface="Open Sans"/>
                <a:hlinkClick r:id="rId5"/>
              </a:rPr>
              <a:t>choo</a:t>
            </a:r>
            <a:r>
              <a:rPr sz="1500" b="1" u="sng" spc="-10" dirty="0">
                <a:solidFill>
                  <a:srgbClr val="0000FF"/>
                </a:solidFill>
                <a:latin typeface="Open Sans"/>
                <a:cs typeface="Open Sans"/>
                <a:hlinkClick r:id="rId5"/>
              </a:rPr>
              <a:t>l</a:t>
            </a:r>
            <a:r>
              <a:rPr sz="1500" b="1" u="sng" dirty="0">
                <a:solidFill>
                  <a:srgbClr val="0000FF"/>
                </a:solidFill>
                <a:latin typeface="Open Sans"/>
                <a:cs typeface="Open Sans"/>
                <a:hlinkClick r:id="rId5"/>
              </a:rPr>
              <a:t>&amp;&amp;</a:t>
            </a:r>
            <a:r>
              <a:rPr sz="1500" b="1" u="sng" spc="-10" dirty="0">
                <a:solidFill>
                  <a:srgbClr val="0000FF"/>
                </a:solidFill>
                <a:latin typeface="Open Sans"/>
                <a:cs typeface="Open Sans"/>
                <a:hlinkClick r:id="rId5"/>
              </a:rPr>
              <a:t>vie</a:t>
            </a:r>
            <a:r>
              <a:rPr sz="1500" b="1" spc="-5" dirty="0">
                <a:solidFill>
                  <a:srgbClr val="0000FF"/>
                </a:solidFill>
                <a:latin typeface="Open Sans"/>
                <a:cs typeface="Open Sans"/>
                <a:hlinkClick r:id="rId5"/>
              </a:rPr>
              <a:t> </a:t>
            </a:r>
            <a:r>
              <a:rPr sz="1500" b="1" u="sng" spc="-10" dirty="0">
                <a:solidFill>
                  <a:srgbClr val="0000FF"/>
                </a:solidFill>
                <a:latin typeface="Open Sans"/>
                <a:cs typeface="Open Sans"/>
                <a:hlinkClick r:id="rId5"/>
              </a:rPr>
              <a:t>w=de</a:t>
            </a:r>
            <a:r>
              <a:rPr sz="1500" b="1" u="sng" spc="-5" dirty="0">
                <a:solidFill>
                  <a:srgbClr val="0000FF"/>
                </a:solidFill>
                <a:latin typeface="Open Sans"/>
                <a:cs typeface="Open Sans"/>
                <a:hlinkClick r:id="rId5"/>
              </a:rPr>
              <a:t>t</a:t>
            </a:r>
            <a:r>
              <a:rPr sz="1500" b="1" u="sng" spc="5" dirty="0">
                <a:solidFill>
                  <a:srgbClr val="0000FF"/>
                </a:solidFill>
                <a:latin typeface="Open Sans"/>
                <a:cs typeface="Open Sans"/>
                <a:hlinkClick r:id="rId5"/>
              </a:rPr>
              <a:t>a</a:t>
            </a:r>
            <a:r>
              <a:rPr sz="1500" b="1" u="sng" spc="-5" dirty="0">
                <a:solidFill>
                  <a:srgbClr val="0000FF"/>
                </a:solidFill>
                <a:latin typeface="Open Sans"/>
                <a:cs typeface="Open Sans"/>
                <a:hlinkClick r:id="rId5"/>
              </a:rPr>
              <a:t>il&amp;</a:t>
            </a:r>
            <a:r>
              <a:rPr sz="1500" b="1" u="sng" spc="5" dirty="0">
                <a:solidFill>
                  <a:srgbClr val="0000FF"/>
                </a:solidFill>
                <a:latin typeface="Open Sans"/>
                <a:cs typeface="Open Sans"/>
                <a:hlinkClick r:id="rId5"/>
              </a:rPr>
              <a:t>m</a:t>
            </a:r>
            <a:r>
              <a:rPr sz="1500" b="1" u="sng" spc="-15" dirty="0">
                <a:solidFill>
                  <a:srgbClr val="0000FF"/>
                </a:solidFill>
                <a:latin typeface="Open Sans"/>
                <a:cs typeface="Open Sans"/>
                <a:hlinkClick r:id="rId5"/>
              </a:rPr>
              <a:t>id=0</a:t>
            </a:r>
            <a:r>
              <a:rPr sz="1500" b="1" u="sng" spc="-10" dirty="0">
                <a:solidFill>
                  <a:srgbClr val="0000FF"/>
                </a:solidFill>
                <a:latin typeface="Open Sans"/>
                <a:cs typeface="Open Sans"/>
                <a:hlinkClick r:id="rId5"/>
              </a:rPr>
              <a:t>18F5E6EA09E62</a:t>
            </a:r>
            <a:r>
              <a:rPr sz="1500" b="1" u="sng" spc="-20" dirty="0">
                <a:solidFill>
                  <a:srgbClr val="0000FF"/>
                </a:solidFill>
                <a:latin typeface="Open Sans"/>
                <a:cs typeface="Open Sans"/>
                <a:hlinkClick r:id="rId5"/>
              </a:rPr>
              <a:t>9</a:t>
            </a:r>
            <a:r>
              <a:rPr sz="1500" b="1" u="sng" spc="-10" dirty="0">
                <a:solidFill>
                  <a:srgbClr val="0000FF"/>
                </a:solidFill>
                <a:latin typeface="Open Sans"/>
                <a:cs typeface="Open Sans"/>
                <a:hlinkClick r:id="rId5"/>
              </a:rPr>
              <a:t>9F</a:t>
            </a:r>
            <a:r>
              <a:rPr sz="1500" b="1" u="sng" dirty="0">
                <a:solidFill>
                  <a:srgbClr val="0000FF"/>
                </a:solidFill>
                <a:latin typeface="Open Sans"/>
                <a:cs typeface="Open Sans"/>
                <a:hlinkClick r:id="rId5"/>
              </a:rPr>
              <a:t>7C</a:t>
            </a:r>
            <a:r>
              <a:rPr sz="1500" b="1" u="sng" spc="-10" dirty="0">
                <a:solidFill>
                  <a:srgbClr val="0000FF"/>
                </a:solidFill>
                <a:latin typeface="Open Sans"/>
                <a:cs typeface="Open Sans"/>
                <a:hlinkClick r:id="rId5"/>
              </a:rPr>
              <a:t>10</a:t>
            </a:r>
            <a:r>
              <a:rPr sz="1500" b="1" u="sng" spc="-20" dirty="0">
                <a:solidFill>
                  <a:srgbClr val="0000FF"/>
                </a:solidFill>
                <a:latin typeface="Open Sans"/>
                <a:cs typeface="Open Sans"/>
                <a:hlinkClick r:id="rId5"/>
              </a:rPr>
              <a:t>1</a:t>
            </a:r>
            <a:r>
              <a:rPr sz="1500" b="1" u="sng" spc="-10" dirty="0">
                <a:solidFill>
                  <a:srgbClr val="0000FF"/>
                </a:solidFill>
                <a:latin typeface="Open Sans"/>
                <a:cs typeface="Open Sans"/>
                <a:hlinkClick r:id="rId5"/>
              </a:rPr>
              <a:t>8</a:t>
            </a:r>
            <a:r>
              <a:rPr sz="1500" b="1" u="sng" spc="-20" dirty="0">
                <a:solidFill>
                  <a:srgbClr val="0000FF"/>
                </a:solidFill>
                <a:latin typeface="Open Sans"/>
                <a:cs typeface="Open Sans"/>
                <a:hlinkClick r:id="rId5"/>
              </a:rPr>
              <a:t>F</a:t>
            </a:r>
            <a:r>
              <a:rPr sz="1500" b="1" u="sng" spc="-10" dirty="0">
                <a:solidFill>
                  <a:srgbClr val="0000FF"/>
                </a:solidFill>
                <a:latin typeface="Open Sans"/>
                <a:cs typeface="Open Sans"/>
                <a:hlinkClick r:id="rId5"/>
              </a:rPr>
              <a:t>5E6EA09</a:t>
            </a:r>
            <a:r>
              <a:rPr sz="1500" b="1" u="sng" spc="-25" dirty="0">
                <a:solidFill>
                  <a:srgbClr val="0000FF"/>
                </a:solidFill>
                <a:latin typeface="Open Sans"/>
                <a:cs typeface="Open Sans"/>
                <a:hlinkClick r:id="rId5"/>
              </a:rPr>
              <a:t>E</a:t>
            </a:r>
            <a:r>
              <a:rPr sz="1500" b="1" u="sng" spc="-10" dirty="0">
                <a:solidFill>
                  <a:srgbClr val="0000FF"/>
                </a:solidFill>
                <a:latin typeface="Open Sans"/>
                <a:cs typeface="Open Sans"/>
                <a:hlinkClick r:id="rId5"/>
              </a:rPr>
              <a:t>62</a:t>
            </a:r>
            <a:r>
              <a:rPr sz="1500" b="1" u="sng" spc="-20" dirty="0">
                <a:solidFill>
                  <a:srgbClr val="0000FF"/>
                </a:solidFill>
                <a:latin typeface="Open Sans"/>
                <a:cs typeface="Open Sans"/>
                <a:hlinkClick r:id="rId5"/>
              </a:rPr>
              <a:t>9</a:t>
            </a:r>
            <a:r>
              <a:rPr sz="1500" b="1" u="sng" spc="-10" dirty="0">
                <a:solidFill>
                  <a:srgbClr val="0000FF"/>
                </a:solidFill>
                <a:latin typeface="Open Sans"/>
                <a:cs typeface="Open Sans"/>
                <a:hlinkClick r:id="rId5"/>
              </a:rPr>
              <a:t>9F</a:t>
            </a:r>
            <a:r>
              <a:rPr sz="1500" b="1" u="sng" spc="-25" dirty="0">
                <a:solidFill>
                  <a:srgbClr val="0000FF"/>
                </a:solidFill>
                <a:latin typeface="Open Sans"/>
                <a:cs typeface="Open Sans"/>
                <a:hlinkClick r:id="rId5"/>
              </a:rPr>
              <a:t>7</a:t>
            </a:r>
            <a:r>
              <a:rPr sz="1500" b="1" u="sng" spc="5" dirty="0">
                <a:solidFill>
                  <a:srgbClr val="0000FF"/>
                </a:solidFill>
                <a:latin typeface="Open Sans"/>
                <a:cs typeface="Open Sans"/>
                <a:hlinkClick r:id="rId5"/>
              </a:rPr>
              <a:t>C</a:t>
            </a:r>
            <a:r>
              <a:rPr sz="1500" b="1" u="sng" spc="-25" dirty="0">
                <a:solidFill>
                  <a:srgbClr val="0000FF"/>
                </a:solidFill>
                <a:latin typeface="Open Sans"/>
                <a:cs typeface="Open Sans"/>
                <a:hlinkClick r:id="rId5"/>
              </a:rPr>
              <a:t>1</a:t>
            </a:r>
            <a:r>
              <a:rPr sz="1500" b="1" u="sng" dirty="0">
                <a:solidFill>
                  <a:srgbClr val="0000FF"/>
                </a:solidFill>
                <a:latin typeface="Open Sans"/>
                <a:cs typeface="Open Sans"/>
                <a:hlinkClick r:id="rId5"/>
              </a:rPr>
              <a:t>&amp;&amp;</a:t>
            </a:r>
            <a:r>
              <a:rPr sz="1500" b="1" u="sng" spc="-5" dirty="0">
                <a:solidFill>
                  <a:srgbClr val="0000FF"/>
                </a:solidFill>
                <a:latin typeface="Open Sans"/>
                <a:cs typeface="Open Sans"/>
                <a:hlinkClick r:id="rId5"/>
              </a:rPr>
              <a:t>F</a:t>
            </a:r>
            <a:r>
              <a:rPr sz="1500" b="1" u="sng" dirty="0">
                <a:solidFill>
                  <a:srgbClr val="0000FF"/>
                </a:solidFill>
                <a:latin typeface="Open Sans"/>
                <a:cs typeface="Open Sans"/>
                <a:hlinkClick r:id="rId5"/>
              </a:rPr>
              <a:t>OR</a:t>
            </a:r>
            <a:r>
              <a:rPr sz="1500" b="1" u="sng" spc="-15" dirty="0">
                <a:solidFill>
                  <a:srgbClr val="0000FF"/>
                </a:solidFill>
                <a:latin typeface="Open Sans"/>
                <a:cs typeface="Open Sans"/>
                <a:hlinkClick r:id="rId5"/>
              </a:rPr>
              <a:t>M</a:t>
            </a:r>
            <a:r>
              <a:rPr sz="1500" b="1" u="sng" spc="-25" dirty="0">
                <a:solidFill>
                  <a:srgbClr val="0000FF"/>
                </a:solidFill>
                <a:latin typeface="Open Sans"/>
                <a:cs typeface="Open Sans"/>
                <a:hlinkClick r:id="rId5"/>
              </a:rPr>
              <a:t>=</a:t>
            </a:r>
            <a:r>
              <a:rPr sz="1500" b="1" u="sng" dirty="0">
                <a:solidFill>
                  <a:srgbClr val="0000FF"/>
                </a:solidFill>
                <a:latin typeface="Open Sans"/>
                <a:cs typeface="Open Sans"/>
                <a:hlinkClick r:id="rId5"/>
              </a:rPr>
              <a:t>V</a:t>
            </a:r>
            <a:r>
              <a:rPr sz="1500" b="1" u="sng" spc="5" dirty="0">
                <a:solidFill>
                  <a:srgbClr val="0000FF"/>
                </a:solidFill>
                <a:latin typeface="Open Sans"/>
                <a:cs typeface="Open Sans"/>
                <a:hlinkClick r:id="rId5"/>
              </a:rPr>
              <a:t>RD</a:t>
            </a:r>
            <a:r>
              <a:rPr sz="1500" b="1" u="sng" spc="-5" dirty="0">
                <a:solidFill>
                  <a:srgbClr val="0000FF"/>
                </a:solidFill>
                <a:latin typeface="Open Sans"/>
                <a:cs typeface="Open Sans"/>
                <a:hlinkClick r:id="rId5"/>
              </a:rPr>
              <a:t>GAR</a:t>
            </a:r>
            <a:endParaRPr sz="1500">
              <a:latin typeface="Open Sans"/>
              <a:cs typeface="Open Sans"/>
            </a:endParaRPr>
          </a:p>
          <a:p>
            <a:pPr>
              <a:lnSpc>
                <a:spcPct val="100000"/>
              </a:lnSpc>
              <a:spcBef>
                <a:spcPts val="12"/>
              </a:spcBef>
            </a:pPr>
            <a:endParaRPr sz="1550">
              <a:latin typeface="Times New Roman"/>
              <a:cs typeface="Times New Roman"/>
            </a:endParaRPr>
          </a:p>
          <a:p>
            <a:pPr marL="355600" indent="-342900">
              <a:lnSpc>
                <a:spcPct val="100000"/>
              </a:lnSpc>
              <a:buClr>
                <a:srgbClr val="5D7975"/>
              </a:buClr>
              <a:buFont typeface="Wingdings"/>
              <a:buChar char=""/>
              <a:tabLst>
                <a:tab pos="355600" algn="l"/>
              </a:tabLst>
            </a:pPr>
            <a:r>
              <a:rPr sz="1700" dirty="0">
                <a:latin typeface="Open Sans"/>
                <a:cs typeface="Open Sans"/>
              </a:rPr>
              <a:t>As</a:t>
            </a:r>
            <a:r>
              <a:rPr sz="1700" spc="-10" dirty="0">
                <a:latin typeface="Open Sans"/>
                <a:cs typeface="Open Sans"/>
              </a:rPr>
              <a:t> </a:t>
            </a:r>
            <a:r>
              <a:rPr sz="1700" dirty="0">
                <a:latin typeface="Open Sans"/>
                <a:cs typeface="Open Sans"/>
              </a:rPr>
              <a:t>you</a:t>
            </a:r>
            <a:r>
              <a:rPr sz="1700" spc="-25" dirty="0">
                <a:latin typeface="Open Sans"/>
                <a:cs typeface="Open Sans"/>
              </a:rPr>
              <a:t> </a:t>
            </a:r>
            <a:r>
              <a:rPr sz="1700" spc="-5" dirty="0">
                <a:latin typeface="Open Sans"/>
                <a:cs typeface="Open Sans"/>
              </a:rPr>
              <a:t>watc</a:t>
            </a:r>
            <a:r>
              <a:rPr sz="1700" dirty="0">
                <a:latin typeface="Open Sans"/>
                <a:cs typeface="Open Sans"/>
              </a:rPr>
              <a:t>h</a:t>
            </a:r>
            <a:r>
              <a:rPr sz="1700" spc="-10" dirty="0">
                <a:latin typeface="Open Sans"/>
                <a:cs typeface="Open Sans"/>
              </a:rPr>
              <a:t> </a:t>
            </a:r>
            <a:r>
              <a:rPr sz="1700" dirty="0">
                <a:latin typeface="Open Sans"/>
                <a:cs typeface="Open Sans"/>
              </a:rPr>
              <a:t>the</a:t>
            </a:r>
            <a:r>
              <a:rPr sz="1700" spc="-25" dirty="0">
                <a:latin typeface="Open Sans"/>
                <a:cs typeface="Open Sans"/>
              </a:rPr>
              <a:t> </a:t>
            </a:r>
            <a:r>
              <a:rPr sz="1700" dirty="0">
                <a:latin typeface="Open Sans"/>
                <a:cs typeface="Open Sans"/>
              </a:rPr>
              <a:t>video</a:t>
            </a:r>
            <a:r>
              <a:rPr sz="1700" spc="-35" dirty="0">
                <a:latin typeface="Open Sans"/>
                <a:cs typeface="Open Sans"/>
              </a:rPr>
              <a:t> </a:t>
            </a:r>
            <a:r>
              <a:rPr sz="1700" spc="-5" dirty="0">
                <a:latin typeface="Open Sans"/>
                <a:cs typeface="Open Sans"/>
              </a:rPr>
              <a:t>c</a:t>
            </a:r>
            <a:r>
              <a:rPr sz="1700" spc="5" dirty="0">
                <a:latin typeface="Open Sans"/>
                <a:cs typeface="Open Sans"/>
              </a:rPr>
              <a:t>o</a:t>
            </a:r>
            <a:r>
              <a:rPr sz="1700" dirty="0">
                <a:latin typeface="Open Sans"/>
                <a:cs typeface="Open Sans"/>
              </a:rPr>
              <a:t>nsid</a:t>
            </a:r>
            <a:r>
              <a:rPr sz="1700" spc="-10" dirty="0">
                <a:latin typeface="Open Sans"/>
                <a:cs typeface="Open Sans"/>
              </a:rPr>
              <a:t>e</a:t>
            </a:r>
            <a:r>
              <a:rPr sz="1700" spc="-5" dirty="0">
                <a:latin typeface="Open Sans"/>
                <a:cs typeface="Open Sans"/>
              </a:rPr>
              <a:t>r:</a:t>
            </a:r>
            <a:endParaRPr sz="1700">
              <a:latin typeface="Open Sans"/>
              <a:cs typeface="Open Sans"/>
            </a:endParaRPr>
          </a:p>
          <a:p>
            <a:pPr marL="756285" lvl="1" indent="-286385">
              <a:lnSpc>
                <a:spcPct val="100000"/>
              </a:lnSpc>
              <a:spcBef>
                <a:spcPts val="5"/>
              </a:spcBef>
              <a:buClr>
                <a:srgbClr val="5D7975"/>
              </a:buClr>
              <a:buFont typeface="Arial"/>
              <a:buChar char="–"/>
              <a:tabLst>
                <a:tab pos="756920" algn="l"/>
              </a:tabLst>
            </a:pPr>
            <a:r>
              <a:rPr sz="1500" spc="-40" dirty="0">
                <a:latin typeface="Open Sans"/>
                <a:cs typeface="Open Sans"/>
              </a:rPr>
              <a:t>W</a:t>
            </a:r>
            <a:r>
              <a:rPr sz="1500" dirty="0">
                <a:latin typeface="Open Sans"/>
                <a:cs typeface="Open Sans"/>
              </a:rPr>
              <a:t>as</a:t>
            </a:r>
            <a:r>
              <a:rPr sz="1500" spc="-15" dirty="0">
                <a:latin typeface="Open Sans"/>
                <a:cs typeface="Open Sans"/>
              </a:rPr>
              <a:t> </a:t>
            </a:r>
            <a:r>
              <a:rPr sz="1500" spc="-10" dirty="0">
                <a:latin typeface="Open Sans"/>
                <a:cs typeface="Open Sans"/>
              </a:rPr>
              <a:t>the</a:t>
            </a:r>
            <a:r>
              <a:rPr sz="1500" spc="-20" dirty="0">
                <a:latin typeface="Open Sans"/>
                <a:cs typeface="Open Sans"/>
              </a:rPr>
              <a:t> </a:t>
            </a:r>
            <a:r>
              <a:rPr sz="1500" dirty="0">
                <a:latin typeface="Open Sans"/>
                <a:cs typeface="Open Sans"/>
              </a:rPr>
              <a:t>sele</a:t>
            </a:r>
            <a:r>
              <a:rPr sz="1500" spc="5" dirty="0">
                <a:latin typeface="Open Sans"/>
                <a:cs typeface="Open Sans"/>
              </a:rPr>
              <a:t>c</a:t>
            </a:r>
            <a:r>
              <a:rPr sz="1500" spc="-10" dirty="0">
                <a:latin typeface="Open Sans"/>
                <a:cs typeface="Open Sans"/>
              </a:rPr>
              <a:t>ted</a:t>
            </a:r>
            <a:r>
              <a:rPr sz="1500" spc="-30" dirty="0">
                <a:latin typeface="Open Sans"/>
                <a:cs typeface="Open Sans"/>
              </a:rPr>
              <a:t> </a:t>
            </a:r>
            <a:r>
              <a:rPr sz="1500" spc="-10" dirty="0">
                <a:latin typeface="Open Sans"/>
                <a:cs typeface="Open Sans"/>
              </a:rPr>
              <a:t>b</a:t>
            </a:r>
            <a:r>
              <a:rPr sz="1500" dirty="0">
                <a:latin typeface="Open Sans"/>
                <a:cs typeface="Open Sans"/>
              </a:rPr>
              <a:t>oo</a:t>
            </a:r>
            <a:r>
              <a:rPr sz="1500" spc="-10" dirty="0">
                <a:latin typeface="Open Sans"/>
                <a:cs typeface="Open Sans"/>
              </a:rPr>
              <a:t>k</a:t>
            </a:r>
            <a:r>
              <a:rPr sz="1500" spc="-30" dirty="0">
                <a:latin typeface="Open Sans"/>
                <a:cs typeface="Open Sans"/>
              </a:rPr>
              <a:t> </a:t>
            </a:r>
            <a:r>
              <a:rPr sz="1500" dirty="0">
                <a:latin typeface="Open Sans"/>
                <a:cs typeface="Open Sans"/>
              </a:rPr>
              <a:t>a</a:t>
            </a:r>
            <a:r>
              <a:rPr sz="1500" spc="-10" dirty="0">
                <a:latin typeface="Open Sans"/>
                <a:cs typeface="Open Sans"/>
              </a:rPr>
              <a:t>pp</a:t>
            </a:r>
            <a:r>
              <a:rPr sz="1500" spc="-25" dirty="0">
                <a:latin typeface="Open Sans"/>
                <a:cs typeface="Open Sans"/>
              </a:rPr>
              <a:t>r</a:t>
            </a:r>
            <a:r>
              <a:rPr sz="1500" dirty="0">
                <a:latin typeface="Open Sans"/>
                <a:cs typeface="Open Sans"/>
              </a:rPr>
              <a:t>o</a:t>
            </a:r>
            <a:r>
              <a:rPr sz="1500" spc="-10" dirty="0">
                <a:latin typeface="Open Sans"/>
                <a:cs typeface="Open Sans"/>
              </a:rPr>
              <a:t>p</a:t>
            </a:r>
            <a:r>
              <a:rPr sz="1500" spc="-5" dirty="0">
                <a:latin typeface="Open Sans"/>
                <a:cs typeface="Open Sans"/>
              </a:rPr>
              <a:t>r</a:t>
            </a:r>
            <a:r>
              <a:rPr sz="1500" dirty="0">
                <a:latin typeface="Open Sans"/>
                <a:cs typeface="Open Sans"/>
              </a:rPr>
              <a:t>iate</a:t>
            </a:r>
            <a:r>
              <a:rPr sz="1500" spc="-35" dirty="0">
                <a:latin typeface="Open Sans"/>
                <a:cs typeface="Open Sans"/>
              </a:rPr>
              <a:t> </a:t>
            </a:r>
            <a:r>
              <a:rPr sz="1500" dirty="0">
                <a:latin typeface="Open Sans"/>
                <a:cs typeface="Open Sans"/>
              </a:rPr>
              <a:t>for</a:t>
            </a:r>
            <a:r>
              <a:rPr sz="1500" spc="-5" dirty="0">
                <a:latin typeface="Open Sans"/>
                <a:cs typeface="Open Sans"/>
              </a:rPr>
              <a:t> </a:t>
            </a:r>
            <a:r>
              <a:rPr sz="1500" spc="-10" dirty="0">
                <a:latin typeface="Open Sans"/>
                <a:cs typeface="Open Sans"/>
              </a:rPr>
              <a:t>engaging</a:t>
            </a:r>
            <a:r>
              <a:rPr sz="1500" spc="-5" dirty="0">
                <a:latin typeface="Open Sans"/>
                <a:cs typeface="Open Sans"/>
              </a:rPr>
              <a:t> </a:t>
            </a:r>
            <a:r>
              <a:rPr sz="1500" dirty="0">
                <a:latin typeface="Open Sans"/>
                <a:cs typeface="Open Sans"/>
              </a:rPr>
              <a:t>c</a:t>
            </a:r>
            <a:r>
              <a:rPr sz="1500" spc="-10" dirty="0">
                <a:latin typeface="Open Sans"/>
                <a:cs typeface="Open Sans"/>
              </a:rPr>
              <a:t>h</a:t>
            </a:r>
            <a:r>
              <a:rPr sz="1500" dirty="0">
                <a:latin typeface="Open Sans"/>
                <a:cs typeface="Open Sans"/>
              </a:rPr>
              <a:t>i</a:t>
            </a:r>
            <a:r>
              <a:rPr sz="1500" spc="-10" dirty="0">
                <a:latin typeface="Open Sans"/>
                <a:cs typeface="Open Sans"/>
              </a:rPr>
              <a:t>ld</a:t>
            </a:r>
            <a:r>
              <a:rPr sz="1500" spc="-25" dirty="0">
                <a:latin typeface="Open Sans"/>
                <a:cs typeface="Open Sans"/>
              </a:rPr>
              <a:t>r</a:t>
            </a:r>
            <a:r>
              <a:rPr sz="1500" spc="-15" dirty="0">
                <a:latin typeface="Open Sans"/>
                <a:cs typeface="Open Sans"/>
              </a:rPr>
              <a:t>e</a:t>
            </a:r>
            <a:r>
              <a:rPr sz="1500" spc="-10" dirty="0">
                <a:latin typeface="Open Sans"/>
                <a:cs typeface="Open Sans"/>
              </a:rPr>
              <a:t>n</a:t>
            </a:r>
            <a:r>
              <a:rPr sz="1500" spc="-30" dirty="0">
                <a:latin typeface="Open Sans"/>
                <a:cs typeface="Open Sans"/>
              </a:rPr>
              <a:t> </a:t>
            </a:r>
            <a:r>
              <a:rPr sz="1500" dirty="0">
                <a:latin typeface="Open Sans"/>
                <a:cs typeface="Open Sans"/>
              </a:rPr>
              <a:t>o</a:t>
            </a:r>
            <a:r>
              <a:rPr sz="1500" spc="-5" dirty="0">
                <a:latin typeface="Open Sans"/>
                <a:cs typeface="Open Sans"/>
              </a:rPr>
              <a:t>f</a:t>
            </a:r>
            <a:r>
              <a:rPr sz="1500" spc="-15" dirty="0">
                <a:latin typeface="Open Sans"/>
                <a:cs typeface="Open Sans"/>
              </a:rPr>
              <a:t> </a:t>
            </a:r>
            <a:r>
              <a:rPr sz="1500" spc="-10" dirty="0">
                <a:latin typeface="Open Sans"/>
                <a:cs typeface="Open Sans"/>
              </a:rPr>
              <a:t>th</a:t>
            </a:r>
            <a:r>
              <a:rPr sz="1500" dirty="0">
                <a:latin typeface="Open Sans"/>
                <a:cs typeface="Open Sans"/>
              </a:rPr>
              <a:t>is</a:t>
            </a:r>
            <a:r>
              <a:rPr sz="1500" spc="-15" dirty="0">
                <a:latin typeface="Open Sans"/>
                <a:cs typeface="Open Sans"/>
              </a:rPr>
              <a:t> </a:t>
            </a:r>
            <a:r>
              <a:rPr sz="1500" dirty="0">
                <a:latin typeface="Open Sans"/>
                <a:cs typeface="Open Sans"/>
              </a:rPr>
              <a:t>a</a:t>
            </a:r>
            <a:r>
              <a:rPr sz="1500" spc="-20" dirty="0">
                <a:latin typeface="Open Sans"/>
                <a:cs typeface="Open Sans"/>
              </a:rPr>
              <a:t>g</a:t>
            </a:r>
            <a:r>
              <a:rPr sz="1500" dirty="0">
                <a:latin typeface="Open Sans"/>
                <a:cs typeface="Open Sans"/>
              </a:rPr>
              <a:t>e</a:t>
            </a:r>
            <a:r>
              <a:rPr sz="1500" spc="-10" dirty="0">
                <a:latin typeface="Open Sans"/>
                <a:cs typeface="Open Sans"/>
              </a:rPr>
              <a:t> with</a:t>
            </a:r>
            <a:r>
              <a:rPr sz="1500" spc="-20" dirty="0">
                <a:latin typeface="Open Sans"/>
                <a:cs typeface="Open Sans"/>
              </a:rPr>
              <a:t> </a:t>
            </a:r>
            <a:r>
              <a:rPr sz="1500" dirty="0">
                <a:latin typeface="Open Sans"/>
                <a:cs typeface="Open Sans"/>
              </a:rPr>
              <a:t>t</a:t>
            </a:r>
            <a:r>
              <a:rPr sz="1500" spc="-30" dirty="0">
                <a:latin typeface="Open Sans"/>
                <a:cs typeface="Open Sans"/>
              </a:rPr>
              <a:t>e</a:t>
            </a:r>
            <a:r>
              <a:rPr sz="1500" spc="-20" dirty="0">
                <a:latin typeface="Open Sans"/>
                <a:cs typeface="Open Sans"/>
              </a:rPr>
              <a:t>x</a:t>
            </a:r>
            <a:r>
              <a:rPr sz="1500" dirty="0">
                <a:latin typeface="Open Sans"/>
                <a:cs typeface="Open Sans"/>
              </a:rPr>
              <a:t>t?</a:t>
            </a:r>
            <a:endParaRPr sz="1500">
              <a:latin typeface="Open Sans"/>
              <a:cs typeface="Open Sans"/>
            </a:endParaRPr>
          </a:p>
          <a:p>
            <a:pPr marL="756285" lvl="1" indent="-286385">
              <a:lnSpc>
                <a:spcPct val="100000"/>
              </a:lnSpc>
              <a:buClr>
                <a:srgbClr val="5D7975"/>
              </a:buClr>
              <a:buFont typeface="Arial"/>
              <a:buChar char="–"/>
              <a:tabLst>
                <a:tab pos="756920" algn="l"/>
              </a:tabLst>
            </a:pPr>
            <a:r>
              <a:rPr sz="1500" spc="-15" dirty="0">
                <a:latin typeface="Open Sans"/>
                <a:cs typeface="Open Sans"/>
              </a:rPr>
              <a:t>H</a:t>
            </a:r>
            <a:r>
              <a:rPr sz="1500" spc="-35" dirty="0">
                <a:latin typeface="Open Sans"/>
                <a:cs typeface="Open Sans"/>
              </a:rPr>
              <a:t>o</a:t>
            </a:r>
            <a:r>
              <a:rPr sz="1500" spc="-15" dirty="0">
                <a:latin typeface="Open Sans"/>
                <a:cs typeface="Open Sans"/>
              </a:rPr>
              <a:t>w</a:t>
            </a:r>
            <a:r>
              <a:rPr sz="1500" spc="-25" dirty="0">
                <a:latin typeface="Open Sans"/>
                <a:cs typeface="Open Sans"/>
              </a:rPr>
              <a:t> </a:t>
            </a:r>
            <a:r>
              <a:rPr sz="1500" spc="-10" dirty="0">
                <a:latin typeface="Open Sans"/>
                <a:cs typeface="Open Sans"/>
              </a:rPr>
              <a:t>did</a:t>
            </a:r>
            <a:r>
              <a:rPr sz="1500" spc="-5" dirty="0">
                <a:latin typeface="Open Sans"/>
                <a:cs typeface="Open Sans"/>
              </a:rPr>
              <a:t> </a:t>
            </a:r>
            <a:r>
              <a:rPr sz="1500" spc="-10" dirty="0">
                <a:latin typeface="Open Sans"/>
                <a:cs typeface="Open Sans"/>
              </a:rPr>
              <a:t>the </a:t>
            </a:r>
            <a:r>
              <a:rPr sz="1500" dirty="0">
                <a:latin typeface="Open Sans"/>
                <a:cs typeface="Open Sans"/>
              </a:rPr>
              <a:t>tea</a:t>
            </a:r>
            <a:r>
              <a:rPr sz="1500" spc="5" dirty="0">
                <a:latin typeface="Open Sans"/>
                <a:cs typeface="Open Sans"/>
              </a:rPr>
              <a:t>c</a:t>
            </a:r>
            <a:r>
              <a:rPr sz="1500" dirty="0">
                <a:latin typeface="Open Sans"/>
                <a:cs typeface="Open Sans"/>
              </a:rPr>
              <a:t>her</a:t>
            </a:r>
            <a:r>
              <a:rPr sz="1500" spc="-20" dirty="0">
                <a:latin typeface="Open Sans"/>
                <a:cs typeface="Open Sans"/>
              </a:rPr>
              <a:t> </a:t>
            </a:r>
            <a:r>
              <a:rPr sz="1500" spc="-10" dirty="0">
                <a:latin typeface="Open Sans"/>
                <a:cs typeface="Open Sans"/>
              </a:rPr>
              <a:t>en</a:t>
            </a:r>
            <a:r>
              <a:rPr sz="1500" spc="-5" dirty="0">
                <a:latin typeface="Open Sans"/>
                <a:cs typeface="Open Sans"/>
              </a:rPr>
              <a:t>c</a:t>
            </a:r>
            <a:r>
              <a:rPr sz="1500" dirty="0">
                <a:latin typeface="Open Sans"/>
                <a:cs typeface="Open Sans"/>
              </a:rPr>
              <a:t>o</a:t>
            </a:r>
            <a:r>
              <a:rPr sz="1500" spc="-10" dirty="0">
                <a:latin typeface="Open Sans"/>
                <a:cs typeface="Open Sans"/>
              </a:rPr>
              <a:t>u</a:t>
            </a:r>
            <a:r>
              <a:rPr sz="1500" spc="-35" dirty="0">
                <a:latin typeface="Open Sans"/>
                <a:cs typeface="Open Sans"/>
              </a:rPr>
              <a:t>r</a:t>
            </a:r>
            <a:r>
              <a:rPr sz="1500" dirty="0">
                <a:latin typeface="Open Sans"/>
                <a:cs typeface="Open Sans"/>
              </a:rPr>
              <a:t>a</a:t>
            </a:r>
            <a:r>
              <a:rPr sz="1500" spc="-20" dirty="0">
                <a:latin typeface="Open Sans"/>
                <a:cs typeface="Open Sans"/>
              </a:rPr>
              <a:t>g</a:t>
            </a:r>
            <a:r>
              <a:rPr sz="1500" dirty="0">
                <a:latin typeface="Open Sans"/>
                <a:cs typeface="Open Sans"/>
              </a:rPr>
              <a:t>e</a:t>
            </a:r>
            <a:r>
              <a:rPr sz="1500" spc="-35" dirty="0">
                <a:latin typeface="Open Sans"/>
                <a:cs typeface="Open Sans"/>
              </a:rPr>
              <a:t> </a:t>
            </a:r>
            <a:r>
              <a:rPr sz="1500" spc="-25" dirty="0">
                <a:latin typeface="Open Sans"/>
                <a:cs typeface="Open Sans"/>
              </a:rPr>
              <a:t>r</a:t>
            </a:r>
            <a:r>
              <a:rPr sz="1500" spc="-10" dirty="0">
                <a:latin typeface="Open Sans"/>
                <a:cs typeface="Open Sans"/>
              </a:rPr>
              <a:t>es</a:t>
            </a:r>
            <a:r>
              <a:rPr sz="1500" spc="-5" dirty="0">
                <a:latin typeface="Open Sans"/>
                <a:cs typeface="Open Sans"/>
              </a:rPr>
              <a:t>p</a:t>
            </a:r>
            <a:r>
              <a:rPr sz="1500" dirty="0">
                <a:latin typeface="Open Sans"/>
                <a:cs typeface="Open Sans"/>
              </a:rPr>
              <a:t>o</a:t>
            </a:r>
            <a:r>
              <a:rPr sz="1500" spc="-10" dirty="0">
                <a:latin typeface="Open Sans"/>
                <a:cs typeface="Open Sans"/>
              </a:rPr>
              <a:t>n</a:t>
            </a:r>
            <a:r>
              <a:rPr sz="1500" spc="-5" dirty="0">
                <a:latin typeface="Open Sans"/>
                <a:cs typeface="Open Sans"/>
              </a:rPr>
              <a:t>si</a:t>
            </a:r>
            <a:r>
              <a:rPr sz="1500" spc="-20" dirty="0">
                <a:latin typeface="Open Sans"/>
                <a:cs typeface="Open Sans"/>
              </a:rPr>
              <a:t>v</a:t>
            </a:r>
            <a:r>
              <a:rPr sz="1500" spc="-10" dirty="0">
                <a:latin typeface="Open Sans"/>
                <a:cs typeface="Open Sans"/>
              </a:rPr>
              <a:t>ene</a:t>
            </a:r>
            <a:r>
              <a:rPr sz="1500" spc="-20" dirty="0">
                <a:latin typeface="Open Sans"/>
                <a:cs typeface="Open Sans"/>
              </a:rPr>
              <a:t>s</a:t>
            </a:r>
            <a:r>
              <a:rPr sz="1500" dirty="0">
                <a:latin typeface="Open Sans"/>
                <a:cs typeface="Open Sans"/>
              </a:rPr>
              <a:t>s</a:t>
            </a:r>
            <a:r>
              <a:rPr sz="1500" spc="-40" dirty="0">
                <a:latin typeface="Open Sans"/>
                <a:cs typeface="Open Sans"/>
              </a:rPr>
              <a:t> </a:t>
            </a:r>
            <a:r>
              <a:rPr sz="1500" dirty="0">
                <a:latin typeface="Open Sans"/>
                <a:cs typeface="Open Sans"/>
              </a:rPr>
              <a:t>or</a:t>
            </a:r>
            <a:r>
              <a:rPr sz="1500" spc="-20" dirty="0">
                <a:latin typeface="Open Sans"/>
                <a:cs typeface="Open Sans"/>
              </a:rPr>
              <a:t> </a:t>
            </a:r>
            <a:r>
              <a:rPr sz="1500" spc="-5" dirty="0">
                <a:latin typeface="Open Sans"/>
                <a:cs typeface="Open Sans"/>
              </a:rPr>
              <a:t>i</a:t>
            </a:r>
            <a:r>
              <a:rPr sz="1500" dirty="0">
                <a:latin typeface="Open Sans"/>
                <a:cs typeface="Open Sans"/>
              </a:rPr>
              <a:t>nte</a:t>
            </a:r>
            <a:r>
              <a:rPr sz="1500" spc="-25" dirty="0">
                <a:latin typeface="Open Sans"/>
                <a:cs typeface="Open Sans"/>
              </a:rPr>
              <a:t>r</a:t>
            </a:r>
            <a:r>
              <a:rPr sz="1500" dirty="0">
                <a:latin typeface="Open Sans"/>
                <a:cs typeface="Open Sans"/>
              </a:rPr>
              <a:t>ac</a:t>
            </a:r>
            <a:r>
              <a:rPr sz="1500" spc="-10" dirty="0">
                <a:latin typeface="Open Sans"/>
                <a:cs typeface="Open Sans"/>
              </a:rPr>
              <a:t>tion?</a:t>
            </a:r>
            <a:endParaRPr sz="1500">
              <a:latin typeface="Open Sans"/>
              <a:cs typeface="Open Sans"/>
            </a:endParaRPr>
          </a:p>
          <a:p>
            <a:pPr marL="756285" marR="988694" lvl="1" indent="-286385">
              <a:lnSpc>
                <a:spcPts val="1440"/>
              </a:lnSpc>
              <a:spcBef>
                <a:spcPts val="345"/>
              </a:spcBef>
              <a:buClr>
                <a:srgbClr val="5D7975"/>
              </a:buClr>
              <a:buFont typeface="Arial"/>
              <a:buChar char="–"/>
              <a:tabLst>
                <a:tab pos="756920" algn="l"/>
              </a:tabLst>
            </a:pPr>
            <a:r>
              <a:rPr sz="1500" spc="-15" dirty="0">
                <a:latin typeface="Open Sans"/>
                <a:cs typeface="Open Sans"/>
              </a:rPr>
              <a:t>H</a:t>
            </a:r>
            <a:r>
              <a:rPr sz="1500" spc="-35" dirty="0">
                <a:latin typeface="Open Sans"/>
                <a:cs typeface="Open Sans"/>
              </a:rPr>
              <a:t>o</a:t>
            </a:r>
            <a:r>
              <a:rPr sz="1500" spc="-15" dirty="0">
                <a:latin typeface="Open Sans"/>
                <a:cs typeface="Open Sans"/>
              </a:rPr>
              <a:t>w</a:t>
            </a:r>
            <a:r>
              <a:rPr sz="1500" spc="-25" dirty="0">
                <a:latin typeface="Open Sans"/>
                <a:cs typeface="Open Sans"/>
              </a:rPr>
              <a:t> </a:t>
            </a:r>
            <a:r>
              <a:rPr sz="1500" dirty="0">
                <a:latin typeface="Open Sans"/>
                <a:cs typeface="Open Sans"/>
              </a:rPr>
              <a:t>was</a:t>
            </a:r>
            <a:r>
              <a:rPr sz="1500" spc="-5" dirty="0">
                <a:latin typeface="Open Sans"/>
                <a:cs typeface="Open Sans"/>
              </a:rPr>
              <a:t> </a:t>
            </a:r>
            <a:r>
              <a:rPr sz="1500" spc="-10" dirty="0">
                <a:latin typeface="Open Sans"/>
                <a:cs typeface="Open Sans"/>
              </a:rPr>
              <a:t>the </a:t>
            </a:r>
            <a:r>
              <a:rPr sz="1500" dirty="0">
                <a:latin typeface="Open Sans"/>
                <a:cs typeface="Open Sans"/>
              </a:rPr>
              <a:t>tea</a:t>
            </a:r>
            <a:r>
              <a:rPr sz="1500" spc="5" dirty="0">
                <a:latin typeface="Open Sans"/>
                <a:cs typeface="Open Sans"/>
              </a:rPr>
              <a:t>c</a:t>
            </a:r>
            <a:r>
              <a:rPr sz="1500" dirty="0">
                <a:latin typeface="Open Sans"/>
                <a:cs typeface="Open Sans"/>
              </a:rPr>
              <a:t>her</a:t>
            </a:r>
            <a:r>
              <a:rPr sz="1500" spc="-20" dirty="0">
                <a:latin typeface="Open Sans"/>
                <a:cs typeface="Open Sans"/>
              </a:rPr>
              <a:t> </a:t>
            </a:r>
            <a:r>
              <a:rPr sz="1500" spc="-10" dirty="0">
                <a:latin typeface="Open Sans"/>
                <a:cs typeface="Open Sans"/>
              </a:rPr>
              <a:t>intenti</a:t>
            </a:r>
            <a:r>
              <a:rPr sz="1500" dirty="0">
                <a:latin typeface="Open Sans"/>
                <a:cs typeface="Open Sans"/>
              </a:rPr>
              <a:t>o</a:t>
            </a:r>
            <a:r>
              <a:rPr sz="1500" spc="-10" dirty="0">
                <a:latin typeface="Open Sans"/>
                <a:cs typeface="Open Sans"/>
              </a:rPr>
              <a:t>nal</a:t>
            </a:r>
            <a:r>
              <a:rPr sz="1500" spc="-45" dirty="0">
                <a:latin typeface="Open Sans"/>
                <a:cs typeface="Open Sans"/>
              </a:rPr>
              <a:t> </a:t>
            </a:r>
            <a:r>
              <a:rPr sz="1500" spc="-10" dirty="0">
                <a:latin typeface="Open Sans"/>
                <a:cs typeface="Open Sans"/>
              </a:rPr>
              <a:t>in</a:t>
            </a:r>
            <a:r>
              <a:rPr sz="1500" dirty="0">
                <a:latin typeface="Open Sans"/>
                <a:cs typeface="Open Sans"/>
              </a:rPr>
              <a:t> her</a:t>
            </a:r>
            <a:r>
              <a:rPr sz="1500" spc="-10" dirty="0">
                <a:latin typeface="Open Sans"/>
                <a:cs typeface="Open Sans"/>
              </a:rPr>
              <a:t> </a:t>
            </a:r>
            <a:r>
              <a:rPr sz="1500" spc="-5" dirty="0">
                <a:latin typeface="Open Sans"/>
                <a:cs typeface="Open Sans"/>
              </a:rPr>
              <a:t>i</a:t>
            </a:r>
            <a:r>
              <a:rPr sz="1500" dirty="0">
                <a:latin typeface="Open Sans"/>
                <a:cs typeface="Open Sans"/>
              </a:rPr>
              <a:t>nte</a:t>
            </a:r>
            <a:r>
              <a:rPr sz="1500" spc="-25" dirty="0">
                <a:latin typeface="Open Sans"/>
                <a:cs typeface="Open Sans"/>
              </a:rPr>
              <a:t>r</a:t>
            </a:r>
            <a:r>
              <a:rPr sz="1500" dirty="0">
                <a:latin typeface="Open Sans"/>
                <a:cs typeface="Open Sans"/>
              </a:rPr>
              <a:t>ac</a:t>
            </a:r>
            <a:r>
              <a:rPr sz="1500" spc="-10" dirty="0">
                <a:latin typeface="Open Sans"/>
                <a:cs typeface="Open Sans"/>
              </a:rPr>
              <a:t>t</a:t>
            </a:r>
            <a:r>
              <a:rPr sz="1500" spc="-15" dirty="0">
                <a:latin typeface="Open Sans"/>
                <a:cs typeface="Open Sans"/>
              </a:rPr>
              <a:t>i</a:t>
            </a:r>
            <a:r>
              <a:rPr sz="1500" spc="-10" dirty="0">
                <a:latin typeface="Open Sans"/>
                <a:cs typeface="Open Sans"/>
              </a:rPr>
              <a:t>on</a:t>
            </a:r>
            <a:r>
              <a:rPr sz="1500" spc="-5" dirty="0">
                <a:latin typeface="Open Sans"/>
                <a:cs typeface="Open Sans"/>
              </a:rPr>
              <a:t>s</a:t>
            </a:r>
            <a:r>
              <a:rPr sz="1500" dirty="0">
                <a:latin typeface="Open Sans"/>
                <a:cs typeface="Open Sans"/>
              </a:rPr>
              <a:t>?</a:t>
            </a:r>
            <a:r>
              <a:rPr sz="1500" spc="-40" dirty="0">
                <a:latin typeface="Open Sans"/>
                <a:cs typeface="Open Sans"/>
              </a:rPr>
              <a:t> W</a:t>
            </a:r>
            <a:r>
              <a:rPr sz="1500" dirty="0">
                <a:latin typeface="Open Sans"/>
                <a:cs typeface="Open Sans"/>
              </a:rPr>
              <a:t>e</a:t>
            </a:r>
            <a:r>
              <a:rPr sz="1500" spc="-30" dirty="0">
                <a:latin typeface="Open Sans"/>
                <a:cs typeface="Open Sans"/>
              </a:rPr>
              <a:t>r</a:t>
            </a:r>
            <a:r>
              <a:rPr sz="1500" dirty="0">
                <a:latin typeface="Open Sans"/>
                <a:cs typeface="Open Sans"/>
              </a:rPr>
              <a:t>e</a:t>
            </a:r>
            <a:r>
              <a:rPr sz="1500" spc="-20" dirty="0">
                <a:latin typeface="Open Sans"/>
                <a:cs typeface="Open Sans"/>
              </a:rPr>
              <a:t> </a:t>
            </a:r>
            <a:r>
              <a:rPr sz="1500" spc="-10" dirty="0">
                <a:latin typeface="Open Sans"/>
                <a:cs typeface="Open Sans"/>
              </a:rPr>
              <a:t>these</a:t>
            </a:r>
            <a:r>
              <a:rPr sz="1500" spc="-15" dirty="0">
                <a:latin typeface="Open Sans"/>
                <a:cs typeface="Open Sans"/>
              </a:rPr>
              <a:t> </a:t>
            </a:r>
            <a:r>
              <a:rPr sz="1500" spc="-10" dirty="0">
                <a:latin typeface="Open Sans"/>
                <a:cs typeface="Open Sans"/>
              </a:rPr>
              <a:t>pl</a:t>
            </a:r>
            <a:r>
              <a:rPr sz="1500" dirty="0">
                <a:latin typeface="Open Sans"/>
                <a:cs typeface="Open Sans"/>
              </a:rPr>
              <a:t>a</a:t>
            </a:r>
            <a:r>
              <a:rPr sz="1500" spc="-10" dirty="0">
                <a:latin typeface="Open Sans"/>
                <a:cs typeface="Open Sans"/>
              </a:rPr>
              <a:t>nn</a:t>
            </a:r>
            <a:r>
              <a:rPr sz="1500" spc="-15" dirty="0">
                <a:latin typeface="Open Sans"/>
                <a:cs typeface="Open Sans"/>
              </a:rPr>
              <a:t>ed</a:t>
            </a:r>
            <a:r>
              <a:rPr sz="1500" spc="-10" dirty="0">
                <a:latin typeface="Open Sans"/>
                <a:cs typeface="Open Sans"/>
              </a:rPr>
              <a:t> </a:t>
            </a:r>
            <a:r>
              <a:rPr sz="1500" spc="-5" dirty="0">
                <a:latin typeface="Open Sans"/>
                <a:cs typeface="Open Sans"/>
              </a:rPr>
              <a:t>i</a:t>
            </a:r>
            <a:r>
              <a:rPr sz="1500" dirty="0">
                <a:latin typeface="Open Sans"/>
                <a:cs typeface="Open Sans"/>
              </a:rPr>
              <a:t>nte</a:t>
            </a:r>
            <a:r>
              <a:rPr sz="1500" spc="-25" dirty="0">
                <a:latin typeface="Open Sans"/>
                <a:cs typeface="Open Sans"/>
              </a:rPr>
              <a:t>r</a:t>
            </a:r>
            <a:r>
              <a:rPr sz="1500" dirty="0">
                <a:latin typeface="Open Sans"/>
                <a:cs typeface="Open Sans"/>
              </a:rPr>
              <a:t>ac</a:t>
            </a:r>
            <a:r>
              <a:rPr sz="1500" spc="-10" dirty="0">
                <a:latin typeface="Open Sans"/>
                <a:cs typeface="Open Sans"/>
              </a:rPr>
              <a:t>tion</a:t>
            </a:r>
            <a:r>
              <a:rPr sz="1500" spc="-20" dirty="0">
                <a:latin typeface="Open Sans"/>
                <a:cs typeface="Open Sans"/>
              </a:rPr>
              <a:t>s</a:t>
            </a:r>
            <a:r>
              <a:rPr sz="1500" dirty="0">
                <a:latin typeface="Open Sans"/>
                <a:cs typeface="Open Sans"/>
              </a:rPr>
              <a:t>?</a:t>
            </a:r>
            <a:endParaRPr sz="1500">
              <a:latin typeface="Open Sans"/>
              <a:cs typeface="Open Sans"/>
            </a:endParaRPr>
          </a:p>
          <a:p>
            <a:pPr marL="756285" lvl="1" indent="-286385">
              <a:lnSpc>
                <a:spcPct val="100000"/>
              </a:lnSpc>
              <a:spcBef>
                <a:spcPts val="10"/>
              </a:spcBef>
              <a:buClr>
                <a:srgbClr val="5D7975"/>
              </a:buClr>
              <a:buFont typeface="Arial"/>
              <a:buChar char="–"/>
              <a:tabLst>
                <a:tab pos="756920" algn="l"/>
              </a:tabLst>
            </a:pPr>
            <a:r>
              <a:rPr sz="1500" spc="-15" dirty="0">
                <a:latin typeface="Open Sans"/>
                <a:cs typeface="Open Sans"/>
              </a:rPr>
              <a:t>What</a:t>
            </a:r>
            <a:r>
              <a:rPr sz="1500" spc="-10" dirty="0">
                <a:latin typeface="Open Sans"/>
                <a:cs typeface="Open Sans"/>
              </a:rPr>
              <a:t> </a:t>
            </a:r>
            <a:r>
              <a:rPr sz="1500" dirty="0">
                <a:latin typeface="Open Sans"/>
                <a:cs typeface="Open Sans"/>
              </a:rPr>
              <a:t>s</a:t>
            </a:r>
            <a:r>
              <a:rPr sz="1500" spc="-10" dirty="0">
                <a:latin typeface="Open Sans"/>
                <a:cs typeface="Open Sans"/>
              </a:rPr>
              <a:t>kil</a:t>
            </a:r>
            <a:r>
              <a:rPr sz="1500" spc="-15" dirty="0">
                <a:latin typeface="Open Sans"/>
                <a:cs typeface="Open Sans"/>
              </a:rPr>
              <a:t>l</a:t>
            </a:r>
            <a:r>
              <a:rPr sz="1500" dirty="0">
                <a:latin typeface="Open Sans"/>
                <a:cs typeface="Open Sans"/>
              </a:rPr>
              <a:t>s</a:t>
            </a:r>
            <a:r>
              <a:rPr sz="1500" spc="-40" dirty="0">
                <a:latin typeface="Open Sans"/>
                <a:cs typeface="Open Sans"/>
              </a:rPr>
              <a:t> </a:t>
            </a:r>
            <a:r>
              <a:rPr sz="1500" spc="-15" dirty="0">
                <a:latin typeface="Open Sans"/>
                <a:cs typeface="Open Sans"/>
              </a:rPr>
              <a:t>we</a:t>
            </a:r>
            <a:r>
              <a:rPr sz="1500" spc="-25" dirty="0">
                <a:latin typeface="Open Sans"/>
                <a:cs typeface="Open Sans"/>
              </a:rPr>
              <a:t>r</a:t>
            </a:r>
            <a:r>
              <a:rPr sz="1500" dirty="0">
                <a:latin typeface="Open Sans"/>
                <a:cs typeface="Open Sans"/>
              </a:rPr>
              <a:t>e</a:t>
            </a:r>
            <a:r>
              <a:rPr sz="1500" spc="-20" dirty="0">
                <a:latin typeface="Open Sans"/>
                <a:cs typeface="Open Sans"/>
              </a:rPr>
              <a:t> </a:t>
            </a:r>
            <a:r>
              <a:rPr sz="1500" spc="-10" dirty="0">
                <a:latin typeface="Open Sans"/>
                <a:cs typeface="Open Sans"/>
              </a:rPr>
              <a:t>bei</a:t>
            </a:r>
            <a:r>
              <a:rPr sz="1500" spc="-5" dirty="0">
                <a:latin typeface="Open Sans"/>
                <a:cs typeface="Open Sans"/>
              </a:rPr>
              <a:t>n</a:t>
            </a:r>
            <a:r>
              <a:rPr sz="1500" spc="-10" dirty="0">
                <a:latin typeface="Open Sans"/>
                <a:cs typeface="Open Sans"/>
              </a:rPr>
              <a:t>g</a:t>
            </a:r>
            <a:r>
              <a:rPr sz="1500" spc="-5" dirty="0">
                <a:latin typeface="Open Sans"/>
                <a:cs typeface="Open Sans"/>
              </a:rPr>
              <a:t> </a:t>
            </a:r>
            <a:r>
              <a:rPr sz="1500" dirty="0">
                <a:latin typeface="Open Sans"/>
                <a:cs typeface="Open Sans"/>
              </a:rPr>
              <a:t>s</a:t>
            </a:r>
            <a:r>
              <a:rPr sz="1500" spc="-10" dirty="0">
                <a:latin typeface="Open Sans"/>
                <a:cs typeface="Open Sans"/>
              </a:rPr>
              <a:t>u</a:t>
            </a:r>
            <a:r>
              <a:rPr sz="1500" spc="-5" dirty="0">
                <a:latin typeface="Open Sans"/>
                <a:cs typeface="Open Sans"/>
              </a:rPr>
              <a:t>p</a:t>
            </a:r>
            <a:r>
              <a:rPr sz="1500" spc="-10" dirty="0">
                <a:latin typeface="Open Sans"/>
                <a:cs typeface="Open Sans"/>
              </a:rPr>
              <a:t>p</a:t>
            </a:r>
            <a:r>
              <a:rPr sz="1500" dirty="0">
                <a:latin typeface="Open Sans"/>
                <a:cs typeface="Open Sans"/>
              </a:rPr>
              <a:t>o</a:t>
            </a:r>
            <a:r>
              <a:rPr sz="1500" spc="-5" dirty="0">
                <a:latin typeface="Open Sans"/>
                <a:cs typeface="Open Sans"/>
              </a:rPr>
              <a:t>rted?</a:t>
            </a:r>
            <a:endParaRPr sz="1500">
              <a:latin typeface="Open Sans"/>
              <a:cs typeface="Open Sans"/>
            </a:endParaRPr>
          </a:p>
        </p:txBody>
      </p:sp>
      <p:sp>
        <p:nvSpPr>
          <p:cNvPr id="3" name="object 3"/>
          <p:cNvSpPr/>
          <p:nvPr/>
        </p:nvSpPr>
        <p:spPr>
          <a:xfrm>
            <a:off x="396240" y="420877"/>
            <a:ext cx="5886958" cy="515112"/>
          </a:xfrm>
          <a:prstGeom prst="rect">
            <a:avLst/>
          </a:prstGeom>
          <a:blipFill>
            <a:blip r:embed="rId6" cstate="print"/>
            <a:stretch>
              <a:fillRect/>
            </a:stretch>
          </a:blipFill>
        </p:spPr>
        <p:txBody>
          <a:bodyPr wrap="square" lIns="0" tIns="0" rIns="0" bIns="0" rtlCol="0"/>
          <a:lstStyle/>
          <a:p>
            <a:endParaRP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15</a:t>
            </a:fld>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83540" y="1806980"/>
            <a:ext cx="8208645" cy="2606675"/>
          </a:xfrm>
          <a:prstGeom prst="rect">
            <a:avLst/>
          </a:prstGeom>
        </p:spPr>
        <p:txBody>
          <a:bodyPr vert="horz" wrap="square" lIns="0" tIns="0" rIns="0" bIns="0" rtlCol="0">
            <a:spAutoFit/>
          </a:bodyPr>
          <a:lstStyle/>
          <a:p>
            <a:pPr marL="355600" marR="74295" indent="-342900">
              <a:lnSpc>
                <a:spcPct val="100000"/>
              </a:lnSpc>
              <a:buClr>
                <a:srgbClr val="5D7975"/>
              </a:buClr>
              <a:buFont typeface="Wingdings"/>
              <a:buChar char=""/>
              <a:tabLst>
                <a:tab pos="355600" algn="l"/>
              </a:tabLst>
            </a:pPr>
            <a:r>
              <a:rPr sz="2400" spc="-5" dirty="0">
                <a:latin typeface="Open Sans"/>
                <a:cs typeface="Open Sans"/>
              </a:rPr>
              <a:t>Fo</a:t>
            </a:r>
            <a:r>
              <a:rPr sz="2400" dirty="0">
                <a:latin typeface="Open Sans"/>
                <a:cs typeface="Open Sans"/>
              </a:rPr>
              <a:t>r</a:t>
            </a:r>
            <a:r>
              <a:rPr sz="2400" spc="-10" dirty="0">
                <a:latin typeface="Open Sans"/>
                <a:cs typeface="Open Sans"/>
              </a:rPr>
              <a:t> </a:t>
            </a:r>
            <a:r>
              <a:rPr sz="2400" dirty="0">
                <a:latin typeface="Open Sans"/>
                <a:cs typeface="Open Sans"/>
              </a:rPr>
              <a:t>t</a:t>
            </a:r>
            <a:r>
              <a:rPr sz="2400" spc="5" dirty="0">
                <a:latin typeface="Open Sans"/>
                <a:cs typeface="Open Sans"/>
              </a:rPr>
              <a:t>h</a:t>
            </a:r>
            <a:r>
              <a:rPr sz="2400" dirty="0">
                <a:latin typeface="Open Sans"/>
                <a:cs typeface="Open Sans"/>
              </a:rPr>
              <a:t>is</a:t>
            </a:r>
            <a:r>
              <a:rPr sz="2400" spc="5" dirty="0">
                <a:latin typeface="Open Sans"/>
                <a:cs typeface="Open Sans"/>
              </a:rPr>
              <a:t> </a:t>
            </a:r>
            <a:r>
              <a:rPr sz="2400" dirty="0">
                <a:latin typeface="Open Sans"/>
                <a:cs typeface="Open Sans"/>
              </a:rPr>
              <a:t>p</a:t>
            </a:r>
            <a:r>
              <a:rPr sz="2400" spc="-40" dirty="0">
                <a:latin typeface="Open Sans"/>
                <a:cs typeface="Open Sans"/>
              </a:rPr>
              <a:t>r</a:t>
            </a:r>
            <a:r>
              <a:rPr sz="2400" spc="-5" dirty="0">
                <a:latin typeface="Open Sans"/>
                <a:cs typeface="Open Sans"/>
              </a:rPr>
              <a:t>a</a:t>
            </a:r>
            <a:r>
              <a:rPr sz="2400" spc="-10" dirty="0">
                <a:latin typeface="Open Sans"/>
                <a:cs typeface="Open Sans"/>
              </a:rPr>
              <a:t>c</a:t>
            </a:r>
            <a:r>
              <a:rPr sz="2400" dirty="0">
                <a:latin typeface="Open Sans"/>
                <a:cs typeface="Open Sans"/>
              </a:rPr>
              <a:t>t</a:t>
            </a:r>
            <a:r>
              <a:rPr sz="2400" spc="5" dirty="0">
                <a:latin typeface="Open Sans"/>
                <a:cs typeface="Open Sans"/>
              </a:rPr>
              <a:t>i</a:t>
            </a:r>
            <a:r>
              <a:rPr sz="2400" spc="-5" dirty="0">
                <a:latin typeface="Open Sans"/>
                <a:cs typeface="Open Sans"/>
              </a:rPr>
              <a:t>c</a:t>
            </a:r>
            <a:r>
              <a:rPr sz="2400" dirty="0">
                <a:latin typeface="Open Sans"/>
                <a:cs typeface="Open Sans"/>
              </a:rPr>
              <a:t>e</a:t>
            </a:r>
            <a:r>
              <a:rPr sz="2400" spc="-10" dirty="0">
                <a:latin typeface="Open Sans"/>
                <a:cs typeface="Open Sans"/>
              </a:rPr>
              <a:t> </a:t>
            </a:r>
            <a:r>
              <a:rPr sz="2400" spc="-5" dirty="0">
                <a:latin typeface="Open Sans"/>
                <a:cs typeface="Open Sans"/>
              </a:rPr>
              <a:t>a</a:t>
            </a:r>
            <a:r>
              <a:rPr sz="2400" spc="-10" dirty="0">
                <a:latin typeface="Open Sans"/>
                <a:cs typeface="Open Sans"/>
              </a:rPr>
              <a:t>c</a:t>
            </a:r>
            <a:r>
              <a:rPr sz="2400" dirty="0">
                <a:latin typeface="Open Sans"/>
                <a:cs typeface="Open Sans"/>
              </a:rPr>
              <a:t>t</a:t>
            </a:r>
            <a:r>
              <a:rPr sz="2400" spc="5" dirty="0">
                <a:latin typeface="Open Sans"/>
                <a:cs typeface="Open Sans"/>
              </a:rPr>
              <a:t>i</a:t>
            </a:r>
            <a:r>
              <a:rPr sz="2400" dirty="0">
                <a:latin typeface="Open Sans"/>
                <a:cs typeface="Open Sans"/>
              </a:rPr>
              <a:t>vit</a:t>
            </a:r>
            <a:r>
              <a:rPr sz="2400" spc="-95" dirty="0">
                <a:latin typeface="Open Sans"/>
                <a:cs typeface="Open Sans"/>
              </a:rPr>
              <a:t>y</a:t>
            </a:r>
            <a:r>
              <a:rPr sz="2400" dirty="0">
                <a:latin typeface="Open Sans"/>
                <a:cs typeface="Open Sans"/>
              </a:rPr>
              <a:t>, you </a:t>
            </a:r>
            <a:r>
              <a:rPr sz="2400" spc="10" dirty="0">
                <a:latin typeface="Open Sans"/>
                <a:cs typeface="Open Sans"/>
              </a:rPr>
              <a:t>w</a:t>
            </a:r>
            <a:r>
              <a:rPr sz="2400" dirty="0">
                <a:latin typeface="Open Sans"/>
                <a:cs typeface="Open Sans"/>
              </a:rPr>
              <a:t>i</a:t>
            </a:r>
            <a:r>
              <a:rPr sz="2400" spc="5" dirty="0">
                <a:latin typeface="Open Sans"/>
                <a:cs typeface="Open Sans"/>
              </a:rPr>
              <a:t>l</a:t>
            </a:r>
            <a:r>
              <a:rPr sz="2400" dirty="0">
                <a:latin typeface="Open Sans"/>
                <a:cs typeface="Open Sans"/>
              </a:rPr>
              <a:t>l</a:t>
            </a:r>
            <a:r>
              <a:rPr sz="2400" spc="-10" dirty="0">
                <a:latin typeface="Open Sans"/>
                <a:cs typeface="Open Sans"/>
              </a:rPr>
              <a:t> </a:t>
            </a:r>
            <a:r>
              <a:rPr sz="2400" dirty="0">
                <a:latin typeface="Open Sans"/>
                <a:cs typeface="Open Sans"/>
              </a:rPr>
              <a:t>i</a:t>
            </a:r>
            <a:r>
              <a:rPr sz="2400" spc="5" dirty="0">
                <a:latin typeface="Open Sans"/>
                <a:cs typeface="Open Sans"/>
              </a:rPr>
              <a:t>n</a:t>
            </a:r>
            <a:r>
              <a:rPr sz="2400" dirty="0">
                <a:latin typeface="Open Sans"/>
                <a:cs typeface="Open Sans"/>
              </a:rPr>
              <a:t>ten</a:t>
            </a:r>
            <a:r>
              <a:rPr sz="2400" spc="5" dirty="0">
                <a:latin typeface="Open Sans"/>
                <a:cs typeface="Open Sans"/>
              </a:rPr>
              <a:t>t</a:t>
            </a:r>
            <a:r>
              <a:rPr sz="2400" dirty="0">
                <a:latin typeface="Open Sans"/>
                <a:cs typeface="Open Sans"/>
              </a:rPr>
              <a:t>ionally</a:t>
            </a:r>
            <a:r>
              <a:rPr sz="2400" spc="10" dirty="0">
                <a:latin typeface="Open Sans"/>
                <a:cs typeface="Open Sans"/>
              </a:rPr>
              <a:t> </a:t>
            </a:r>
            <a:r>
              <a:rPr sz="2400" dirty="0">
                <a:latin typeface="Open Sans"/>
                <a:cs typeface="Open Sans"/>
              </a:rPr>
              <a:t>p</a:t>
            </a:r>
            <a:r>
              <a:rPr sz="2400" spc="5" dirty="0">
                <a:latin typeface="Open Sans"/>
                <a:cs typeface="Open Sans"/>
              </a:rPr>
              <a:t>l</a:t>
            </a:r>
            <a:r>
              <a:rPr sz="2400" spc="-5" dirty="0">
                <a:latin typeface="Open Sans"/>
                <a:cs typeface="Open Sans"/>
              </a:rPr>
              <a:t>a</a:t>
            </a:r>
            <a:r>
              <a:rPr sz="2400" dirty="0">
                <a:latin typeface="Open Sans"/>
                <a:cs typeface="Open Sans"/>
              </a:rPr>
              <a:t>n </a:t>
            </a:r>
            <a:r>
              <a:rPr sz="2400" spc="-5" dirty="0">
                <a:latin typeface="Open Sans"/>
                <a:cs typeface="Open Sans"/>
              </a:rPr>
              <a:t>and </a:t>
            </a:r>
            <a:r>
              <a:rPr sz="2400" spc="-20" dirty="0">
                <a:latin typeface="Open Sans"/>
                <a:cs typeface="Open Sans"/>
              </a:rPr>
              <a:t>co</a:t>
            </a:r>
            <a:r>
              <a:rPr sz="2400" spc="-10" dirty="0">
                <a:latin typeface="Open Sans"/>
                <a:cs typeface="Open Sans"/>
              </a:rPr>
              <a:t>nd</a:t>
            </a:r>
            <a:r>
              <a:rPr sz="2400" spc="-15" dirty="0">
                <a:latin typeface="Open Sans"/>
                <a:cs typeface="Open Sans"/>
              </a:rPr>
              <a:t>uct</a:t>
            </a:r>
            <a:r>
              <a:rPr sz="2400" spc="-5" dirty="0">
                <a:latin typeface="Open Sans"/>
                <a:cs typeface="Open Sans"/>
              </a:rPr>
              <a:t> </a:t>
            </a:r>
            <a:r>
              <a:rPr sz="2400" dirty="0">
                <a:latin typeface="Open Sans"/>
                <a:cs typeface="Open Sans"/>
              </a:rPr>
              <a:t>a </a:t>
            </a:r>
            <a:r>
              <a:rPr sz="2400" spc="-10" dirty="0">
                <a:latin typeface="Open Sans"/>
                <a:cs typeface="Open Sans"/>
              </a:rPr>
              <a:t>l</a:t>
            </a:r>
            <a:r>
              <a:rPr sz="2400" spc="-5" dirty="0">
                <a:latin typeface="Open Sans"/>
                <a:cs typeface="Open Sans"/>
              </a:rPr>
              <a:t>i</a:t>
            </a:r>
            <a:r>
              <a:rPr sz="2400" dirty="0">
                <a:latin typeface="Open Sans"/>
                <a:cs typeface="Open Sans"/>
              </a:rPr>
              <a:t>te</a:t>
            </a:r>
            <a:r>
              <a:rPr sz="2400" spc="-45" dirty="0">
                <a:latin typeface="Open Sans"/>
                <a:cs typeface="Open Sans"/>
              </a:rPr>
              <a:t>r</a:t>
            </a:r>
            <a:r>
              <a:rPr sz="2400" spc="-20" dirty="0">
                <a:latin typeface="Open Sans"/>
                <a:cs typeface="Open Sans"/>
              </a:rPr>
              <a:t>at</a:t>
            </a:r>
            <a:r>
              <a:rPr sz="2400" spc="-10" dirty="0">
                <a:latin typeface="Open Sans"/>
                <a:cs typeface="Open Sans"/>
              </a:rPr>
              <a:t>u</a:t>
            </a:r>
            <a:r>
              <a:rPr sz="2400" spc="-45" dirty="0">
                <a:latin typeface="Open Sans"/>
                <a:cs typeface="Open Sans"/>
              </a:rPr>
              <a:t>r</a:t>
            </a:r>
            <a:r>
              <a:rPr sz="2400" dirty="0">
                <a:latin typeface="Open Sans"/>
                <a:cs typeface="Open Sans"/>
              </a:rPr>
              <a:t>e</a:t>
            </a:r>
            <a:r>
              <a:rPr sz="2400" spc="-15" dirty="0">
                <a:latin typeface="Open Sans"/>
                <a:cs typeface="Open Sans"/>
              </a:rPr>
              <a:t> </a:t>
            </a:r>
            <a:r>
              <a:rPr sz="2400" spc="-45" dirty="0">
                <a:latin typeface="Open Sans"/>
                <a:cs typeface="Open Sans"/>
              </a:rPr>
              <a:t>r</a:t>
            </a:r>
            <a:r>
              <a:rPr sz="2400" spc="-20" dirty="0">
                <a:latin typeface="Open Sans"/>
                <a:cs typeface="Open Sans"/>
              </a:rPr>
              <a:t>ea</a:t>
            </a:r>
            <a:r>
              <a:rPr sz="2400" spc="-15" dirty="0">
                <a:latin typeface="Open Sans"/>
                <a:cs typeface="Open Sans"/>
              </a:rPr>
              <a:t>d</a:t>
            </a:r>
            <a:r>
              <a:rPr sz="2400" spc="10" dirty="0">
                <a:latin typeface="Open Sans"/>
                <a:cs typeface="Open Sans"/>
              </a:rPr>
              <a:t> </a:t>
            </a:r>
            <a:r>
              <a:rPr sz="2400" spc="-5" dirty="0">
                <a:latin typeface="Open Sans"/>
                <a:cs typeface="Open Sans"/>
              </a:rPr>
              <a:t>al</a:t>
            </a:r>
            <a:r>
              <a:rPr sz="2400" spc="5" dirty="0">
                <a:latin typeface="Open Sans"/>
                <a:cs typeface="Open Sans"/>
              </a:rPr>
              <a:t>o</a:t>
            </a:r>
            <a:r>
              <a:rPr sz="2400" spc="-15" dirty="0">
                <a:latin typeface="Open Sans"/>
                <a:cs typeface="Open Sans"/>
              </a:rPr>
              <a:t>ud</a:t>
            </a:r>
            <a:r>
              <a:rPr sz="2400" spc="10" dirty="0">
                <a:latin typeface="Open Sans"/>
                <a:cs typeface="Open Sans"/>
              </a:rPr>
              <a:t> </a:t>
            </a:r>
            <a:r>
              <a:rPr sz="2400" spc="-20" dirty="0">
                <a:latin typeface="Open Sans"/>
                <a:cs typeface="Open Sans"/>
              </a:rPr>
              <a:t>w</a:t>
            </a:r>
            <a:r>
              <a:rPr sz="2400" spc="-5" dirty="0">
                <a:latin typeface="Open Sans"/>
                <a:cs typeface="Open Sans"/>
              </a:rPr>
              <a:t>i</a:t>
            </a:r>
            <a:r>
              <a:rPr sz="2400" spc="-15" dirty="0">
                <a:latin typeface="Open Sans"/>
                <a:cs typeface="Open Sans"/>
              </a:rPr>
              <a:t>th</a:t>
            </a:r>
            <a:r>
              <a:rPr sz="2400" spc="-5" dirty="0">
                <a:latin typeface="Open Sans"/>
                <a:cs typeface="Open Sans"/>
              </a:rPr>
              <a:t> </a:t>
            </a:r>
            <a:r>
              <a:rPr sz="2400" spc="-15" dirty="0">
                <a:latin typeface="Open Sans"/>
                <a:cs typeface="Open Sans"/>
              </a:rPr>
              <a:t>o</a:t>
            </a:r>
            <a:r>
              <a:rPr sz="2400" spc="-10" dirty="0">
                <a:latin typeface="Open Sans"/>
                <a:cs typeface="Open Sans"/>
              </a:rPr>
              <a:t>n</a:t>
            </a:r>
            <a:r>
              <a:rPr sz="2400" dirty="0">
                <a:latin typeface="Open Sans"/>
                <a:cs typeface="Open Sans"/>
              </a:rPr>
              <a:t>e </a:t>
            </a:r>
            <a:r>
              <a:rPr sz="2400" spc="-15" dirty="0">
                <a:latin typeface="Open Sans"/>
                <a:cs typeface="Open Sans"/>
              </a:rPr>
              <a:t>of</a:t>
            </a:r>
            <a:r>
              <a:rPr sz="2400" dirty="0">
                <a:latin typeface="Open Sans"/>
                <a:cs typeface="Open Sans"/>
              </a:rPr>
              <a:t> </a:t>
            </a:r>
            <a:r>
              <a:rPr sz="2400" spc="5" dirty="0">
                <a:latin typeface="Open Sans"/>
                <a:cs typeface="Open Sans"/>
              </a:rPr>
              <a:t>t</a:t>
            </a:r>
            <a:r>
              <a:rPr sz="2400" spc="-15" dirty="0">
                <a:latin typeface="Open Sans"/>
                <a:cs typeface="Open Sans"/>
              </a:rPr>
              <a:t>he</a:t>
            </a:r>
            <a:r>
              <a:rPr sz="2400" spc="-5" dirty="0">
                <a:latin typeface="Open Sans"/>
                <a:cs typeface="Open Sans"/>
              </a:rPr>
              <a:t> </a:t>
            </a:r>
            <a:r>
              <a:rPr sz="2400" spc="-10" dirty="0">
                <a:latin typeface="Open Sans"/>
                <a:cs typeface="Open Sans"/>
              </a:rPr>
              <a:t>b</a:t>
            </a:r>
            <a:r>
              <a:rPr sz="2400" dirty="0">
                <a:latin typeface="Open Sans"/>
                <a:cs typeface="Open Sans"/>
              </a:rPr>
              <a:t>o</a:t>
            </a:r>
            <a:r>
              <a:rPr sz="2400" spc="5" dirty="0">
                <a:latin typeface="Open Sans"/>
                <a:cs typeface="Open Sans"/>
              </a:rPr>
              <a:t>o</a:t>
            </a:r>
            <a:r>
              <a:rPr sz="2400" spc="-15" dirty="0">
                <a:latin typeface="Open Sans"/>
                <a:cs typeface="Open Sans"/>
              </a:rPr>
              <a:t>ks</a:t>
            </a:r>
            <a:r>
              <a:rPr sz="2400" spc="-10" dirty="0">
                <a:latin typeface="Open Sans"/>
                <a:cs typeface="Open Sans"/>
              </a:rPr>
              <a:t> p</a:t>
            </a:r>
            <a:r>
              <a:rPr sz="2400" spc="-45" dirty="0">
                <a:latin typeface="Open Sans"/>
                <a:cs typeface="Open Sans"/>
              </a:rPr>
              <a:t>ro</a:t>
            </a:r>
            <a:r>
              <a:rPr sz="2400" spc="-10" dirty="0">
                <a:latin typeface="Open Sans"/>
                <a:cs typeface="Open Sans"/>
              </a:rPr>
              <a:t>vid</a:t>
            </a:r>
            <a:r>
              <a:rPr sz="2400" spc="-20" dirty="0">
                <a:latin typeface="Open Sans"/>
                <a:cs typeface="Open Sans"/>
              </a:rPr>
              <a:t>e</a:t>
            </a:r>
            <a:r>
              <a:rPr sz="2400" spc="-15" dirty="0">
                <a:latin typeface="Open Sans"/>
                <a:cs typeface="Open Sans"/>
              </a:rPr>
              <a:t>d</a:t>
            </a:r>
            <a:r>
              <a:rPr sz="2400" spc="-10" dirty="0">
                <a:latin typeface="Open Sans"/>
                <a:cs typeface="Open Sans"/>
              </a:rPr>
              <a:t> </a:t>
            </a:r>
            <a:r>
              <a:rPr sz="2400" spc="-15" dirty="0">
                <a:latin typeface="Open Sans"/>
                <a:cs typeface="Open Sans"/>
              </a:rPr>
              <a:t>in</a:t>
            </a:r>
            <a:r>
              <a:rPr sz="2400" spc="15" dirty="0">
                <a:latin typeface="Open Sans"/>
                <a:cs typeface="Open Sans"/>
              </a:rPr>
              <a:t> </a:t>
            </a:r>
            <a:r>
              <a:rPr sz="2400" spc="-15" dirty="0">
                <a:latin typeface="Open Sans"/>
                <a:cs typeface="Open Sans"/>
              </a:rPr>
              <a:t>your</a:t>
            </a:r>
            <a:r>
              <a:rPr sz="2400" spc="-10" dirty="0">
                <a:latin typeface="Open Sans"/>
                <a:cs typeface="Open Sans"/>
              </a:rPr>
              <a:t> </a:t>
            </a:r>
            <a:r>
              <a:rPr sz="2400" spc="-5" dirty="0">
                <a:latin typeface="Open Sans"/>
                <a:cs typeface="Open Sans"/>
              </a:rPr>
              <a:t>Earl</a:t>
            </a:r>
            <a:r>
              <a:rPr sz="2400" dirty="0">
                <a:latin typeface="Open Sans"/>
                <a:cs typeface="Open Sans"/>
              </a:rPr>
              <a:t>y</a:t>
            </a:r>
            <a:r>
              <a:rPr sz="2400" spc="5" dirty="0">
                <a:latin typeface="Open Sans"/>
                <a:cs typeface="Open Sans"/>
              </a:rPr>
              <a:t> </a:t>
            </a:r>
            <a:r>
              <a:rPr sz="2400" spc="-20" dirty="0">
                <a:latin typeface="Open Sans"/>
                <a:cs typeface="Open Sans"/>
              </a:rPr>
              <a:t>L</a:t>
            </a:r>
            <a:r>
              <a:rPr sz="2400" spc="-5" dirty="0">
                <a:latin typeface="Open Sans"/>
                <a:cs typeface="Open Sans"/>
              </a:rPr>
              <a:t>i</a:t>
            </a:r>
            <a:r>
              <a:rPr sz="2400" dirty="0">
                <a:latin typeface="Open Sans"/>
                <a:cs typeface="Open Sans"/>
              </a:rPr>
              <a:t>te</a:t>
            </a:r>
            <a:r>
              <a:rPr sz="2400" spc="-45" dirty="0">
                <a:latin typeface="Open Sans"/>
                <a:cs typeface="Open Sans"/>
              </a:rPr>
              <a:t>r</a:t>
            </a:r>
            <a:r>
              <a:rPr sz="2400" spc="-5" dirty="0">
                <a:latin typeface="Open Sans"/>
                <a:cs typeface="Open Sans"/>
              </a:rPr>
              <a:t>ac</a:t>
            </a:r>
            <a:r>
              <a:rPr sz="2400" dirty="0">
                <a:latin typeface="Open Sans"/>
                <a:cs typeface="Open Sans"/>
              </a:rPr>
              <a:t>y Mat</a:t>
            </a:r>
            <a:r>
              <a:rPr sz="2400" spc="-5" dirty="0">
                <a:latin typeface="Open Sans"/>
                <a:cs typeface="Open Sans"/>
              </a:rPr>
              <a:t>ter</a:t>
            </a:r>
            <a:r>
              <a:rPr sz="2400" dirty="0">
                <a:latin typeface="Open Sans"/>
                <a:cs typeface="Open Sans"/>
              </a:rPr>
              <a:t>s</a:t>
            </a:r>
            <a:r>
              <a:rPr sz="2400" spc="-5" dirty="0">
                <a:latin typeface="Open Sans"/>
                <a:cs typeface="Open Sans"/>
              </a:rPr>
              <a:t> </a:t>
            </a:r>
            <a:r>
              <a:rPr sz="2400" spc="-10" dirty="0">
                <a:latin typeface="Open Sans"/>
                <a:cs typeface="Open Sans"/>
              </a:rPr>
              <a:t>b</a:t>
            </a:r>
            <a:r>
              <a:rPr sz="2400" dirty="0">
                <a:latin typeface="Open Sans"/>
                <a:cs typeface="Open Sans"/>
              </a:rPr>
              <a:t>o</a:t>
            </a:r>
            <a:r>
              <a:rPr sz="2400" spc="5" dirty="0">
                <a:latin typeface="Open Sans"/>
                <a:cs typeface="Open Sans"/>
              </a:rPr>
              <a:t>o</a:t>
            </a:r>
            <a:r>
              <a:rPr sz="2400" spc="-15" dirty="0">
                <a:latin typeface="Open Sans"/>
                <a:cs typeface="Open Sans"/>
              </a:rPr>
              <a:t>k</a:t>
            </a:r>
            <a:r>
              <a:rPr sz="2400" dirty="0">
                <a:latin typeface="Open Sans"/>
                <a:cs typeface="Open Sans"/>
              </a:rPr>
              <a:t> </a:t>
            </a:r>
            <a:r>
              <a:rPr sz="2400" spc="-10" dirty="0">
                <a:latin typeface="Open Sans"/>
                <a:cs typeface="Open Sans"/>
              </a:rPr>
              <a:t>b</a:t>
            </a:r>
            <a:r>
              <a:rPr sz="2400" spc="-5" dirty="0">
                <a:latin typeface="Open Sans"/>
                <a:cs typeface="Open Sans"/>
              </a:rPr>
              <a:t>a</a:t>
            </a:r>
            <a:r>
              <a:rPr sz="2400" dirty="0">
                <a:latin typeface="Open Sans"/>
                <a:cs typeface="Open Sans"/>
              </a:rPr>
              <a:t>g </a:t>
            </a:r>
            <a:r>
              <a:rPr sz="2400" spc="-5" dirty="0">
                <a:latin typeface="Open Sans"/>
                <a:cs typeface="Open Sans"/>
              </a:rPr>
              <a:t>a</a:t>
            </a:r>
            <a:r>
              <a:rPr sz="2400" dirty="0">
                <a:latin typeface="Open Sans"/>
                <a:cs typeface="Open Sans"/>
              </a:rPr>
              <a:t>t </a:t>
            </a:r>
            <a:r>
              <a:rPr sz="2400" spc="5" dirty="0">
                <a:latin typeface="Open Sans"/>
                <a:cs typeface="Open Sans"/>
              </a:rPr>
              <a:t>t</a:t>
            </a:r>
            <a:r>
              <a:rPr sz="2400" spc="-15" dirty="0">
                <a:latin typeface="Open Sans"/>
                <a:cs typeface="Open Sans"/>
              </a:rPr>
              <a:t>he</a:t>
            </a:r>
            <a:r>
              <a:rPr sz="2400" spc="-10" dirty="0">
                <a:latin typeface="Open Sans"/>
                <a:cs typeface="Open Sans"/>
              </a:rPr>
              <a:t> b</a:t>
            </a:r>
            <a:r>
              <a:rPr sz="2400" spc="-15" dirty="0">
                <a:latin typeface="Open Sans"/>
                <a:cs typeface="Open Sans"/>
              </a:rPr>
              <a:t>eg</a:t>
            </a:r>
            <a:r>
              <a:rPr sz="2400" spc="-5" dirty="0">
                <a:latin typeface="Open Sans"/>
                <a:cs typeface="Open Sans"/>
              </a:rPr>
              <a:t>i</a:t>
            </a:r>
            <a:r>
              <a:rPr sz="2400" spc="-15" dirty="0">
                <a:latin typeface="Open Sans"/>
                <a:cs typeface="Open Sans"/>
              </a:rPr>
              <a:t>n</a:t>
            </a:r>
            <a:r>
              <a:rPr sz="2400" spc="-10" dirty="0">
                <a:latin typeface="Open Sans"/>
                <a:cs typeface="Open Sans"/>
              </a:rPr>
              <a:t>nin</a:t>
            </a:r>
            <a:r>
              <a:rPr sz="2400" spc="-15" dirty="0">
                <a:latin typeface="Open Sans"/>
                <a:cs typeface="Open Sans"/>
              </a:rPr>
              <a:t>g</a:t>
            </a:r>
            <a:r>
              <a:rPr sz="2400" dirty="0">
                <a:latin typeface="Open Sans"/>
                <a:cs typeface="Open Sans"/>
              </a:rPr>
              <a:t> </a:t>
            </a:r>
            <a:r>
              <a:rPr sz="2400" spc="-15" dirty="0">
                <a:latin typeface="Open Sans"/>
                <a:cs typeface="Open Sans"/>
              </a:rPr>
              <a:t>of</a:t>
            </a:r>
            <a:r>
              <a:rPr sz="2400" dirty="0">
                <a:latin typeface="Open Sans"/>
                <a:cs typeface="Open Sans"/>
              </a:rPr>
              <a:t> </a:t>
            </a:r>
            <a:r>
              <a:rPr sz="2400" spc="-10" dirty="0">
                <a:latin typeface="Open Sans"/>
                <a:cs typeface="Open Sans"/>
              </a:rPr>
              <a:t>this</a:t>
            </a:r>
            <a:r>
              <a:rPr sz="2400" spc="-5" dirty="0">
                <a:latin typeface="Open Sans"/>
                <a:cs typeface="Open Sans"/>
              </a:rPr>
              <a:t> </a:t>
            </a:r>
            <a:r>
              <a:rPr sz="2400" spc="-10" dirty="0">
                <a:latin typeface="Open Sans"/>
                <a:cs typeface="Open Sans"/>
              </a:rPr>
              <a:t>l</a:t>
            </a:r>
            <a:r>
              <a:rPr sz="2400" spc="-5" dirty="0">
                <a:latin typeface="Open Sans"/>
                <a:cs typeface="Open Sans"/>
              </a:rPr>
              <a:t>i</a:t>
            </a:r>
            <a:r>
              <a:rPr sz="2400" dirty="0">
                <a:latin typeface="Open Sans"/>
                <a:cs typeface="Open Sans"/>
              </a:rPr>
              <a:t>te</a:t>
            </a:r>
            <a:r>
              <a:rPr sz="2400" spc="-45" dirty="0">
                <a:latin typeface="Open Sans"/>
                <a:cs typeface="Open Sans"/>
              </a:rPr>
              <a:t>r</a:t>
            </a:r>
            <a:r>
              <a:rPr sz="2400" spc="-5" dirty="0">
                <a:latin typeface="Open Sans"/>
                <a:cs typeface="Open Sans"/>
              </a:rPr>
              <a:t>ac</a:t>
            </a:r>
            <a:r>
              <a:rPr sz="2400" dirty="0">
                <a:latin typeface="Open Sans"/>
                <a:cs typeface="Open Sans"/>
              </a:rPr>
              <a:t>y </a:t>
            </a:r>
            <a:r>
              <a:rPr sz="2400" spc="-15" dirty="0">
                <a:latin typeface="Open Sans"/>
                <a:cs typeface="Open Sans"/>
              </a:rPr>
              <a:t>p</a:t>
            </a:r>
            <a:r>
              <a:rPr sz="2400" spc="-5" dirty="0">
                <a:latin typeface="Open Sans"/>
                <a:cs typeface="Open Sans"/>
              </a:rPr>
              <a:t>i</a:t>
            </a:r>
            <a:r>
              <a:rPr sz="2400" spc="-10" dirty="0">
                <a:latin typeface="Open Sans"/>
                <a:cs typeface="Open Sans"/>
              </a:rPr>
              <a:t>lo</a:t>
            </a:r>
            <a:r>
              <a:rPr sz="2400" dirty="0">
                <a:latin typeface="Open Sans"/>
                <a:cs typeface="Open Sans"/>
              </a:rPr>
              <a:t>t.</a:t>
            </a:r>
            <a:endParaRPr sz="2400">
              <a:latin typeface="Open Sans"/>
              <a:cs typeface="Open Sans"/>
            </a:endParaRPr>
          </a:p>
          <a:p>
            <a:pPr marL="355600" marR="5080" indent="-342900">
              <a:lnSpc>
                <a:spcPct val="100000"/>
              </a:lnSpc>
              <a:spcBef>
                <a:spcPts val="575"/>
              </a:spcBef>
              <a:buClr>
                <a:srgbClr val="5D7975"/>
              </a:buClr>
              <a:buFont typeface="Wingdings"/>
              <a:buChar char=""/>
              <a:tabLst>
                <a:tab pos="355600" algn="l"/>
              </a:tabLst>
            </a:pPr>
            <a:r>
              <a:rPr sz="2400" dirty="0">
                <a:latin typeface="Open Sans"/>
                <a:cs typeface="Open Sans"/>
              </a:rPr>
              <a:t>Reco</a:t>
            </a:r>
            <a:r>
              <a:rPr sz="2400" spc="-45" dirty="0">
                <a:latin typeface="Open Sans"/>
                <a:cs typeface="Open Sans"/>
              </a:rPr>
              <a:t>r</a:t>
            </a:r>
            <a:r>
              <a:rPr sz="2400" spc="-15" dirty="0">
                <a:latin typeface="Open Sans"/>
                <a:cs typeface="Open Sans"/>
              </a:rPr>
              <a:t>d</a:t>
            </a:r>
            <a:r>
              <a:rPr sz="2400" spc="-10" dirty="0">
                <a:latin typeface="Open Sans"/>
                <a:cs typeface="Open Sans"/>
              </a:rPr>
              <a:t> </a:t>
            </a:r>
            <a:r>
              <a:rPr sz="2400" spc="-15" dirty="0">
                <a:latin typeface="Open Sans"/>
                <a:cs typeface="Open Sans"/>
              </a:rPr>
              <a:t>your</a:t>
            </a:r>
            <a:r>
              <a:rPr sz="2400" spc="-10" dirty="0">
                <a:latin typeface="Open Sans"/>
                <a:cs typeface="Open Sans"/>
              </a:rPr>
              <a:t> p</a:t>
            </a:r>
            <a:r>
              <a:rPr sz="2400" spc="-15" dirty="0">
                <a:latin typeface="Open Sans"/>
                <a:cs typeface="Open Sans"/>
              </a:rPr>
              <a:t>lans</a:t>
            </a:r>
            <a:r>
              <a:rPr sz="2400" spc="20" dirty="0">
                <a:latin typeface="Open Sans"/>
                <a:cs typeface="Open Sans"/>
              </a:rPr>
              <a:t> </a:t>
            </a:r>
            <a:r>
              <a:rPr sz="2400" spc="-15" dirty="0">
                <a:latin typeface="Open Sans"/>
                <a:cs typeface="Open Sans"/>
              </a:rPr>
              <a:t>on</a:t>
            </a:r>
            <a:r>
              <a:rPr sz="2400" spc="5" dirty="0">
                <a:latin typeface="Open Sans"/>
                <a:cs typeface="Open Sans"/>
              </a:rPr>
              <a:t> </a:t>
            </a:r>
            <a:r>
              <a:rPr sz="2400" spc="-10" dirty="0">
                <a:latin typeface="Open Sans"/>
                <a:cs typeface="Open Sans"/>
              </a:rPr>
              <a:t>th</a:t>
            </a:r>
            <a:r>
              <a:rPr sz="2400" dirty="0">
                <a:latin typeface="Open Sans"/>
                <a:cs typeface="Open Sans"/>
              </a:rPr>
              <a:t>e </a:t>
            </a:r>
            <a:r>
              <a:rPr sz="2400" spc="-5" dirty="0">
                <a:latin typeface="Open Sans"/>
                <a:cs typeface="Open Sans"/>
              </a:rPr>
              <a:t>Li</a:t>
            </a:r>
            <a:r>
              <a:rPr sz="2400" spc="5" dirty="0">
                <a:latin typeface="Open Sans"/>
                <a:cs typeface="Open Sans"/>
              </a:rPr>
              <a:t>t</a:t>
            </a:r>
            <a:r>
              <a:rPr sz="2400" dirty="0">
                <a:latin typeface="Open Sans"/>
                <a:cs typeface="Open Sans"/>
              </a:rPr>
              <a:t>e</a:t>
            </a:r>
            <a:r>
              <a:rPr sz="2400" spc="-50" dirty="0">
                <a:latin typeface="Open Sans"/>
                <a:cs typeface="Open Sans"/>
              </a:rPr>
              <a:t>r</a:t>
            </a:r>
            <a:r>
              <a:rPr sz="2400" spc="-20" dirty="0">
                <a:latin typeface="Open Sans"/>
                <a:cs typeface="Open Sans"/>
              </a:rPr>
              <a:t>at</a:t>
            </a:r>
            <a:r>
              <a:rPr sz="2400" spc="-10" dirty="0">
                <a:latin typeface="Open Sans"/>
                <a:cs typeface="Open Sans"/>
              </a:rPr>
              <a:t>u</a:t>
            </a:r>
            <a:r>
              <a:rPr sz="2400" spc="-45" dirty="0">
                <a:latin typeface="Open Sans"/>
                <a:cs typeface="Open Sans"/>
              </a:rPr>
              <a:t>r</a:t>
            </a:r>
            <a:r>
              <a:rPr sz="2400" dirty="0">
                <a:latin typeface="Open Sans"/>
                <a:cs typeface="Open Sans"/>
              </a:rPr>
              <a:t>e </a:t>
            </a:r>
            <a:r>
              <a:rPr sz="2400" spc="-5" dirty="0">
                <a:latin typeface="Open Sans"/>
                <a:cs typeface="Open Sans"/>
              </a:rPr>
              <a:t>Rea</a:t>
            </a:r>
            <a:r>
              <a:rPr sz="2400" dirty="0">
                <a:latin typeface="Open Sans"/>
                <a:cs typeface="Open Sans"/>
              </a:rPr>
              <a:t>d</a:t>
            </a:r>
            <a:r>
              <a:rPr sz="2400" spc="15" dirty="0">
                <a:latin typeface="Open Sans"/>
                <a:cs typeface="Open Sans"/>
              </a:rPr>
              <a:t> </a:t>
            </a:r>
            <a:r>
              <a:rPr sz="2400" spc="-20" dirty="0">
                <a:latin typeface="Open Sans"/>
                <a:cs typeface="Open Sans"/>
              </a:rPr>
              <a:t>A</a:t>
            </a:r>
            <a:r>
              <a:rPr sz="2400" spc="-5" dirty="0">
                <a:latin typeface="Open Sans"/>
                <a:cs typeface="Open Sans"/>
              </a:rPr>
              <a:t>l</a:t>
            </a:r>
            <a:r>
              <a:rPr sz="2400" spc="-15" dirty="0">
                <a:latin typeface="Open Sans"/>
                <a:cs typeface="Open Sans"/>
              </a:rPr>
              <a:t>o</a:t>
            </a:r>
            <a:r>
              <a:rPr sz="2400" spc="-10" dirty="0">
                <a:latin typeface="Open Sans"/>
                <a:cs typeface="Open Sans"/>
              </a:rPr>
              <a:t>u</a:t>
            </a:r>
            <a:r>
              <a:rPr sz="2400" spc="-15" dirty="0">
                <a:latin typeface="Open Sans"/>
                <a:cs typeface="Open Sans"/>
              </a:rPr>
              <a:t>d</a:t>
            </a:r>
            <a:r>
              <a:rPr sz="2400" spc="-10" dirty="0">
                <a:latin typeface="Open Sans"/>
                <a:cs typeface="Open Sans"/>
              </a:rPr>
              <a:t> </a:t>
            </a:r>
            <a:r>
              <a:rPr sz="2400" spc="-20" dirty="0">
                <a:latin typeface="Open Sans"/>
                <a:cs typeface="Open Sans"/>
              </a:rPr>
              <a:t>Plan</a:t>
            </a:r>
            <a:r>
              <a:rPr sz="2400" spc="-10" dirty="0">
                <a:latin typeface="Open Sans"/>
                <a:cs typeface="Open Sans"/>
              </a:rPr>
              <a:t>nin</a:t>
            </a:r>
            <a:r>
              <a:rPr sz="2400" spc="-15" dirty="0">
                <a:latin typeface="Open Sans"/>
                <a:cs typeface="Open Sans"/>
              </a:rPr>
              <a:t>g</a:t>
            </a:r>
            <a:r>
              <a:rPr sz="2400" spc="10" dirty="0">
                <a:latin typeface="Open Sans"/>
                <a:cs typeface="Open Sans"/>
              </a:rPr>
              <a:t> </a:t>
            </a:r>
            <a:r>
              <a:rPr sz="2400" spc="-15" dirty="0">
                <a:latin typeface="Open Sans"/>
                <a:cs typeface="Open Sans"/>
              </a:rPr>
              <a:t>Sheet</a:t>
            </a:r>
            <a:r>
              <a:rPr sz="2400" dirty="0">
                <a:latin typeface="Open Sans"/>
                <a:cs typeface="Open Sans"/>
              </a:rPr>
              <a:t> </a:t>
            </a:r>
            <a:r>
              <a:rPr sz="2400" spc="-10" dirty="0">
                <a:latin typeface="Open Sans"/>
                <a:cs typeface="Open Sans"/>
              </a:rPr>
              <a:t>in</a:t>
            </a:r>
            <a:r>
              <a:rPr sz="2400" spc="-15" dirty="0">
                <a:latin typeface="Open Sans"/>
                <a:cs typeface="Open Sans"/>
              </a:rPr>
              <a:t>cl</a:t>
            </a:r>
            <a:r>
              <a:rPr sz="2400" spc="-10" dirty="0">
                <a:latin typeface="Open Sans"/>
                <a:cs typeface="Open Sans"/>
              </a:rPr>
              <a:t>ud</a:t>
            </a:r>
            <a:r>
              <a:rPr sz="2400" spc="-20" dirty="0">
                <a:latin typeface="Open Sans"/>
                <a:cs typeface="Open Sans"/>
              </a:rPr>
              <a:t>e</a:t>
            </a:r>
            <a:r>
              <a:rPr sz="2400" spc="-15" dirty="0">
                <a:latin typeface="Open Sans"/>
                <a:cs typeface="Open Sans"/>
              </a:rPr>
              <a:t>d</a:t>
            </a:r>
            <a:r>
              <a:rPr sz="2400" dirty="0">
                <a:latin typeface="Open Sans"/>
                <a:cs typeface="Open Sans"/>
              </a:rPr>
              <a:t> </a:t>
            </a:r>
            <a:r>
              <a:rPr sz="2400" spc="-5" dirty="0">
                <a:latin typeface="Open Sans"/>
                <a:cs typeface="Open Sans"/>
              </a:rPr>
              <a:t>i</a:t>
            </a:r>
            <a:r>
              <a:rPr sz="2400" spc="-15" dirty="0">
                <a:latin typeface="Open Sans"/>
                <a:cs typeface="Open Sans"/>
              </a:rPr>
              <a:t>n</a:t>
            </a:r>
            <a:r>
              <a:rPr sz="2400" dirty="0">
                <a:latin typeface="Open Sans"/>
                <a:cs typeface="Open Sans"/>
              </a:rPr>
              <a:t> </a:t>
            </a:r>
            <a:r>
              <a:rPr sz="2400" spc="5" dirty="0">
                <a:latin typeface="Open Sans"/>
                <a:cs typeface="Open Sans"/>
              </a:rPr>
              <a:t>t</a:t>
            </a:r>
            <a:r>
              <a:rPr sz="2400" spc="-15" dirty="0">
                <a:latin typeface="Open Sans"/>
                <a:cs typeface="Open Sans"/>
              </a:rPr>
              <a:t>he</a:t>
            </a:r>
            <a:r>
              <a:rPr sz="2400" spc="-5" dirty="0">
                <a:latin typeface="Open Sans"/>
                <a:cs typeface="Open Sans"/>
              </a:rPr>
              <a:t> Lear</a:t>
            </a:r>
            <a:r>
              <a:rPr sz="2400" spc="5" dirty="0">
                <a:latin typeface="Open Sans"/>
                <a:cs typeface="Open Sans"/>
              </a:rPr>
              <a:t>n</a:t>
            </a:r>
            <a:r>
              <a:rPr sz="2400" spc="-5" dirty="0">
                <a:latin typeface="Open Sans"/>
                <a:cs typeface="Open Sans"/>
              </a:rPr>
              <a:t>e</a:t>
            </a:r>
            <a:r>
              <a:rPr sz="2400" dirty="0">
                <a:latin typeface="Open Sans"/>
                <a:cs typeface="Open Sans"/>
              </a:rPr>
              <a:t>r</a:t>
            </a:r>
            <a:r>
              <a:rPr sz="2400" spc="-5" dirty="0">
                <a:latin typeface="Open Sans"/>
                <a:cs typeface="Open Sans"/>
              </a:rPr>
              <a:t> </a:t>
            </a:r>
            <a:r>
              <a:rPr sz="2400" spc="5" dirty="0">
                <a:latin typeface="Open Sans"/>
                <a:cs typeface="Open Sans"/>
              </a:rPr>
              <a:t>G</a:t>
            </a:r>
            <a:r>
              <a:rPr sz="2400" spc="-15" dirty="0">
                <a:latin typeface="Open Sans"/>
                <a:cs typeface="Open Sans"/>
              </a:rPr>
              <a:t>u</a:t>
            </a:r>
            <a:r>
              <a:rPr sz="2400" spc="-5" dirty="0">
                <a:latin typeface="Open Sans"/>
                <a:cs typeface="Open Sans"/>
              </a:rPr>
              <a:t>i</a:t>
            </a:r>
            <a:r>
              <a:rPr sz="2400" spc="-10" dirty="0">
                <a:latin typeface="Open Sans"/>
                <a:cs typeface="Open Sans"/>
              </a:rPr>
              <a:t>d</a:t>
            </a:r>
            <a:r>
              <a:rPr sz="2400" dirty="0">
                <a:latin typeface="Open Sans"/>
                <a:cs typeface="Open Sans"/>
              </a:rPr>
              <a:t>e</a:t>
            </a:r>
            <a:r>
              <a:rPr sz="2400" spc="5" dirty="0">
                <a:latin typeface="Open Sans"/>
                <a:cs typeface="Open Sans"/>
              </a:rPr>
              <a:t> </a:t>
            </a:r>
            <a:r>
              <a:rPr sz="2400" spc="-5" dirty="0">
                <a:latin typeface="Open Sans"/>
                <a:cs typeface="Open Sans"/>
              </a:rPr>
              <a:t>a</a:t>
            </a:r>
            <a:r>
              <a:rPr sz="2400" dirty="0">
                <a:latin typeface="Open Sans"/>
                <a:cs typeface="Open Sans"/>
              </a:rPr>
              <a:t>s </a:t>
            </a:r>
            <a:r>
              <a:rPr sz="2400" spc="-20" dirty="0">
                <a:latin typeface="Open Sans"/>
                <a:cs typeface="Open Sans"/>
              </a:rPr>
              <a:t>we</a:t>
            </a:r>
            <a:r>
              <a:rPr sz="2400" spc="-5" dirty="0">
                <a:latin typeface="Open Sans"/>
                <a:cs typeface="Open Sans"/>
              </a:rPr>
              <a:t>l</a:t>
            </a:r>
            <a:r>
              <a:rPr sz="2400" spc="-10" dirty="0">
                <a:latin typeface="Open Sans"/>
                <a:cs typeface="Open Sans"/>
              </a:rPr>
              <a:t>l  </a:t>
            </a:r>
            <a:r>
              <a:rPr sz="2400" spc="-5" dirty="0">
                <a:latin typeface="Open Sans"/>
                <a:cs typeface="Open Sans"/>
              </a:rPr>
              <a:t>a</a:t>
            </a:r>
            <a:r>
              <a:rPr sz="2400" dirty="0">
                <a:latin typeface="Open Sans"/>
                <a:cs typeface="Open Sans"/>
              </a:rPr>
              <a:t>s </a:t>
            </a:r>
            <a:r>
              <a:rPr sz="2400" spc="-15" dirty="0">
                <a:latin typeface="Open Sans"/>
                <a:cs typeface="Open Sans"/>
              </a:rPr>
              <a:t>your</a:t>
            </a:r>
            <a:r>
              <a:rPr sz="2400" spc="-10" dirty="0">
                <a:latin typeface="Open Sans"/>
                <a:cs typeface="Open Sans"/>
              </a:rPr>
              <a:t> </a:t>
            </a:r>
            <a:r>
              <a:rPr sz="2400" spc="-45" dirty="0">
                <a:latin typeface="Open Sans"/>
                <a:cs typeface="Open Sans"/>
              </a:rPr>
              <a:t>r</a:t>
            </a:r>
            <a:r>
              <a:rPr sz="2400" spc="-15" dirty="0">
                <a:latin typeface="Open Sans"/>
                <a:cs typeface="Open Sans"/>
              </a:rPr>
              <a:t>eflect</a:t>
            </a:r>
            <a:r>
              <a:rPr sz="2400" spc="-5" dirty="0">
                <a:latin typeface="Open Sans"/>
                <a:cs typeface="Open Sans"/>
              </a:rPr>
              <a:t>i</a:t>
            </a:r>
            <a:r>
              <a:rPr sz="2400" spc="-15" dirty="0">
                <a:latin typeface="Open Sans"/>
                <a:cs typeface="Open Sans"/>
              </a:rPr>
              <a:t>o</a:t>
            </a:r>
            <a:r>
              <a:rPr sz="2400" spc="-10" dirty="0">
                <a:latin typeface="Open Sans"/>
                <a:cs typeface="Open Sans"/>
              </a:rPr>
              <a:t>n</a:t>
            </a:r>
            <a:r>
              <a:rPr sz="2400" dirty="0">
                <a:latin typeface="Open Sans"/>
                <a:cs typeface="Open Sans"/>
              </a:rPr>
              <a:t>s </a:t>
            </a:r>
            <a:r>
              <a:rPr sz="2400" spc="-15" dirty="0">
                <a:latin typeface="Open Sans"/>
                <a:cs typeface="Open Sans"/>
              </a:rPr>
              <a:t>on</a:t>
            </a:r>
            <a:r>
              <a:rPr sz="2400" spc="5" dirty="0">
                <a:latin typeface="Open Sans"/>
                <a:cs typeface="Open Sans"/>
              </a:rPr>
              <a:t> </a:t>
            </a:r>
            <a:r>
              <a:rPr sz="2400" spc="-15" dirty="0">
                <a:latin typeface="Open Sans"/>
                <a:cs typeface="Open Sans"/>
              </a:rPr>
              <a:t>h</a:t>
            </a:r>
            <a:r>
              <a:rPr sz="2400" spc="-55" dirty="0">
                <a:latin typeface="Open Sans"/>
                <a:cs typeface="Open Sans"/>
              </a:rPr>
              <a:t>o</a:t>
            </a:r>
            <a:r>
              <a:rPr sz="2400" spc="-20" dirty="0">
                <a:latin typeface="Open Sans"/>
                <a:cs typeface="Open Sans"/>
              </a:rPr>
              <a:t>w</a:t>
            </a:r>
            <a:r>
              <a:rPr sz="2400" dirty="0">
                <a:latin typeface="Open Sans"/>
                <a:cs typeface="Open Sans"/>
              </a:rPr>
              <a:t> </a:t>
            </a:r>
            <a:r>
              <a:rPr sz="2400" spc="-20" dirty="0">
                <a:latin typeface="Open Sans"/>
                <a:cs typeface="Open Sans"/>
              </a:rPr>
              <a:t>th</a:t>
            </a:r>
            <a:r>
              <a:rPr sz="2400" spc="-15" dirty="0">
                <a:latin typeface="Open Sans"/>
                <a:cs typeface="Open Sans"/>
              </a:rPr>
              <a:t>e</a:t>
            </a:r>
            <a:r>
              <a:rPr sz="2400" dirty="0">
                <a:latin typeface="Open Sans"/>
                <a:cs typeface="Open Sans"/>
              </a:rPr>
              <a:t> </a:t>
            </a:r>
            <a:r>
              <a:rPr sz="2400" spc="-45" dirty="0">
                <a:latin typeface="Open Sans"/>
                <a:cs typeface="Open Sans"/>
              </a:rPr>
              <a:t>r</a:t>
            </a:r>
            <a:r>
              <a:rPr sz="2400" spc="-20" dirty="0">
                <a:latin typeface="Open Sans"/>
                <a:cs typeface="Open Sans"/>
              </a:rPr>
              <a:t>ea</a:t>
            </a:r>
            <a:r>
              <a:rPr sz="2400" spc="-15" dirty="0">
                <a:latin typeface="Open Sans"/>
                <a:cs typeface="Open Sans"/>
              </a:rPr>
              <a:t>d</a:t>
            </a:r>
            <a:r>
              <a:rPr sz="2400" dirty="0">
                <a:latin typeface="Open Sans"/>
                <a:cs typeface="Open Sans"/>
              </a:rPr>
              <a:t> </a:t>
            </a:r>
            <a:r>
              <a:rPr sz="2400" spc="-5" dirty="0">
                <a:latin typeface="Open Sans"/>
                <a:cs typeface="Open Sans"/>
              </a:rPr>
              <a:t>al</a:t>
            </a:r>
            <a:r>
              <a:rPr sz="2400" spc="5" dirty="0">
                <a:latin typeface="Open Sans"/>
                <a:cs typeface="Open Sans"/>
              </a:rPr>
              <a:t>o</a:t>
            </a:r>
            <a:r>
              <a:rPr sz="2400" spc="-15" dirty="0">
                <a:latin typeface="Open Sans"/>
                <a:cs typeface="Open Sans"/>
              </a:rPr>
              <a:t>ud</a:t>
            </a:r>
            <a:r>
              <a:rPr sz="2400" spc="15" dirty="0">
                <a:latin typeface="Open Sans"/>
                <a:cs typeface="Open Sans"/>
              </a:rPr>
              <a:t> </a:t>
            </a:r>
            <a:r>
              <a:rPr sz="2400" spc="-5" dirty="0">
                <a:latin typeface="Open Sans"/>
                <a:cs typeface="Open Sans"/>
              </a:rPr>
              <a:t>activ</a:t>
            </a:r>
            <a:r>
              <a:rPr sz="2400" spc="5" dirty="0">
                <a:latin typeface="Open Sans"/>
                <a:cs typeface="Open Sans"/>
              </a:rPr>
              <a:t>i</a:t>
            </a:r>
            <a:r>
              <a:rPr sz="2400" spc="-15" dirty="0">
                <a:latin typeface="Open Sans"/>
                <a:cs typeface="Open Sans"/>
              </a:rPr>
              <a:t>ty</a:t>
            </a:r>
            <a:r>
              <a:rPr sz="2400" spc="5" dirty="0">
                <a:latin typeface="Open Sans"/>
                <a:cs typeface="Open Sans"/>
              </a:rPr>
              <a:t> </a:t>
            </a:r>
            <a:r>
              <a:rPr sz="2400" spc="-20" dirty="0">
                <a:latin typeface="Open Sans"/>
                <a:cs typeface="Open Sans"/>
              </a:rPr>
              <a:t>we</a:t>
            </a:r>
            <a:r>
              <a:rPr sz="2400" spc="-10" dirty="0">
                <a:latin typeface="Open Sans"/>
                <a:cs typeface="Open Sans"/>
              </a:rPr>
              <a:t>n</a:t>
            </a:r>
            <a:r>
              <a:rPr sz="2400" spc="-5" dirty="0">
                <a:latin typeface="Open Sans"/>
                <a:cs typeface="Open Sans"/>
              </a:rPr>
              <a:t>t.</a:t>
            </a:r>
            <a:endParaRPr sz="2400">
              <a:latin typeface="Open Sans"/>
              <a:cs typeface="Open Sans"/>
            </a:endParaRPr>
          </a:p>
        </p:txBody>
      </p:sp>
      <p:sp>
        <p:nvSpPr>
          <p:cNvPr id="3" name="object 3"/>
          <p:cNvSpPr/>
          <p:nvPr/>
        </p:nvSpPr>
        <p:spPr>
          <a:xfrm>
            <a:off x="396240" y="420877"/>
            <a:ext cx="8156829" cy="515112"/>
          </a:xfrm>
          <a:prstGeom prst="rect">
            <a:avLst/>
          </a:prstGeom>
          <a:blipFill>
            <a:blip r:embed="rId3" cstate="print"/>
            <a:stretch>
              <a:fillRect/>
            </a:stretch>
          </a:blipFill>
        </p:spPr>
        <p:txBody>
          <a:bodyPr wrap="square" lIns="0" tIns="0" rIns="0" bIns="0" rtlCol="0"/>
          <a:lstStyle/>
          <a:p>
            <a:endParaRP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16</a:t>
            </a:fld>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83540" y="1337706"/>
            <a:ext cx="7973059" cy="4609465"/>
          </a:xfrm>
          <a:prstGeom prst="rect">
            <a:avLst/>
          </a:prstGeom>
        </p:spPr>
        <p:txBody>
          <a:bodyPr vert="horz" wrap="square" lIns="0" tIns="0" rIns="0" bIns="0" rtlCol="0">
            <a:spAutoFit/>
          </a:bodyPr>
          <a:lstStyle/>
          <a:p>
            <a:pPr marL="12700" marR="542290">
              <a:lnSpc>
                <a:spcPts val="2160"/>
              </a:lnSpc>
            </a:pPr>
            <a:r>
              <a:rPr sz="2000" dirty="0">
                <a:latin typeface="Open Sans"/>
                <a:cs typeface="Open Sans"/>
              </a:rPr>
              <a:t>A</a:t>
            </a:r>
            <a:r>
              <a:rPr sz="2000" spc="5" dirty="0">
                <a:latin typeface="Open Sans"/>
                <a:cs typeface="Open Sans"/>
              </a:rPr>
              <a:t>f</a:t>
            </a:r>
            <a:r>
              <a:rPr sz="2000" spc="-5" dirty="0">
                <a:latin typeface="Open Sans"/>
                <a:cs typeface="Open Sans"/>
              </a:rPr>
              <a:t>te</a:t>
            </a:r>
            <a:r>
              <a:rPr sz="2000" dirty="0">
                <a:latin typeface="Open Sans"/>
                <a:cs typeface="Open Sans"/>
              </a:rPr>
              <a:t>r</a:t>
            </a:r>
            <a:r>
              <a:rPr sz="2000" spc="-30" dirty="0">
                <a:latin typeface="Open Sans"/>
                <a:cs typeface="Open Sans"/>
              </a:rPr>
              <a:t> </a:t>
            </a:r>
            <a:r>
              <a:rPr sz="2000" dirty="0">
                <a:latin typeface="Open Sans"/>
                <a:cs typeface="Open Sans"/>
              </a:rPr>
              <a:t>com</a:t>
            </a:r>
            <a:r>
              <a:rPr sz="2000" spc="-10" dirty="0">
                <a:latin typeface="Open Sans"/>
                <a:cs typeface="Open Sans"/>
              </a:rPr>
              <a:t>p</a:t>
            </a:r>
            <a:r>
              <a:rPr sz="2000" dirty="0">
                <a:latin typeface="Open Sans"/>
                <a:cs typeface="Open Sans"/>
              </a:rPr>
              <a:t>leti</a:t>
            </a:r>
            <a:r>
              <a:rPr sz="2000" spc="-10" dirty="0">
                <a:latin typeface="Open Sans"/>
                <a:cs typeface="Open Sans"/>
              </a:rPr>
              <a:t>n</a:t>
            </a:r>
            <a:r>
              <a:rPr sz="2000" dirty="0">
                <a:latin typeface="Open Sans"/>
                <a:cs typeface="Open Sans"/>
              </a:rPr>
              <a:t>g</a:t>
            </a:r>
            <a:r>
              <a:rPr sz="2000" spc="-25" dirty="0">
                <a:latin typeface="Open Sans"/>
                <a:cs typeface="Open Sans"/>
              </a:rPr>
              <a:t> </a:t>
            </a:r>
            <a:r>
              <a:rPr sz="2000" spc="-5" dirty="0">
                <a:latin typeface="Open Sans"/>
                <a:cs typeface="Open Sans"/>
              </a:rPr>
              <a:t>th</a:t>
            </a:r>
            <a:r>
              <a:rPr sz="2000" dirty="0">
                <a:latin typeface="Open Sans"/>
                <a:cs typeface="Open Sans"/>
              </a:rPr>
              <a:t>e</a:t>
            </a:r>
            <a:r>
              <a:rPr sz="2000" spc="-10" dirty="0">
                <a:latin typeface="Open Sans"/>
                <a:cs typeface="Open Sans"/>
              </a:rPr>
              <a:t> </a:t>
            </a:r>
            <a:r>
              <a:rPr sz="2000" dirty="0">
                <a:latin typeface="Open Sans"/>
                <a:cs typeface="Open Sans"/>
              </a:rPr>
              <a:t>Lite</a:t>
            </a:r>
            <a:r>
              <a:rPr sz="2000" spc="-35" dirty="0">
                <a:latin typeface="Open Sans"/>
                <a:cs typeface="Open Sans"/>
              </a:rPr>
              <a:t>r</a:t>
            </a:r>
            <a:r>
              <a:rPr sz="2000" spc="-5" dirty="0">
                <a:latin typeface="Open Sans"/>
                <a:cs typeface="Open Sans"/>
              </a:rPr>
              <a:t>atu</a:t>
            </a:r>
            <a:r>
              <a:rPr sz="2000" spc="-55" dirty="0">
                <a:latin typeface="Open Sans"/>
                <a:cs typeface="Open Sans"/>
              </a:rPr>
              <a:t>r</a:t>
            </a:r>
            <a:r>
              <a:rPr sz="2000" dirty="0">
                <a:latin typeface="Open Sans"/>
                <a:cs typeface="Open Sans"/>
              </a:rPr>
              <a:t>e</a:t>
            </a:r>
            <a:r>
              <a:rPr sz="2000" spc="-25" dirty="0">
                <a:latin typeface="Open Sans"/>
                <a:cs typeface="Open Sans"/>
              </a:rPr>
              <a:t> </a:t>
            </a:r>
            <a:r>
              <a:rPr sz="2000" spc="-5" dirty="0">
                <a:latin typeface="Open Sans"/>
                <a:cs typeface="Open Sans"/>
              </a:rPr>
              <a:t>Rea</a:t>
            </a:r>
            <a:r>
              <a:rPr sz="2000" dirty="0">
                <a:latin typeface="Open Sans"/>
                <a:cs typeface="Open Sans"/>
              </a:rPr>
              <a:t>d</a:t>
            </a:r>
            <a:r>
              <a:rPr sz="2000" spc="-5" dirty="0">
                <a:latin typeface="Open Sans"/>
                <a:cs typeface="Open Sans"/>
              </a:rPr>
              <a:t> </a:t>
            </a:r>
            <a:r>
              <a:rPr sz="2000" dirty="0">
                <a:latin typeface="Open Sans"/>
                <a:cs typeface="Open Sans"/>
              </a:rPr>
              <a:t>Aloud</a:t>
            </a:r>
            <a:r>
              <a:rPr sz="2000" spc="-10" dirty="0">
                <a:latin typeface="Open Sans"/>
                <a:cs typeface="Open Sans"/>
              </a:rPr>
              <a:t> </a:t>
            </a:r>
            <a:r>
              <a:rPr sz="2000" spc="-5" dirty="0">
                <a:latin typeface="Open Sans"/>
                <a:cs typeface="Open Sans"/>
              </a:rPr>
              <a:t>Pla</a:t>
            </a:r>
            <a:r>
              <a:rPr sz="2000" spc="-10" dirty="0">
                <a:latin typeface="Open Sans"/>
                <a:cs typeface="Open Sans"/>
              </a:rPr>
              <a:t>nn</a:t>
            </a:r>
            <a:r>
              <a:rPr sz="2000" dirty="0">
                <a:latin typeface="Open Sans"/>
                <a:cs typeface="Open Sans"/>
              </a:rPr>
              <a:t>i</a:t>
            </a:r>
            <a:r>
              <a:rPr sz="2000" spc="-10" dirty="0">
                <a:latin typeface="Open Sans"/>
                <a:cs typeface="Open Sans"/>
              </a:rPr>
              <a:t>n</a:t>
            </a:r>
            <a:r>
              <a:rPr sz="2000" dirty="0">
                <a:latin typeface="Open Sans"/>
                <a:cs typeface="Open Sans"/>
              </a:rPr>
              <a:t>g</a:t>
            </a:r>
            <a:r>
              <a:rPr sz="2000" spc="-5" dirty="0">
                <a:latin typeface="Open Sans"/>
                <a:cs typeface="Open Sans"/>
              </a:rPr>
              <a:t> </a:t>
            </a:r>
            <a:r>
              <a:rPr sz="2000" dirty="0">
                <a:latin typeface="Open Sans"/>
                <a:cs typeface="Open Sans"/>
              </a:rPr>
              <a:t>S</a:t>
            </a:r>
            <a:r>
              <a:rPr sz="2000" spc="-10" dirty="0">
                <a:latin typeface="Open Sans"/>
                <a:cs typeface="Open Sans"/>
              </a:rPr>
              <a:t>h</a:t>
            </a:r>
            <a:r>
              <a:rPr sz="2000" dirty="0">
                <a:latin typeface="Open Sans"/>
                <a:cs typeface="Open Sans"/>
              </a:rPr>
              <a:t>e</a:t>
            </a:r>
            <a:r>
              <a:rPr sz="2000" spc="5" dirty="0">
                <a:latin typeface="Open Sans"/>
                <a:cs typeface="Open Sans"/>
              </a:rPr>
              <a:t>e</a:t>
            </a:r>
            <a:r>
              <a:rPr sz="2000" dirty="0">
                <a:latin typeface="Open Sans"/>
                <a:cs typeface="Open Sans"/>
              </a:rPr>
              <a:t>t</a:t>
            </a:r>
            <a:r>
              <a:rPr sz="2000" spc="-15" dirty="0">
                <a:latin typeface="Open Sans"/>
                <a:cs typeface="Open Sans"/>
              </a:rPr>
              <a:t> </a:t>
            </a:r>
            <a:r>
              <a:rPr sz="2000" spc="-5" dirty="0">
                <a:latin typeface="Open Sans"/>
                <a:cs typeface="Open Sans"/>
              </a:rPr>
              <a:t>and </a:t>
            </a:r>
            <a:r>
              <a:rPr sz="2000" dirty="0">
                <a:latin typeface="Open Sans"/>
                <a:cs typeface="Open Sans"/>
              </a:rPr>
              <a:t>c</a:t>
            </a:r>
            <a:r>
              <a:rPr sz="2000" spc="-5" dirty="0">
                <a:latin typeface="Open Sans"/>
                <a:cs typeface="Open Sans"/>
              </a:rPr>
              <a:t>arry</a:t>
            </a:r>
            <a:r>
              <a:rPr sz="2000" spc="-10" dirty="0">
                <a:latin typeface="Open Sans"/>
                <a:cs typeface="Open Sans"/>
              </a:rPr>
              <a:t>in</a:t>
            </a:r>
            <a:r>
              <a:rPr sz="2000" dirty="0">
                <a:latin typeface="Open Sans"/>
                <a:cs typeface="Open Sans"/>
              </a:rPr>
              <a:t>g</a:t>
            </a:r>
            <a:r>
              <a:rPr sz="2000" spc="-5" dirty="0">
                <a:latin typeface="Open Sans"/>
                <a:cs typeface="Open Sans"/>
              </a:rPr>
              <a:t> </a:t>
            </a:r>
            <a:r>
              <a:rPr sz="2000" dirty="0">
                <a:latin typeface="Open Sans"/>
                <a:cs typeface="Open Sans"/>
              </a:rPr>
              <a:t>o</a:t>
            </a:r>
            <a:r>
              <a:rPr sz="2000" spc="-10" dirty="0">
                <a:latin typeface="Open Sans"/>
                <a:cs typeface="Open Sans"/>
              </a:rPr>
              <a:t>u</a:t>
            </a:r>
            <a:r>
              <a:rPr sz="2000" dirty="0">
                <a:latin typeface="Open Sans"/>
                <a:cs typeface="Open Sans"/>
              </a:rPr>
              <a:t>t t</a:t>
            </a:r>
            <a:r>
              <a:rPr sz="2000" spc="-10" dirty="0">
                <a:latin typeface="Open Sans"/>
                <a:cs typeface="Open Sans"/>
              </a:rPr>
              <a:t>h</a:t>
            </a:r>
            <a:r>
              <a:rPr sz="2000" dirty="0">
                <a:latin typeface="Open Sans"/>
                <a:cs typeface="Open Sans"/>
              </a:rPr>
              <a:t>e </a:t>
            </a:r>
            <a:r>
              <a:rPr sz="2000" spc="-40" dirty="0">
                <a:latin typeface="Open Sans"/>
                <a:cs typeface="Open Sans"/>
              </a:rPr>
              <a:t>r</a:t>
            </a:r>
            <a:r>
              <a:rPr sz="2000" spc="-5" dirty="0">
                <a:latin typeface="Open Sans"/>
                <a:cs typeface="Open Sans"/>
              </a:rPr>
              <a:t>ea</a:t>
            </a:r>
            <a:r>
              <a:rPr sz="2000" dirty="0">
                <a:latin typeface="Open Sans"/>
                <a:cs typeface="Open Sans"/>
              </a:rPr>
              <a:t>d </a:t>
            </a:r>
            <a:r>
              <a:rPr sz="2000" spc="-5" dirty="0">
                <a:latin typeface="Open Sans"/>
                <a:cs typeface="Open Sans"/>
              </a:rPr>
              <a:t>alo</a:t>
            </a:r>
            <a:r>
              <a:rPr sz="2000" spc="-10" dirty="0">
                <a:latin typeface="Open Sans"/>
                <a:cs typeface="Open Sans"/>
              </a:rPr>
              <a:t>u</a:t>
            </a:r>
            <a:r>
              <a:rPr sz="2000" dirty="0">
                <a:latin typeface="Open Sans"/>
                <a:cs typeface="Open Sans"/>
              </a:rPr>
              <a:t>d,</a:t>
            </a:r>
            <a:r>
              <a:rPr sz="2000" spc="-10" dirty="0">
                <a:latin typeface="Open Sans"/>
                <a:cs typeface="Open Sans"/>
              </a:rPr>
              <a:t> </a:t>
            </a:r>
            <a:r>
              <a:rPr sz="2000" dirty="0">
                <a:latin typeface="Open Sans"/>
                <a:cs typeface="Open Sans"/>
              </a:rPr>
              <a:t>b</a:t>
            </a:r>
            <a:r>
              <a:rPr sz="2000" spc="-10" dirty="0">
                <a:latin typeface="Open Sans"/>
                <a:cs typeface="Open Sans"/>
              </a:rPr>
              <a:t>r</a:t>
            </a:r>
            <a:r>
              <a:rPr sz="2000" dirty="0">
                <a:latin typeface="Open Sans"/>
                <a:cs typeface="Open Sans"/>
              </a:rPr>
              <a:t>iefly</a:t>
            </a:r>
            <a:r>
              <a:rPr sz="2000" spc="-20" dirty="0">
                <a:latin typeface="Open Sans"/>
                <a:cs typeface="Open Sans"/>
              </a:rPr>
              <a:t> </a:t>
            </a:r>
            <a:r>
              <a:rPr sz="2000" spc="-40" dirty="0">
                <a:latin typeface="Open Sans"/>
                <a:cs typeface="Open Sans"/>
              </a:rPr>
              <a:t>r</a:t>
            </a:r>
            <a:r>
              <a:rPr sz="2000" dirty="0">
                <a:latin typeface="Open Sans"/>
                <a:cs typeface="Open Sans"/>
              </a:rPr>
              <a:t>e</a:t>
            </a:r>
            <a:r>
              <a:rPr sz="2000" spc="5" dirty="0">
                <a:latin typeface="Open Sans"/>
                <a:cs typeface="Open Sans"/>
              </a:rPr>
              <a:t>f</a:t>
            </a:r>
            <a:r>
              <a:rPr sz="2000" dirty="0">
                <a:latin typeface="Open Sans"/>
                <a:cs typeface="Open Sans"/>
              </a:rPr>
              <a:t>lect</a:t>
            </a:r>
            <a:r>
              <a:rPr sz="2000" spc="-15" dirty="0">
                <a:latin typeface="Open Sans"/>
                <a:cs typeface="Open Sans"/>
              </a:rPr>
              <a:t> </a:t>
            </a:r>
            <a:r>
              <a:rPr sz="2000" dirty="0">
                <a:latin typeface="Open Sans"/>
                <a:cs typeface="Open Sans"/>
              </a:rPr>
              <a:t>on</a:t>
            </a:r>
            <a:r>
              <a:rPr sz="2000" spc="-30" dirty="0">
                <a:latin typeface="Open Sans"/>
                <a:cs typeface="Open Sans"/>
              </a:rPr>
              <a:t> </a:t>
            </a:r>
            <a:r>
              <a:rPr sz="2000" spc="-5" dirty="0">
                <a:latin typeface="Open Sans"/>
                <a:cs typeface="Open Sans"/>
              </a:rPr>
              <a:t>thes</a:t>
            </a:r>
            <a:r>
              <a:rPr sz="2000" dirty="0">
                <a:latin typeface="Open Sans"/>
                <a:cs typeface="Open Sans"/>
              </a:rPr>
              <a:t>e</a:t>
            </a:r>
            <a:r>
              <a:rPr sz="2000" spc="-15" dirty="0">
                <a:latin typeface="Open Sans"/>
                <a:cs typeface="Open Sans"/>
              </a:rPr>
              <a:t> </a:t>
            </a:r>
            <a:r>
              <a:rPr sz="2000" dirty="0">
                <a:latin typeface="Open Sans"/>
                <a:cs typeface="Open Sans"/>
              </a:rPr>
              <a:t>q</a:t>
            </a:r>
            <a:r>
              <a:rPr sz="2000" spc="-10" dirty="0">
                <a:latin typeface="Open Sans"/>
                <a:cs typeface="Open Sans"/>
              </a:rPr>
              <a:t>u</a:t>
            </a:r>
            <a:r>
              <a:rPr sz="2000" dirty="0">
                <a:latin typeface="Open Sans"/>
                <a:cs typeface="Open Sans"/>
              </a:rPr>
              <a:t>e</a:t>
            </a:r>
            <a:r>
              <a:rPr sz="2000" spc="5" dirty="0">
                <a:latin typeface="Open Sans"/>
                <a:cs typeface="Open Sans"/>
              </a:rPr>
              <a:t>s</a:t>
            </a:r>
            <a:r>
              <a:rPr sz="2000" dirty="0">
                <a:latin typeface="Open Sans"/>
                <a:cs typeface="Open Sans"/>
              </a:rPr>
              <a:t>tio</a:t>
            </a:r>
            <a:r>
              <a:rPr sz="2000" spc="-10" dirty="0">
                <a:latin typeface="Open Sans"/>
                <a:cs typeface="Open Sans"/>
              </a:rPr>
              <a:t>n</a:t>
            </a:r>
            <a:r>
              <a:rPr sz="2000" spc="-5" dirty="0">
                <a:latin typeface="Open Sans"/>
                <a:cs typeface="Open Sans"/>
              </a:rPr>
              <a:t>s:</a:t>
            </a:r>
            <a:endParaRPr sz="2000">
              <a:latin typeface="Open Sans"/>
              <a:cs typeface="Open Sans"/>
            </a:endParaRPr>
          </a:p>
          <a:p>
            <a:pPr>
              <a:lnSpc>
                <a:spcPct val="100000"/>
              </a:lnSpc>
              <a:spcBef>
                <a:spcPts val="18"/>
              </a:spcBef>
            </a:pPr>
            <a:endParaRPr sz="2700">
              <a:latin typeface="Times New Roman"/>
              <a:cs typeface="Times New Roman"/>
            </a:endParaRPr>
          </a:p>
          <a:p>
            <a:pPr marL="355600" marR="5080" indent="-342900">
              <a:lnSpc>
                <a:spcPts val="2160"/>
              </a:lnSpc>
              <a:buClr>
                <a:srgbClr val="5D7975"/>
              </a:buClr>
              <a:buFont typeface="Wingdings"/>
              <a:buChar char=""/>
              <a:tabLst>
                <a:tab pos="355600" algn="l"/>
              </a:tabLst>
            </a:pPr>
            <a:r>
              <a:rPr sz="2000" dirty="0">
                <a:latin typeface="Open Sans"/>
                <a:cs typeface="Open Sans"/>
              </a:rPr>
              <a:t>H</a:t>
            </a:r>
            <a:r>
              <a:rPr sz="2000" spc="-35" dirty="0">
                <a:latin typeface="Open Sans"/>
                <a:cs typeface="Open Sans"/>
              </a:rPr>
              <a:t>o</a:t>
            </a:r>
            <a:r>
              <a:rPr sz="2000" dirty="0">
                <a:latin typeface="Open Sans"/>
                <a:cs typeface="Open Sans"/>
              </a:rPr>
              <a:t>w </a:t>
            </a:r>
            <a:r>
              <a:rPr sz="2000" spc="-10" dirty="0">
                <a:latin typeface="Open Sans"/>
                <a:cs typeface="Open Sans"/>
              </a:rPr>
              <a:t>d</a:t>
            </a:r>
            <a:r>
              <a:rPr sz="2000" dirty="0">
                <a:latin typeface="Open Sans"/>
                <a:cs typeface="Open Sans"/>
              </a:rPr>
              <a:t>id</a:t>
            </a:r>
            <a:r>
              <a:rPr sz="2000" spc="-10" dirty="0">
                <a:latin typeface="Open Sans"/>
                <a:cs typeface="Open Sans"/>
              </a:rPr>
              <a:t> p</a:t>
            </a:r>
            <a:r>
              <a:rPr sz="2000" dirty="0">
                <a:latin typeface="Open Sans"/>
                <a:cs typeface="Open Sans"/>
              </a:rPr>
              <a:t>la</a:t>
            </a:r>
            <a:r>
              <a:rPr sz="2000" spc="-10" dirty="0">
                <a:latin typeface="Open Sans"/>
                <a:cs typeface="Open Sans"/>
              </a:rPr>
              <a:t>nn</a:t>
            </a:r>
            <a:r>
              <a:rPr sz="2000" dirty="0">
                <a:latin typeface="Open Sans"/>
                <a:cs typeface="Open Sans"/>
              </a:rPr>
              <a:t>i</a:t>
            </a:r>
            <a:r>
              <a:rPr sz="2000" spc="-10" dirty="0">
                <a:latin typeface="Open Sans"/>
                <a:cs typeface="Open Sans"/>
              </a:rPr>
              <a:t>n</a:t>
            </a:r>
            <a:r>
              <a:rPr sz="2000" dirty="0">
                <a:latin typeface="Open Sans"/>
                <a:cs typeface="Open Sans"/>
              </a:rPr>
              <a:t>g</a:t>
            </a:r>
            <a:r>
              <a:rPr sz="2000" spc="-5" dirty="0">
                <a:latin typeface="Open Sans"/>
                <a:cs typeface="Open Sans"/>
              </a:rPr>
              <a:t> ahea</a:t>
            </a:r>
            <a:r>
              <a:rPr sz="2000" dirty="0">
                <a:latin typeface="Open Sans"/>
                <a:cs typeface="Open Sans"/>
              </a:rPr>
              <a:t>d</a:t>
            </a:r>
            <a:r>
              <a:rPr sz="2000" spc="-5" dirty="0">
                <a:latin typeface="Open Sans"/>
                <a:cs typeface="Open Sans"/>
              </a:rPr>
              <a:t> </a:t>
            </a:r>
            <a:r>
              <a:rPr sz="2000" spc="-10" dirty="0">
                <a:latin typeface="Open Sans"/>
                <a:cs typeface="Open Sans"/>
              </a:rPr>
              <a:t>h</a:t>
            </a:r>
            <a:r>
              <a:rPr sz="2000" spc="-5" dirty="0">
                <a:latin typeface="Open Sans"/>
                <a:cs typeface="Open Sans"/>
              </a:rPr>
              <a:t>el</a:t>
            </a:r>
            <a:r>
              <a:rPr sz="2000" dirty="0">
                <a:latin typeface="Open Sans"/>
                <a:cs typeface="Open Sans"/>
              </a:rPr>
              <a:t>p</a:t>
            </a:r>
            <a:r>
              <a:rPr sz="2000" spc="-10" dirty="0">
                <a:latin typeface="Open Sans"/>
                <a:cs typeface="Open Sans"/>
              </a:rPr>
              <a:t> </a:t>
            </a:r>
            <a:r>
              <a:rPr sz="2000" dirty="0">
                <a:latin typeface="Open Sans"/>
                <a:cs typeface="Open Sans"/>
              </a:rPr>
              <a:t>you</a:t>
            </a:r>
            <a:r>
              <a:rPr sz="2000" spc="10" dirty="0">
                <a:latin typeface="Open Sans"/>
                <a:cs typeface="Open Sans"/>
              </a:rPr>
              <a:t> </a:t>
            </a:r>
            <a:r>
              <a:rPr sz="2000" dirty="0">
                <a:latin typeface="Open Sans"/>
                <a:cs typeface="Open Sans"/>
              </a:rPr>
              <a:t>th</a:t>
            </a:r>
            <a:r>
              <a:rPr sz="2000" spc="-10" dirty="0">
                <a:latin typeface="Open Sans"/>
                <a:cs typeface="Open Sans"/>
              </a:rPr>
              <a:t>in</a:t>
            </a:r>
            <a:r>
              <a:rPr sz="2000" dirty="0">
                <a:latin typeface="Open Sans"/>
                <a:cs typeface="Open Sans"/>
              </a:rPr>
              <a:t>k</a:t>
            </a:r>
            <a:r>
              <a:rPr sz="2000" spc="-15" dirty="0">
                <a:latin typeface="Open Sans"/>
                <a:cs typeface="Open Sans"/>
              </a:rPr>
              <a:t> </a:t>
            </a:r>
            <a:r>
              <a:rPr sz="2000" spc="-5" dirty="0">
                <a:latin typeface="Open Sans"/>
                <a:cs typeface="Open Sans"/>
              </a:rPr>
              <a:t>abo</a:t>
            </a:r>
            <a:r>
              <a:rPr sz="2000" spc="-10" dirty="0">
                <a:latin typeface="Open Sans"/>
                <a:cs typeface="Open Sans"/>
              </a:rPr>
              <a:t>u</a:t>
            </a:r>
            <a:r>
              <a:rPr sz="2000" dirty="0">
                <a:latin typeface="Open Sans"/>
                <a:cs typeface="Open Sans"/>
              </a:rPr>
              <a:t>t </a:t>
            </a:r>
            <a:r>
              <a:rPr sz="2000" spc="-10" dirty="0">
                <a:latin typeface="Open Sans"/>
                <a:cs typeface="Open Sans"/>
              </a:rPr>
              <a:t>p</a:t>
            </a:r>
            <a:r>
              <a:rPr sz="2000" dirty="0">
                <a:latin typeface="Open Sans"/>
                <a:cs typeface="Open Sans"/>
              </a:rPr>
              <a:t>lac</a:t>
            </a:r>
            <a:r>
              <a:rPr sz="2000" spc="5" dirty="0">
                <a:latin typeface="Open Sans"/>
                <a:cs typeface="Open Sans"/>
              </a:rPr>
              <a:t>e</a:t>
            </a:r>
            <a:r>
              <a:rPr sz="2000" dirty="0">
                <a:latin typeface="Open Sans"/>
                <a:cs typeface="Open Sans"/>
              </a:rPr>
              <a:t>s</a:t>
            </a:r>
            <a:r>
              <a:rPr sz="2000" spc="-25" dirty="0">
                <a:latin typeface="Open Sans"/>
                <a:cs typeface="Open Sans"/>
              </a:rPr>
              <a:t> </a:t>
            </a:r>
            <a:r>
              <a:rPr sz="2000" dirty="0">
                <a:latin typeface="Open Sans"/>
                <a:cs typeface="Open Sans"/>
              </a:rPr>
              <a:t>in</a:t>
            </a:r>
            <a:r>
              <a:rPr sz="2000" spc="-5" dirty="0">
                <a:latin typeface="Open Sans"/>
                <a:cs typeface="Open Sans"/>
              </a:rPr>
              <a:t> th</a:t>
            </a:r>
            <a:r>
              <a:rPr sz="2000" dirty="0">
                <a:latin typeface="Open Sans"/>
                <a:cs typeface="Open Sans"/>
              </a:rPr>
              <a:t>e</a:t>
            </a:r>
            <a:r>
              <a:rPr sz="2000" spc="-10" dirty="0">
                <a:latin typeface="Open Sans"/>
                <a:cs typeface="Open Sans"/>
              </a:rPr>
              <a:t> </a:t>
            </a:r>
            <a:r>
              <a:rPr sz="2000" dirty="0">
                <a:latin typeface="Open Sans"/>
                <a:cs typeface="Open Sans"/>
              </a:rPr>
              <a:t>book you</a:t>
            </a:r>
            <a:r>
              <a:rPr sz="2000" spc="-5" dirty="0">
                <a:latin typeface="Open Sans"/>
                <a:cs typeface="Open Sans"/>
              </a:rPr>
              <a:t> </a:t>
            </a:r>
            <a:r>
              <a:rPr sz="2000" dirty="0">
                <a:latin typeface="Open Sans"/>
                <a:cs typeface="Open Sans"/>
              </a:rPr>
              <a:t>would</a:t>
            </a:r>
            <a:r>
              <a:rPr sz="2000" spc="-10" dirty="0">
                <a:latin typeface="Open Sans"/>
                <a:cs typeface="Open Sans"/>
              </a:rPr>
              <a:t> </a:t>
            </a:r>
            <a:r>
              <a:rPr sz="2000" dirty="0">
                <a:latin typeface="Open Sans"/>
                <a:cs typeface="Open Sans"/>
              </a:rPr>
              <a:t>e</a:t>
            </a:r>
            <a:r>
              <a:rPr sz="2000" spc="-10" dirty="0">
                <a:latin typeface="Open Sans"/>
                <a:cs typeface="Open Sans"/>
              </a:rPr>
              <a:t>n</a:t>
            </a:r>
            <a:r>
              <a:rPr sz="2000" dirty="0">
                <a:latin typeface="Open Sans"/>
                <a:cs typeface="Open Sans"/>
              </a:rPr>
              <a:t>cou</a:t>
            </a:r>
            <a:r>
              <a:rPr sz="2000" spc="-45" dirty="0">
                <a:latin typeface="Open Sans"/>
                <a:cs typeface="Open Sans"/>
              </a:rPr>
              <a:t>r</a:t>
            </a:r>
            <a:r>
              <a:rPr sz="2000" spc="-5" dirty="0">
                <a:latin typeface="Open Sans"/>
                <a:cs typeface="Open Sans"/>
              </a:rPr>
              <a:t>ag</a:t>
            </a:r>
            <a:r>
              <a:rPr sz="2000" dirty="0">
                <a:latin typeface="Open Sans"/>
                <a:cs typeface="Open Sans"/>
              </a:rPr>
              <a:t>e</a:t>
            </a:r>
            <a:r>
              <a:rPr sz="2000" spc="-20" dirty="0">
                <a:latin typeface="Open Sans"/>
                <a:cs typeface="Open Sans"/>
              </a:rPr>
              <a:t> </a:t>
            </a:r>
            <a:r>
              <a:rPr sz="2000" dirty="0">
                <a:latin typeface="Open Sans"/>
                <a:cs typeface="Open Sans"/>
              </a:rPr>
              <a:t>c</a:t>
            </a:r>
            <a:r>
              <a:rPr sz="2000" spc="-10" dirty="0">
                <a:latin typeface="Open Sans"/>
                <a:cs typeface="Open Sans"/>
              </a:rPr>
              <a:t>h</a:t>
            </a:r>
            <a:r>
              <a:rPr sz="2000" dirty="0">
                <a:latin typeface="Open Sans"/>
                <a:cs typeface="Open Sans"/>
              </a:rPr>
              <a:t>i</a:t>
            </a:r>
            <a:r>
              <a:rPr sz="2000" spc="-10" dirty="0">
                <a:latin typeface="Open Sans"/>
                <a:cs typeface="Open Sans"/>
              </a:rPr>
              <a:t>l</a:t>
            </a:r>
            <a:r>
              <a:rPr sz="2000" dirty="0">
                <a:latin typeface="Open Sans"/>
                <a:cs typeface="Open Sans"/>
              </a:rPr>
              <a:t>d</a:t>
            </a:r>
            <a:r>
              <a:rPr sz="2000" spc="-45" dirty="0">
                <a:latin typeface="Open Sans"/>
                <a:cs typeface="Open Sans"/>
              </a:rPr>
              <a:t>r</a:t>
            </a:r>
            <a:r>
              <a:rPr sz="2000" spc="-5" dirty="0">
                <a:latin typeface="Open Sans"/>
                <a:cs typeface="Open Sans"/>
              </a:rPr>
              <a:t>e</a:t>
            </a:r>
            <a:r>
              <a:rPr sz="2000" dirty="0">
                <a:latin typeface="Open Sans"/>
                <a:cs typeface="Open Sans"/>
              </a:rPr>
              <a:t>n</a:t>
            </a:r>
            <a:r>
              <a:rPr sz="2000" spc="-20" dirty="0">
                <a:latin typeface="Open Sans"/>
                <a:cs typeface="Open Sans"/>
              </a:rPr>
              <a:t> </a:t>
            </a:r>
            <a:r>
              <a:rPr sz="2000" spc="-5" dirty="0">
                <a:latin typeface="Open Sans"/>
                <a:cs typeface="Open Sans"/>
              </a:rPr>
              <a:t>t</a:t>
            </a:r>
            <a:r>
              <a:rPr sz="2000" dirty="0">
                <a:latin typeface="Open Sans"/>
                <a:cs typeface="Open Sans"/>
              </a:rPr>
              <a:t>o i</a:t>
            </a:r>
            <a:r>
              <a:rPr sz="2000" spc="-15" dirty="0">
                <a:latin typeface="Open Sans"/>
                <a:cs typeface="Open Sans"/>
              </a:rPr>
              <a:t>n</a:t>
            </a:r>
            <a:r>
              <a:rPr sz="2000" dirty="0">
                <a:latin typeface="Open Sans"/>
                <a:cs typeface="Open Sans"/>
              </a:rPr>
              <a:t>te</a:t>
            </a:r>
            <a:r>
              <a:rPr sz="2000" spc="-35" dirty="0">
                <a:latin typeface="Open Sans"/>
                <a:cs typeface="Open Sans"/>
              </a:rPr>
              <a:t>r</a:t>
            </a:r>
            <a:r>
              <a:rPr sz="2000" spc="-5" dirty="0">
                <a:latin typeface="Open Sans"/>
                <a:cs typeface="Open Sans"/>
              </a:rPr>
              <a:t>a</a:t>
            </a:r>
            <a:r>
              <a:rPr sz="2000" spc="5" dirty="0">
                <a:latin typeface="Open Sans"/>
                <a:cs typeface="Open Sans"/>
              </a:rPr>
              <a:t>c</a:t>
            </a:r>
            <a:r>
              <a:rPr sz="2000" dirty="0">
                <a:latin typeface="Open Sans"/>
                <a:cs typeface="Open Sans"/>
              </a:rPr>
              <a:t>t</a:t>
            </a:r>
            <a:r>
              <a:rPr sz="2000" spc="-40" dirty="0">
                <a:latin typeface="Open Sans"/>
                <a:cs typeface="Open Sans"/>
              </a:rPr>
              <a:t> </a:t>
            </a:r>
            <a:r>
              <a:rPr sz="2000" spc="-5" dirty="0">
                <a:latin typeface="Open Sans"/>
                <a:cs typeface="Open Sans"/>
              </a:rPr>
              <a:t>an</a:t>
            </a:r>
            <a:r>
              <a:rPr sz="2000" dirty="0">
                <a:latin typeface="Open Sans"/>
                <a:cs typeface="Open Sans"/>
              </a:rPr>
              <a:t>d</a:t>
            </a:r>
            <a:r>
              <a:rPr sz="2000" spc="-5" dirty="0">
                <a:latin typeface="Open Sans"/>
                <a:cs typeface="Open Sans"/>
              </a:rPr>
              <a:t> </a:t>
            </a:r>
            <a:r>
              <a:rPr sz="2000" spc="-40" dirty="0">
                <a:latin typeface="Open Sans"/>
                <a:cs typeface="Open Sans"/>
              </a:rPr>
              <a:t>r</a:t>
            </a:r>
            <a:r>
              <a:rPr sz="2000" dirty="0">
                <a:latin typeface="Open Sans"/>
                <a:cs typeface="Open Sans"/>
              </a:rPr>
              <a:t>e</a:t>
            </a:r>
            <a:r>
              <a:rPr sz="2000" spc="5" dirty="0">
                <a:latin typeface="Open Sans"/>
                <a:cs typeface="Open Sans"/>
              </a:rPr>
              <a:t>s</a:t>
            </a:r>
            <a:r>
              <a:rPr sz="2000" dirty="0">
                <a:latin typeface="Open Sans"/>
                <a:cs typeface="Open Sans"/>
              </a:rPr>
              <a:t>po</a:t>
            </a:r>
            <a:r>
              <a:rPr sz="2000" spc="-10" dirty="0">
                <a:latin typeface="Open Sans"/>
                <a:cs typeface="Open Sans"/>
              </a:rPr>
              <a:t>n</a:t>
            </a:r>
            <a:r>
              <a:rPr sz="2000" dirty="0">
                <a:latin typeface="Open Sans"/>
                <a:cs typeface="Open Sans"/>
              </a:rPr>
              <a:t>d?</a:t>
            </a:r>
            <a:endParaRPr sz="2000">
              <a:latin typeface="Open Sans"/>
              <a:cs typeface="Open Sans"/>
            </a:endParaRPr>
          </a:p>
          <a:p>
            <a:pPr marL="355600" indent="-342900">
              <a:lnSpc>
                <a:spcPts val="2280"/>
              </a:lnSpc>
              <a:spcBef>
                <a:spcPts val="204"/>
              </a:spcBef>
              <a:buClr>
                <a:srgbClr val="5D7975"/>
              </a:buClr>
              <a:buFont typeface="Wingdings"/>
              <a:buChar char=""/>
              <a:tabLst>
                <a:tab pos="355600" algn="l"/>
              </a:tabLst>
            </a:pPr>
            <a:r>
              <a:rPr sz="2000" dirty="0">
                <a:latin typeface="Open Sans"/>
                <a:cs typeface="Open Sans"/>
              </a:rPr>
              <a:t>H</a:t>
            </a:r>
            <a:r>
              <a:rPr sz="2000" spc="-35" dirty="0">
                <a:latin typeface="Open Sans"/>
                <a:cs typeface="Open Sans"/>
              </a:rPr>
              <a:t>o</a:t>
            </a:r>
            <a:r>
              <a:rPr sz="2000" dirty="0">
                <a:latin typeface="Open Sans"/>
                <a:cs typeface="Open Sans"/>
              </a:rPr>
              <a:t>w </a:t>
            </a:r>
            <a:r>
              <a:rPr sz="2000" spc="-10" dirty="0">
                <a:latin typeface="Open Sans"/>
                <a:cs typeface="Open Sans"/>
              </a:rPr>
              <a:t>d</a:t>
            </a:r>
            <a:r>
              <a:rPr sz="2000" dirty="0">
                <a:latin typeface="Open Sans"/>
                <a:cs typeface="Open Sans"/>
              </a:rPr>
              <a:t>id</a:t>
            </a:r>
            <a:r>
              <a:rPr sz="2000" spc="-10" dirty="0">
                <a:latin typeface="Open Sans"/>
                <a:cs typeface="Open Sans"/>
              </a:rPr>
              <a:t> </a:t>
            </a:r>
            <a:r>
              <a:rPr sz="2000" dirty="0">
                <a:latin typeface="Open Sans"/>
                <a:cs typeface="Open Sans"/>
              </a:rPr>
              <a:t>t</a:t>
            </a:r>
            <a:r>
              <a:rPr sz="2000" spc="-10" dirty="0">
                <a:latin typeface="Open Sans"/>
                <a:cs typeface="Open Sans"/>
              </a:rPr>
              <a:t>h</a:t>
            </a:r>
            <a:r>
              <a:rPr sz="2000" dirty="0">
                <a:latin typeface="Open Sans"/>
                <a:cs typeface="Open Sans"/>
              </a:rPr>
              <a:t>e </a:t>
            </a:r>
            <a:r>
              <a:rPr sz="2000" spc="-5" dirty="0">
                <a:latin typeface="Open Sans"/>
                <a:cs typeface="Open Sans"/>
              </a:rPr>
              <a:t>chi</a:t>
            </a:r>
            <a:r>
              <a:rPr sz="2000" spc="-10" dirty="0">
                <a:latin typeface="Open Sans"/>
                <a:cs typeface="Open Sans"/>
              </a:rPr>
              <a:t>l</a:t>
            </a:r>
            <a:r>
              <a:rPr sz="2000" dirty="0">
                <a:latin typeface="Open Sans"/>
                <a:cs typeface="Open Sans"/>
              </a:rPr>
              <a:t>d</a:t>
            </a:r>
            <a:r>
              <a:rPr sz="2000" spc="-15" dirty="0">
                <a:latin typeface="Open Sans"/>
                <a:cs typeface="Open Sans"/>
              </a:rPr>
              <a:t>(</a:t>
            </a:r>
            <a:r>
              <a:rPr sz="2000" spc="-40" dirty="0">
                <a:latin typeface="Open Sans"/>
                <a:cs typeface="Open Sans"/>
              </a:rPr>
              <a:t>r</a:t>
            </a:r>
            <a:r>
              <a:rPr sz="2000" dirty="0">
                <a:latin typeface="Open Sans"/>
                <a:cs typeface="Open Sans"/>
              </a:rPr>
              <a:t>e</a:t>
            </a:r>
            <a:r>
              <a:rPr sz="2000" spc="-5" dirty="0">
                <a:latin typeface="Open Sans"/>
                <a:cs typeface="Open Sans"/>
              </a:rPr>
              <a:t>n</a:t>
            </a:r>
            <a:r>
              <a:rPr sz="2000" dirty="0">
                <a:latin typeface="Open Sans"/>
                <a:cs typeface="Open Sans"/>
              </a:rPr>
              <a:t>)</a:t>
            </a:r>
            <a:r>
              <a:rPr sz="2000" spc="-25" dirty="0">
                <a:latin typeface="Open Sans"/>
                <a:cs typeface="Open Sans"/>
              </a:rPr>
              <a:t> </a:t>
            </a:r>
            <a:r>
              <a:rPr sz="2000" spc="-40" dirty="0">
                <a:latin typeface="Open Sans"/>
                <a:cs typeface="Open Sans"/>
              </a:rPr>
              <a:t>r</a:t>
            </a:r>
            <a:r>
              <a:rPr sz="2000" dirty="0">
                <a:latin typeface="Open Sans"/>
                <a:cs typeface="Open Sans"/>
              </a:rPr>
              <a:t>e</a:t>
            </a:r>
            <a:r>
              <a:rPr sz="2000" spc="5" dirty="0">
                <a:latin typeface="Open Sans"/>
                <a:cs typeface="Open Sans"/>
              </a:rPr>
              <a:t>s</a:t>
            </a:r>
            <a:r>
              <a:rPr sz="2000" dirty="0">
                <a:latin typeface="Open Sans"/>
                <a:cs typeface="Open Sans"/>
              </a:rPr>
              <a:t>po</a:t>
            </a:r>
            <a:r>
              <a:rPr sz="2000" spc="-10" dirty="0">
                <a:latin typeface="Open Sans"/>
                <a:cs typeface="Open Sans"/>
              </a:rPr>
              <a:t>n</a:t>
            </a:r>
            <a:r>
              <a:rPr sz="2000" dirty="0">
                <a:latin typeface="Open Sans"/>
                <a:cs typeface="Open Sans"/>
              </a:rPr>
              <a:t>d</a:t>
            </a:r>
            <a:r>
              <a:rPr sz="2000" spc="-25" dirty="0">
                <a:latin typeface="Open Sans"/>
                <a:cs typeface="Open Sans"/>
              </a:rPr>
              <a:t> </a:t>
            </a:r>
            <a:r>
              <a:rPr sz="2000" spc="-5" dirty="0">
                <a:latin typeface="Open Sans"/>
                <a:cs typeface="Open Sans"/>
              </a:rPr>
              <a:t>t</a:t>
            </a:r>
            <a:r>
              <a:rPr sz="2000" dirty="0">
                <a:latin typeface="Open Sans"/>
                <a:cs typeface="Open Sans"/>
              </a:rPr>
              <a:t>o t</a:t>
            </a:r>
            <a:r>
              <a:rPr sz="2000" spc="-10" dirty="0">
                <a:latin typeface="Open Sans"/>
                <a:cs typeface="Open Sans"/>
              </a:rPr>
              <a:t>h</a:t>
            </a:r>
            <a:r>
              <a:rPr sz="2000" dirty="0">
                <a:latin typeface="Open Sans"/>
                <a:cs typeface="Open Sans"/>
              </a:rPr>
              <a:t>e p</a:t>
            </a:r>
            <a:r>
              <a:rPr sz="2000" spc="-10" dirty="0">
                <a:latin typeface="Open Sans"/>
                <a:cs typeface="Open Sans"/>
              </a:rPr>
              <a:t>l</a:t>
            </a:r>
            <a:r>
              <a:rPr sz="2000" spc="-5" dirty="0">
                <a:latin typeface="Open Sans"/>
                <a:cs typeface="Open Sans"/>
              </a:rPr>
              <a:t>a</a:t>
            </a:r>
            <a:r>
              <a:rPr sz="2000" spc="5" dirty="0">
                <a:latin typeface="Open Sans"/>
                <a:cs typeface="Open Sans"/>
              </a:rPr>
              <a:t>c</a:t>
            </a:r>
            <a:r>
              <a:rPr sz="2000" dirty="0">
                <a:latin typeface="Open Sans"/>
                <a:cs typeface="Open Sans"/>
              </a:rPr>
              <a:t>es</a:t>
            </a:r>
            <a:r>
              <a:rPr sz="2000" spc="-25" dirty="0">
                <a:latin typeface="Open Sans"/>
                <a:cs typeface="Open Sans"/>
              </a:rPr>
              <a:t> </a:t>
            </a:r>
            <a:r>
              <a:rPr sz="2000" dirty="0">
                <a:latin typeface="Open Sans"/>
                <a:cs typeface="Open Sans"/>
              </a:rPr>
              <a:t>you</a:t>
            </a:r>
            <a:r>
              <a:rPr sz="2000" spc="10" dirty="0">
                <a:latin typeface="Open Sans"/>
                <a:cs typeface="Open Sans"/>
              </a:rPr>
              <a:t> </a:t>
            </a:r>
            <a:r>
              <a:rPr sz="2000" spc="-5" dirty="0">
                <a:latin typeface="Open Sans"/>
                <a:cs typeface="Open Sans"/>
              </a:rPr>
              <a:t>s</a:t>
            </a:r>
            <a:r>
              <a:rPr sz="2000" spc="5" dirty="0">
                <a:latin typeface="Open Sans"/>
                <a:cs typeface="Open Sans"/>
              </a:rPr>
              <a:t>e</a:t>
            </a:r>
            <a:r>
              <a:rPr sz="2000" dirty="0">
                <a:latin typeface="Open Sans"/>
                <a:cs typeface="Open Sans"/>
              </a:rPr>
              <a:t>lec</a:t>
            </a:r>
            <a:r>
              <a:rPr sz="2000" spc="-15" dirty="0">
                <a:latin typeface="Open Sans"/>
                <a:cs typeface="Open Sans"/>
              </a:rPr>
              <a:t>t</a:t>
            </a:r>
            <a:r>
              <a:rPr sz="2000" spc="-5" dirty="0">
                <a:latin typeface="Open Sans"/>
                <a:cs typeface="Open Sans"/>
              </a:rPr>
              <a:t>e</a:t>
            </a:r>
            <a:r>
              <a:rPr sz="2000" dirty="0">
                <a:latin typeface="Open Sans"/>
                <a:cs typeface="Open Sans"/>
              </a:rPr>
              <a:t>d</a:t>
            </a:r>
            <a:r>
              <a:rPr sz="2000" spc="-30" dirty="0">
                <a:latin typeface="Open Sans"/>
                <a:cs typeface="Open Sans"/>
              </a:rPr>
              <a:t> </a:t>
            </a:r>
            <a:r>
              <a:rPr sz="2000" dirty="0">
                <a:latin typeface="Open Sans"/>
                <a:cs typeface="Open Sans"/>
              </a:rPr>
              <a:t>in</a:t>
            </a:r>
            <a:r>
              <a:rPr sz="2000" spc="-10" dirty="0">
                <a:latin typeface="Open Sans"/>
                <a:cs typeface="Open Sans"/>
              </a:rPr>
              <a:t> </a:t>
            </a:r>
            <a:r>
              <a:rPr sz="2000" dirty="0">
                <a:latin typeface="Open Sans"/>
                <a:cs typeface="Open Sans"/>
              </a:rPr>
              <a:t>t</a:t>
            </a:r>
            <a:r>
              <a:rPr sz="2000" spc="-10" dirty="0">
                <a:latin typeface="Open Sans"/>
                <a:cs typeface="Open Sans"/>
              </a:rPr>
              <a:t>h</a:t>
            </a:r>
            <a:r>
              <a:rPr sz="2000" dirty="0">
                <a:latin typeface="Open Sans"/>
                <a:cs typeface="Open Sans"/>
              </a:rPr>
              <a:t>e</a:t>
            </a:r>
            <a:endParaRPr sz="2000">
              <a:latin typeface="Open Sans"/>
              <a:cs typeface="Open Sans"/>
            </a:endParaRPr>
          </a:p>
          <a:p>
            <a:pPr marL="355600">
              <a:lnSpc>
                <a:spcPts val="2280"/>
              </a:lnSpc>
            </a:pPr>
            <a:r>
              <a:rPr sz="2000" dirty="0">
                <a:latin typeface="Open Sans"/>
                <a:cs typeface="Open Sans"/>
              </a:rPr>
              <a:t>book</a:t>
            </a:r>
            <a:r>
              <a:rPr sz="2000" spc="-10" dirty="0">
                <a:latin typeface="Open Sans"/>
                <a:cs typeface="Open Sans"/>
              </a:rPr>
              <a:t> </a:t>
            </a:r>
            <a:r>
              <a:rPr sz="2000" spc="-5" dirty="0">
                <a:latin typeface="Open Sans"/>
                <a:cs typeface="Open Sans"/>
              </a:rPr>
              <a:t>t</a:t>
            </a:r>
            <a:r>
              <a:rPr sz="2000" dirty="0">
                <a:latin typeface="Open Sans"/>
                <a:cs typeface="Open Sans"/>
              </a:rPr>
              <a:t>o</a:t>
            </a:r>
            <a:r>
              <a:rPr sz="2000" spc="5" dirty="0">
                <a:latin typeface="Open Sans"/>
                <a:cs typeface="Open Sans"/>
              </a:rPr>
              <a:t> </a:t>
            </a:r>
            <a:r>
              <a:rPr sz="2000" dirty="0">
                <a:latin typeface="Open Sans"/>
                <a:cs typeface="Open Sans"/>
              </a:rPr>
              <a:t>enco</a:t>
            </a:r>
            <a:r>
              <a:rPr sz="2000" spc="-10" dirty="0">
                <a:latin typeface="Open Sans"/>
                <a:cs typeface="Open Sans"/>
              </a:rPr>
              <a:t>u</a:t>
            </a:r>
            <a:r>
              <a:rPr sz="2000" spc="-40" dirty="0">
                <a:latin typeface="Open Sans"/>
                <a:cs typeface="Open Sans"/>
              </a:rPr>
              <a:t>r</a:t>
            </a:r>
            <a:r>
              <a:rPr sz="2000" spc="-5" dirty="0">
                <a:latin typeface="Open Sans"/>
                <a:cs typeface="Open Sans"/>
              </a:rPr>
              <a:t>a</a:t>
            </a:r>
            <a:r>
              <a:rPr sz="2000" spc="-10" dirty="0">
                <a:latin typeface="Open Sans"/>
                <a:cs typeface="Open Sans"/>
              </a:rPr>
              <a:t>g</a:t>
            </a:r>
            <a:r>
              <a:rPr sz="2000" dirty="0">
                <a:latin typeface="Open Sans"/>
                <a:cs typeface="Open Sans"/>
              </a:rPr>
              <a:t>e</a:t>
            </a:r>
            <a:r>
              <a:rPr sz="2000" spc="-15" dirty="0">
                <a:latin typeface="Open Sans"/>
                <a:cs typeface="Open Sans"/>
              </a:rPr>
              <a:t> </a:t>
            </a:r>
            <a:r>
              <a:rPr sz="2000" dirty="0">
                <a:latin typeface="Open Sans"/>
                <a:cs typeface="Open Sans"/>
              </a:rPr>
              <a:t>i</a:t>
            </a:r>
            <a:r>
              <a:rPr sz="2000" spc="-15" dirty="0">
                <a:latin typeface="Open Sans"/>
                <a:cs typeface="Open Sans"/>
              </a:rPr>
              <a:t>n</a:t>
            </a:r>
            <a:r>
              <a:rPr sz="2000" dirty="0">
                <a:latin typeface="Open Sans"/>
                <a:cs typeface="Open Sans"/>
              </a:rPr>
              <a:t>te</a:t>
            </a:r>
            <a:r>
              <a:rPr sz="2000" spc="-40" dirty="0">
                <a:latin typeface="Open Sans"/>
                <a:cs typeface="Open Sans"/>
              </a:rPr>
              <a:t>r</a:t>
            </a:r>
            <a:r>
              <a:rPr sz="2000" spc="-5" dirty="0">
                <a:latin typeface="Open Sans"/>
                <a:cs typeface="Open Sans"/>
              </a:rPr>
              <a:t>ac</a:t>
            </a:r>
            <a:r>
              <a:rPr sz="2000" spc="-10" dirty="0">
                <a:latin typeface="Open Sans"/>
                <a:cs typeface="Open Sans"/>
              </a:rPr>
              <a:t>t</a:t>
            </a:r>
            <a:r>
              <a:rPr sz="2000" dirty="0">
                <a:latin typeface="Open Sans"/>
                <a:cs typeface="Open Sans"/>
              </a:rPr>
              <a:t>io</a:t>
            </a:r>
            <a:r>
              <a:rPr sz="2000" spc="-15" dirty="0">
                <a:latin typeface="Open Sans"/>
                <a:cs typeface="Open Sans"/>
              </a:rPr>
              <a:t>ns</a:t>
            </a:r>
            <a:r>
              <a:rPr sz="2000" dirty="0">
                <a:latin typeface="Open Sans"/>
                <a:cs typeface="Open Sans"/>
              </a:rPr>
              <a:t>?</a:t>
            </a:r>
            <a:endParaRPr sz="2000">
              <a:latin typeface="Open Sans"/>
              <a:cs typeface="Open Sans"/>
            </a:endParaRPr>
          </a:p>
          <a:p>
            <a:pPr marL="355600" marR="263525" indent="-342900">
              <a:lnSpc>
                <a:spcPts val="2160"/>
              </a:lnSpc>
              <a:spcBef>
                <a:spcPts val="509"/>
              </a:spcBef>
              <a:buClr>
                <a:srgbClr val="5D7975"/>
              </a:buClr>
              <a:buFont typeface="Wingdings"/>
              <a:buChar char=""/>
              <a:tabLst>
                <a:tab pos="355600" algn="l"/>
              </a:tabLst>
            </a:pPr>
            <a:r>
              <a:rPr sz="2000" spc="-30" dirty="0">
                <a:latin typeface="Open Sans"/>
                <a:cs typeface="Open Sans"/>
              </a:rPr>
              <a:t>W</a:t>
            </a:r>
            <a:r>
              <a:rPr sz="2000" dirty="0">
                <a:latin typeface="Open Sans"/>
                <a:cs typeface="Open Sans"/>
              </a:rPr>
              <a:t>e</a:t>
            </a:r>
            <a:r>
              <a:rPr sz="2000" spc="-35" dirty="0">
                <a:latin typeface="Open Sans"/>
                <a:cs typeface="Open Sans"/>
              </a:rPr>
              <a:t>r</a:t>
            </a:r>
            <a:r>
              <a:rPr sz="2000" dirty="0">
                <a:latin typeface="Open Sans"/>
                <a:cs typeface="Open Sans"/>
              </a:rPr>
              <a:t>e</a:t>
            </a:r>
            <a:r>
              <a:rPr sz="2000" spc="-25" dirty="0">
                <a:latin typeface="Open Sans"/>
                <a:cs typeface="Open Sans"/>
              </a:rPr>
              <a:t> </a:t>
            </a:r>
            <a:r>
              <a:rPr sz="2000" dirty="0">
                <a:latin typeface="Open Sans"/>
                <a:cs typeface="Open Sans"/>
              </a:rPr>
              <a:t>the</a:t>
            </a:r>
            <a:r>
              <a:rPr sz="2000" spc="-40" dirty="0">
                <a:latin typeface="Open Sans"/>
                <a:cs typeface="Open Sans"/>
              </a:rPr>
              <a:t>r</a:t>
            </a:r>
            <a:r>
              <a:rPr sz="2000" dirty="0">
                <a:latin typeface="Open Sans"/>
                <a:cs typeface="Open Sans"/>
              </a:rPr>
              <a:t>e</a:t>
            </a:r>
            <a:r>
              <a:rPr sz="2000" spc="-15" dirty="0">
                <a:latin typeface="Open Sans"/>
                <a:cs typeface="Open Sans"/>
              </a:rPr>
              <a:t> </a:t>
            </a:r>
            <a:r>
              <a:rPr sz="2000" spc="-5" dirty="0">
                <a:latin typeface="Open Sans"/>
                <a:cs typeface="Open Sans"/>
              </a:rPr>
              <a:t>an</a:t>
            </a:r>
            <a:r>
              <a:rPr sz="2000" dirty="0">
                <a:latin typeface="Open Sans"/>
                <a:cs typeface="Open Sans"/>
              </a:rPr>
              <a:t>y concepts</a:t>
            </a:r>
            <a:r>
              <a:rPr sz="2000" spc="-25" dirty="0">
                <a:latin typeface="Open Sans"/>
                <a:cs typeface="Open Sans"/>
              </a:rPr>
              <a:t> </a:t>
            </a:r>
            <a:r>
              <a:rPr sz="2000" dirty="0">
                <a:latin typeface="Open Sans"/>
                <a:cs typeface="Open Sans"/>
              </a:rPr>
              <a:t>or </a:t>
            </a:r>
            <a:r>
              <a:rPr sz="2000" spc="-15" dirty="0">
                <a:latin typeface="Open Sans"/>
                <a:cs typeface="Open Sans"/>
              </a:rPr>
              <a:t>n</a:t>
            </a:r>
            <a:r>
              <a:rPr sz="2000" spc="-35" dirty="0">
                <a:latin typeface="Open Sans"/>
                <a:cs typeface="Open Sans"/>
              </a:rPr>
              <a:t>e</a:t>
            </a:r>
            <a:r>
              <a:rPr sz="2000" dirty="0">
                <a:latin typeface="Open Sans"/>
                <a:cs typeface="Open Sans"/>
              </a:rPr>
              <a:t>w wo</a:t>
            </a:r>
            <a:r>
              <a:rPr sz="2000" spc="-35" dirty="0">
                <a:latin typeface="Open Sans"/>
                <a:cs typeface="Open Sans"/>
              </a:rPr>
              <a:t>r</a:t>
            </a:r>
            <a:r>
              <a:rPr sz="2000" dirty="0">
                <a:latin typeface="Open Sans"/>
                <a:cs typeface="Open Sans"/>
              </a:rPr>
              <a:t>ds</a:t>
            </a:r>
            <a:r>
              <a:rPr sz="2000" spc="-30" dirty="0">
                <a:latin typeface="Open Sans"/>
                <a:cs typeface="Open Sans"/>
              </a:rPr>
              <a:t> </a:t>
            </a:r>
            <a:r>
              <a:rPr sz="2000" dirty="0">
                <a:latin typeface="Open Sans"/>
                <a:cs typeface="Open Sans"/>
              </a:rPr>
              <a:t>you</a:t>
            </a:r>
            <a:r>
              <a:rPr sz="2000" spc="10" dirty="0">
                <a:latin typeface="Open Sans"/>
                <a:cs typeface="Open Sans"/>
              </a:rPr>
              <a:t> </a:t>
            </a:r>
            <a:r>
              <a:rPr sz="2000" dirty="0">
                <a:latin typeface="Open Sans"/>
                <a:cs typeface="Open Sans"/>
              </a:rPr>
              <a:t>emp</a:t>
            </a:r>
            <a:r>
              <a:rPr sz="2000" spc="-10" dirty="0">
                <a:latin typeface="Open Sans"/>
                <a:cs typeface="Open Sans"/>
              </a:rPr>
              <a:t>h</a:t>
            </a:r>
            <a:r>
              <a:rPr sz="2000" spc="-5" dirty="0">
                <a:latin typeface="Open Sans"/>
                <a:cs typeface="Open Sans"/>
              </a:rPr>
              <a:t>asize</a:t>
            </a:r>
            <a:r>
              <a:rPr sz="2000" dirty="0">
                <a:latin typeface="Open Sans"/>
                <a:cs typeface="Open Sans"/>
              </a:rPr>
              <a:t>d</a:t>
            </a:r>
            <a:r>
              <a:rPr sz="2000" spc="-15" dirty="0">
                <a:latin typeface="Open Sans"/>
                <a:cs typeface="Open Sans"/>
              </a:rPr>
              <a:t> </a:t>
            </a:r>
            <a:r>
              <a:rPr sz="2000" dirty="0">
                <a:latin typeface="Open Sans"/>
                <a:cs typeface="Open Sans"/>
              </a:rPr>
              <a:t>in</a:t>
            </a:r>
            <a:r>
              <a:rPr sz="2000" spc="-5" dirty="0">
                <a:latin typeface="Open Sans"/>
                <a:cs typeface="Open Sans"/>
              </a:rPr>
              <a:t> the </a:t>
            </a:r>
            <a:r>
              <a:rPr sz="2000" spc="-40" dirty="0">
                <a:latin typeface="Open Sans"/>
                <a:cs typeface="Open Sans"/>
              </a:rPr>
              <a:t>r</a:t>
            </a:r>
            <a:r>
              <a:rPr sz="2000" dirty="0">
                <a:latin typeface="Open Sans"/>
                <a:cs typeface="Open Sans"/>
              </a:rPr>
              <a:t>eadi</a:t>
            </a:r>
            <a:r>
              <a:rPr sz="2000" spc="-10" dirty="0">
                <a:latin typeface="Open Sans"/>
                <a:cs typeface="Open Sans"/>
              </a:rPr>
              <a:t>ng</a:t>
            </a:r>
            <a:r>
              <a:rPr sz="2000" dirty="0">
                <a:latin typeface="Open Sans"/>
                <a:cs typeface="Open Sans"/>
              </a:rPr>
              <a:t>?</a:t>
            </a:r>
            <a:endParaRPr sz="2000">
              <a:latin typeface="Open Sans"/>
              <a:cs typeface="Open Sans"/>
            </a:endParaRPr>
          </a:p>
          <a:p>
            <a:pPr marL="355600" marR="99060" indent="-342900" algn="just">
              <a:lnSpc>
                <a:spcPts val="2160"/>
              </a:lnSpc>
              <a:spcBef>
                <a:spcPts val="480"/>
              </a:spcBef>
              <a:buClr>
                <a:srgbClr val="5D7975"/>
              </a:buClr>
              <a:buFont typeface="Wingdings"/>
              <a:buChar char=""/>
              <a:tabLst>
                <a:tab pos="355600" algn="l"/>
              </a:tabLst>
            </a:pPr>
            <a:r>
              <a:rPr sz="2000" spc="-5" dirty="0">
                <a:latin typeface="Open Sans"/>
                <a:cs typeface="Open Sans"/>
              </a:rPr>
              <a:t>Fo</a:t>
            </a:r>
            <a:r>
              <a:rPr sz="2000" dirty="0">
                <a:latin typeface="Open Sans"/>
                <a:cs typeface="Open Sans"/>
              </a:rPr>
              <a:t>r </a:t>
            </a:r>
            <a:r>
              <a:rPr sz="2000" spc="-5" dirty="0">
                <a:latin typeface="Open Sans"/>
                <a:cs typeface="Open Sans"/>
              </a:rPr>
              <a:t>th</a:t>
            </a:r>
            <a:r>
              <a:rPr sz="2000" dirty="0">
                <a:latin typeface="Open Sans"/>
                <a:cs typeface="Open Sans"/>
              </a:rPr>
              <a:t>e l</a:t>
            </a:r>
            <a:r>
              <a:rPr sz="2000" spc="-10" dirty="0">
                <a:latin typeface="Open Sans"/>
                <a:cs typeface="Open Sans"/>
              </a:rPr>
              <a:t>i</a:t>
            </a:r>
            <a:r>
              <a:rPr sz="2000" dirty="0">
                <a:latin typeface="Open Sans"/>
                <a:cs typeface="Open Sans"/>
              </a:rPr>
              <a:t>te</a:t>
            </a:r>
            <a:r>
              <a:rPr sz="2000" spc="-35" dirty="0">
                <a:latin typeface="Open Sans"/>
                <a:cs typeface="Open Sans"/>
              </a:rPr>
              <a:t>r</a:t>
            </a:r>
            <a:r>
              <a:rPr sz="2000" spc="-5" dirty="0">
                <a:latin typeface="Open Sans"/>
                <a:cs typeface="Open Sans"/>
              </a:rPr>
              <a:t>atu</a:t>
            </a:r>
            <a:r>
              <a:rPr sz="2000" spc="-55" dirty="0">
                <a:latin typeface="Open Sans"/>
                <a:cs typeface="Open Sans"/>
              </a:rPr>
              <a:t>r</a:t>
            </a:r>
            <a:r>
              <a:rPr sz="2000" dirty="0">
                <a:latin typeface="Open Sans"/>
                <a:cs typeface="Open Sans"/>
              </a:rPr>
              <a:t>e</a:t>
            </a:r>
            <a:r>
              <a:rPr sz="2000" spc="-25" dirty="0">
                <a:latin typeface="Open Sans"/>
                <a:cs typeface="Open Sans"/>
              </a:rPr>
              <a:t> </a:t>
            </a:r>
            <a:r>
              <a:rPr sz="2000" dirty="0">
                <a:latin typeface="Open Sans"/>
                <a:cs typeface="Open Sans"/>
              </a:rPr>
              <a:t>book</a:t>
            </a:r>
            <a:r>
              <a:rPr sz="2000" spc="-5" dirty="0">
                <a:latin typeface="Open Sans"/>
                <a:cs typeface="Open Sans"/>
              </a:rPr>
              <a:t> </a:t>
            </a:r>
            <a:r>
              <a:rPr sz="2000" dirty="0">
                <a:latin typeface="Open Sans"/>
                <a:cs typeface="Open Sans"/>
              </a:rPr>
              <a:t>you</a:t>
            </a:r>
            <a:r>
              <a:rPr sz="2000" spc="-5" dirty="0">
                <a:latin typeface="Open Sans"/>
                <a:cs typeface="Open Sans"/>
              </a:rPr>
              <a:t> s</a:t>
            </a:r>
            <a:r>
              <a:rPr sz="2000" spc="5" dirty="0">
                <a:latin typeface="Open Sans"/>
                <a:cs typeface="Open Sans"/>
              </a:rPr>
              <a:t>e</a:t>
            </a:r>
            <a:r>
              <a:rPr sz="2000" dirty="0">
                <a:latin typeface="Open Sans"/>
                <a:cs typeface="Open Sans"/>
              </a:rPr>
              <a:t>lec</a:t>
            </a:r>
            <a:r>
              <a:rPr sz="2000" spc="-5" dirty="0">
                <a:latin typeface="Open Sans"/>
                <a:cs typeface="Open Sans"/>
              </a:rPr>
              <a:t>ted</a:t>
            </a:r>
            <a:r>
              <a:rPr sz="2000" dirty="0">
                <a:latin typeface="Open Sans"/>
                <a:cs typeface="Open Sans"/>
              </a:rPr>
              <a:t>,</a:t>
            </a:r>
            <a:r>
              <a:rPr sz="2000" spc="-40" dirty="0">
                <a:latin typeface="Open Sans"/>
                <a:cs typeface="Open Sans"/>
              </a:rPr>
              <a:t> </a:t>
            </a:r>
            <a:r>
              <a:rPr sz="2000" dirty="0">
                <a:latin typeface="Open Sans"/>
                <a:cs typeface="Open Sans"/>
              </a:rPr>
              <a:t>what</a:t>
            </a:r>
            <a:r>
              <a:rPr sz="2000" spc="-20" dirty="0">
                <a:latin typeface="Open Sans"/>
                <a:cs typeface="Open Sans"/>
              </a:rPr>
              <a:t> </a:t>
            </a:r>
            <a:r>
              <a:rPr sz="2000" spc="-5" dirty="0">
                <a:latin typeface="Open Sans"/>
                <a:cs typeface="Open Sans"/>
              </a:rPr>
              <a:t>typ</a:t>
            </a:r>
            <a:r>
              <a:rPr sz="2000" dirty="0">
                <a:latin typeface="Open Sans"/>
                <a:cs typeface="Open Sans"/>
              </a:rPr>
              <a:t>e of i</a:t>
            </a:r>
            <a:r>
              <a:rPr sz="2000" spc="-10" dirty="0">
                <a:latin typeface="Open Sans"/>
                <a:cs typeface="Open Sans"/>
              </a:rPr>
              <a:t>n</a:t>
            </a:r>
            <a:r>
              <a:rPr sz="2000" dirty="0">
                <a:latin typeface="Open Sans"/>
                <a:cs typeface="Open Sans"/>
              </a:rPr>
              <a:t>fo</a:t>
            </a:r>
            <a:r>
              <a:rPr sz="2000" spc="-5" dirty="0">
                <a:latin typeface="Open Sans"/>
                <a:cs typeface="Open Sans"/>
              </a:rPr>
              <a:t>rmatio</a:t>
            </a:r>
            <a:r>
              <a:rPr sz="2000" spc="-10" dirty="0">
                <a:latin typeface="Open Sans"/>
                <a:cs typeface="Open Sans"/>
              </a:rPr>
              <a:t>n</a:t>
            </a:r>
            <a:r>
              <a:rPr sz="2000" spc="-5" dirty="0">
                <a:latin typeface="Open Sans"/>
                <a:cs typeface="Open Sans"/>
              </a:rPr>
              <a:t>al </a:t>
            </a:r>
            <a:r>
              <a:rPr sz="2000" dirty="0">
                <a:latin typeface="Open Sans"/>
                <a:cs typeface="Open Sans"/>
              </a:rPr>
              <a:t>book</a:t>
            </a:r>
            <a:r>
              <a:rPr sz="2000" spc="-5" dirty="0">
                <a:latin typeface="Open Sans"/>
                <a:cs typeface="Open Sans"/>
              </a:rPr>
              <a:t> m</a:t>
            </a:r>
            <a:r>
              <a:rPr sz="2000" spc="-10" dirty="0">
                <a:latin typeface="Open Sans"/>
                <a:cs typeface="Open Sans"/>
              </a:rPr>
              <a:t>igh</a:t>
            </a:r>
            <a:r>
              <a:rPr sz="2000" dirty="0">
                <a:latin typeface="Open Sans"/>
                <a:cs typeface="Open Sans"/>
              </a:rPr>
              <a:t>t</a:t>
            </a:r>
            <a:r>
              <a:rPr sz="2000" spc="5" dirty="0">
                <a:latin typeface="Open Sans"/>
                <a:cs typeface="Open Sans"/>
              </a:rPr>
              <a:t> </a:t>
            </a:r>
            <a:r>
              <a:rPr sz="2000" dirty="0">
                <a:latin typeface="Open Sans"/>
                <a:cs typeface="Open Sans"/>
              </a:rPr>
              <a:t>you</a:t>
            </a:r>
            <a:r>
              <a:rPr sz="2000" spc="-5" dirty="0">
                <a:latin typeface="Open Sans"/>
                <a:cs typeface="Open Sans"/>
              </a:rPr>
              <a:t> </a:t>
            </a:r>
            <a:r>
              <a:rPr sz="2000" spc="-40" dirty="0">
                <a:latin typeface="Open Sans"/>
                <a:cs typeface="Open Sans"/>
              </a:rPr>
              <a:t>r</a:t>
            </a:r>
            <a:r>
              <a:rPr sz="2000" spc="-5" dirty="0">
                <a:latin typeface="Open Sans"/>
                <a:cs typeface="Open Sans"/>
              </a:rPr>
              <a:t>ea</a:t>
            </a:r>
            <a:r>
              <a:rPr sz="2000" dirty="0">
                <a:latin typeface="Open Sans"/>
                <a:cs typeface="Open Sans"/>
              </a:rPr>
              <a:t>d </a:t>
            </a:r>
            <a:r>
              <a:rPr sz="2000" spc="-5" dirty="0">
                <a:latin typeface="Open Sans"/>
                <a:cs typeface="Open Sans"/>
              </a:rPr>
              <a:t>alo</a:t>
            </a:r>
            <a:r>
              <a:rPr sz="2000" spc="-10" dirty="0">
                <a:latin typeface="Open Sans"/>
                <a:cs typeface="Open Sans"/>
              </a:rPr>
              <a:t>u</a:t>
            </a:r>
            <a:r>
              <a:rPr sz="2000" dirty="0">
                <a:latin typeface="Open Sans"/>
                <a:cs typeface="Open Sans"/>
              </a:rPr>
              <a:t>d</a:t>
            </a:r>
            <a:r>
              <a:rPr sz="2000" spc="-10" dirty="0">
                <a:latin typeface="Open Sans"/>
                <a:cs typeface="Open Sans"/>
              </a:rPr>
              <a:t> n</a:t>
            </a:r>
            <a:r>
              <a:rPr sz="2000" spc="-35" dirty="0">
                <a:latin typeface="Open Sans"/>
                <a:cs typeface="Open Sans"/>
              </a:rPr>
              <a:t>e</a:t>
            </a:r>
            <a:r>
              <a:rPr sz="2000" spc="-10" dirty="0">
                <a:latin typeface="Open Sans"/>
                <a:cs typeface="Open Sans"/>
              </a:rPr>
              <a:t>x</a:t>
            </a:r>
            <a:r>
              <a:rPr sz="2000" dirty="0">
                <a:latin typeface="Open Sans"/>
                <a:cs typeface="Open Sans"/>
              </a:rPr>
              <a:t>t </a:t>
            </a:r>
            <a:r>
              <a:rPr sz="2000" spc="-5" dirty="0">
                <a:latin typeface="Open Sans"/>
                <a:cs typeface="Open Sans"/>
              </a:rPr>
              <a:t>t</a:t>
            </a:r>
            <a:r>
              <a:rPr sz="2000" dirty="0">
                <a:latin typeface="Open Sans"/>
                <a:cs typeface="Open Sans"/>
              </a:rPr>
              <a:t>o </a:t>
            </a:r>
            <a:r>
              <a:rPr sz="2000" spc="5" dirty="0">
                <a:latin typeface="Open Sans"/>
                <a:cs typeface="Open Sans"/>
              </a:rPr>
              <a:t>e</a:t>
            </a:r>
            <a:r>
              <a:rPr sz="2000" spc="-10" dirty="0">
                <a:latin typeface="Open Sans"/>
                <a:cs typeface="Open Sans"/>
              </a:rPr>
              <a:t>n</a:t>
            </a:r>
            <a:r>
              <a:rPr sz="2000" dirty="0">
                <a:latin typeface="Open Sans"/>
                <a:cs typeface="Open Sans"/>
              </a:rPr>
              <a:t>cou</a:t>
            </a:r>
            <a:r>
              <a:rPr sz="2000" spc="-45" dirty="0">
                <a:latin typeface="Open Sans"/>
                <a:cs typeface="Open Sans"/>
              </a:rPr>
              <a:t>r</a:t>
            </a:r>
            <a:r>
              <a:rPr sz="2000" spc="-5" dirty="0">
                <a:latin typeface="Open Sans"/>
                <a:cs typeface="Open Sans"/>
              </a:rPr>
              <a:t>ag</a:t>
            </a:r>
            <a:r>
              <a:rPr sz="2000" dirty="0">
                <a:latin typeface="Open Sans"/>
                <a:cs typeface="Open Sans"/>
              </a:rPr>
              <a:t>e</a:t>
            </a:r>
            <a:r>
              <a:rPr sz="2000" spc="-20" dirty="0">
                <a:latin typeface="Open Sans"/>
                <a:cs typeface="Open Sans"/>
              </a:rPr>
              <a:t> </a:t>
            </a:r>
            <a:r>
              <a:rPr sz="2000" spc="-5" dirty="0">
                <a:latin typeface="Open Sans"/>
                <a:cs typeface="Open Sans"/>
              </a:rPr>
              <a:t>mo</a:t>
            </a:r>
            <a:r>
              <a:rPr sz="2000" spc="-40" dirty="0">
                <a:latin typeface="Open Sans"/>
                <a:cs typeface="Open Sans"/>
              </a:rPr>
              <a:t>r</a:t>
            </a:r>
            <a:r>
              <a:rPr sz="2000" dirty="0">
                <a:latin typeface="Open Sans"/>
                <a:cs typeface="Open Sans"/>
              </a:rPr>
              <a:t>e lear</a:t>
            </a:r>
            <a:r>
              <a:rPr sz="2000" spc="-10" dirty="0">
                <a:latin typeface="Open Sans"/>
                <a:cs typeface="Open Sans"/>
              </a:rPr>
              <a:t>n</a:t>
            </a:r>
            <a:r>
              <a:rPr sz="2000" dirty="0">
                <a:latin typeface="Open Sans"/>
                <a:cs typeface="Open Sans"/>
              </a:rPr>
              <a:t>i</a:t>
            </a:r>
            <a:r>
              <a:rPr sz="2000" spc="-10" dirty="0">
                <a:latin typeface="Open Sans"/>
                <a:cs typeface="Open Sans"/>
              </a:rPr>
              <a:t>n</a:t>
            </a:r>
            <a:r>
              <a:rPr sz="2000" dirty="0">
                <a:latin typeface="Open Sans"/>
                <a:cs typeface="Open Sans"/>
              </a:rPr>
              <a:t>g</a:t>
            </a:r>
            <a:r>
              <a:rPr sz="2000" spc="-5" dirty="0">
                <a:latin typeface="Open Sans"/>
                <a:cs typeface="Open Sans"/>
              </a:rPr>
              <a:t> </a:t>
            </a:r>
            <a:r>
              <a:rPr sz="2000" dirty="0">
                <a:latin typeface="Open Sans"/>
                <a:cs typeface="Open Sans"/>
              </a:rPr>
              <a:t>on t</a:t>
            </a:r>
            <a:r>
              <a:rPr sz="2000" spc="-10" dirty="0">
                <a:latin typeface="Open Sans"/>
                <a:cs typeface="Open Sans"/>
              </a:rPr>
              <a:t>h</a:t>
            </a:r>
            <a:r>
              <a:rPr sz="2000" dirty="0">
                <a:latin typeface="Open Sans"/>
                <a:cs typeface="Open Sans"/>
              </a:rPr>
              <a:t>e to</a:t>
            </a:r>
            <a:r>
              <a:rPr sz="2000" spc="-10" dirty="0">
                <a:latin typeface="Open Sans"/>
                <a:cs typeface="Open Sans"/>
              </a:rPr>
              <a:t>p</a:t>
            </a:r>
            <a:r>
              <a:rPr sz="2000" dirty="0">
                <a:latin typeface="Open Sans"/>
                <a:cs typeface="Open Sans"/>
              </a:rPr>
              <a:t>ic?</a:t>
            </a:r>
            <a:endParaRPr sz="2000">
              <a:latin typeface="Open Sans"/>
              <a:cs typeface="Open Sans"/>
            </a:endParaRPr>
          </a:p>
          <a:p>
            <a:pPr>
              <a:lnSpc>
                <a:spcPct val="100000"/>
              </a:lnSpc>
            </a:pPr>
            <a:endParaRPr sz="2000">
              <a:latin typeface="Times New Roman"/>
              <a:cs typeface="Times New Roman"/>
            </a:endParaRPr>
          </a:p>
          <a:p>
            <a:pPr>
              <a:lnSpc>
                <a:spcPct val="100000"/>
              </a:lnSpc>
              <a:spcBef>
                <a:spcPts val="28"/>
              </a:spcBef>
            </a:pPr>
            <a:endParaRPr sz="2750">
              <a:latin typeface="Times New Roman"/>
              <a:cs typeface="Times New Roman"/>
            </a:endParaRPr>
          </a:p>
          <a:p>
            <a:pPr marL="12700">
              <a:lnSpc>
                <a:spcPct val="100000"/>
              </a:lnSpc>
            </a:pPr>
            <a:r>
              <a:rPr sz="2000" dirty="0">
                <a:latin typeface="Open Sans"/>
                <a:cs typeface="Open Sans"/>
              </a:rPr>
              <a:t>Inclu</a:t>
            </a:r>
            <a:r>
              <a:rPr sz="2000" spc="-15" dirty="0">
                <a:latin typeface="Open Sans"/>
                <a:cs typeface="Open Sans"/>
              </a:rPr>
              <a:t>d</a:t>
            </a:r>
            <a:r>
              <a:rPr sz="2000" dirty="0">
                <a:latin typeface="Open Sans"/>
                <a:cs typeface="Open Sans"/>
              </a:rPr>
              <a:t>e</a:t>
            </a:r>
            <a:r>
              <a:rPr sz="2000" spc="-15" dirty="0">
                <a:latin typeface="Open Sans"/>
                <a:cs typeface="Open Sans"/>
              </a:rPr>
              <a:t> </a:t>
            </a:r>
            <a:r>
              <a:rPr sz="2000" dirty="0">
                <a:latin typeface="Open Sans"/>
                <a:cs typeface="Open Sans"/>
              </a:rPr>
              <a:t>yo</a:t>
            </a:r>
            <a:r>
              <a:rPr sz="2000" spc="-10" dirty="0">
                <a:latin typeface="Open Sans"/>
                <a:cs typeface="Open Sans"/>
              </a:rPr>
              <a:t>u</a:t>
            </a:r>
            <a:r>
              <a:rPr sz="2000" dirty="0">
                <a:latin typeface="Open Sans"/>
                <a:cs typeface="Open Sans"/>
              </a:rPr>
              <a:t>r </a:t>
            </a:r>
            <a:r>
              <a:rPr sz="2000" spc="-35" dirty="0">
                <a:latin typeface="Open Sans"/>
                <a:cs typeface="Open Sans"/>
              </a:rPr>
              <a:t>r</a:t>
            </a:r>
            <a:r>
              <a:rPr sz="2000" dirty="0">
                <a:latin typeface="Open Sans"/>
                <a:cs typeface="Open Sans"/>
              </a:rPr>
              <a:t>e</a:t>
            </a:r>
            <a:r>
              <a:rPr sz="2000" spc="5" dirty="0">
                <a:latin typeface="Open Sans"/>
                <a:cs typeface="Open Sans"/>
              </a:rPr>
              <a:t>s</a:t>
            </a:r>
            <a:r>
              <a:rPr sz="2000" dirty="0">
                <a:latin typeface="Open Sans"/>
                <a:cs typeface="Open Sans"/>
              </a:rPr>
              <a:t>po</a:t>
            </a:r>
            <a:r>
              <a:rPr sz="2000" spc="-10" dirty="0">
                <a:latin typeface="Open Sans"/>
                <a:cs typeface="Open Sans"/>
              </a:rPr>
              <a:t>n</a:t>
            </a:r>
            <a:r>
              <a:rPr sz="2000" spc="-5" dirty="0">
                <a:latin typeface="Open Sans"/>
                <a:cs typeface="Open Sans"/>
              </a:rPr>
              <a:t>s</a:t>
            </a:r>
            <a:r>
              <a:rPr sz="2000" spc="5" dirty="0">
                <a:latin typeface="Open Sans"/>
                <a:cs typeface="Open Sans"/>
              </a:rPr>
              <a:t>e</a:t>
            </a:r>
            <a:r>
              <a:rPr sz="2000" dirty="0">
                <a:latin typeface="Open Sans"/>
                <a:cs typeface="Open Sans"/>
              </a:rPr>
              <a:t>s</a:t>
            </a:r>
            <a:r>
              <a:rPr sz="2000" spc="-25" dirty="0">
                <a:latin typeface="Open Sans"/>
                <a:cs typeface="Open Sans"/>
              </a:rPr>
              <a:t> </a:t>
            </a:r>
            <a:r>
              <a:rPr sz="2000" dirty="0">
                <a:latin typeface="Open Sans"/>
                <a:cs typeface="Open Sans"/>
              </a:rPr>
              <a:t>in</a:t>
            </a:r>
            <a:r>
              <a:rPr sz="2000" spc="-10" dirty="0">
                <a:latin typeface="Open Sans"/>
                <a:cs typeface="Open Sans"/>
              </a:rPr>
              <a:t> y</a:t>
            </a:r>
            <a:r>
              <a:rPr sz="2000" dirty="0">
                <a:latin typeface="Open Sans"/>
                <a:cs typeface="Open Sans"/>
              </a:rPr>
              <a:t>our</a:t>
            </a:r>
            <a:r>
              <a:rPr sz="2000" spc="-5" dirty="0">
                <a:latin typeface="Open Sans"/>
                <a:cs typeface="Open Sans"/>
              </a:rPr>
              <a:t> </a:t>
            </a:r>
            <a:r>
              <a:rPr sz="2000" dirty="0">
                <a:latin typeface="Open Sans"/>
                <a:cs typeface="Open Sans"/>
              </a:rPr>
              <a:t>L</a:t>
            </a:r>
            <a:r>
              <a:rPr sz="2000" spc="5" dirty="0">
                <a:latin typeface="Open Sans"/>
                <a:cs typeface="Open Sans"/>
              </a:rPr>
              <a:t>e</a:t>
            </a:r>
            <a:r>
              <a:rPr sz="2000" spc="-5" dirty="0">
                <a:latin typeface="Open Sans"/>
                <a:cs typeface="Open Sans"/>
              </a:rPr>
              <a:t>ar</a:t>
            </a:r>
            <a:r>
              <a:rPr sz="2000" spc="-10" dirty="0">
                <a:latin typeface="Open Sans"/>
                <a:cs typeface="Open Sans"/>
              </a:rPr>
              <a:t>n</a:t>
            </a:r>
            <a:r>
              <a:rPr sz="2000" spc="-5" dirty="0">
                <a:latin typeface="Open Sans"/>
                <a:cs typeface="Open Sans"/>
              </a:rPr>
              <a:t>e</a:t>
            </a:r>
            <a:r>
              <a:rPr sz="2000" dirty="0">
                <a:latin typeface="Open Sans"/>
                <a:cs typeface="Open Sans"/>
              </a:rPr>
              <a:t>r</a:t>
            </a:r>
            <a:r>
              <a:rPr sz="2000" spc="-15" dirty="0">
                <a:latin typeface="Open Sans"/>
                <a:cs typeface="Open Sans"/>
              </a:rPr>
              <a:t> </a:t>
            </a:r>
            <a:r>
              <a:rPr sz="2000" dirty="0">
                <a:latin typeface="Open Sans"/>
                <a:cs typeface="Open Sans"/>
              </a:rPr>
              <a:t>Gui</a:t>
            </a:r>
            <a:r>
              <a:rPr sz="2000" spc="-10" dirty="0">
                <a:latin typeface="Open Sans"/>
                <a:cs typeface="Open Sans"/>
              </a:rPr>
              <a:t>d</a:t>
            </a:r>
            <a:r>
              <a:rPr sz="2000" dirty="0">
                <a:latin typeface="Open Sans"/>
                <a:cs typeface="Open Sans"/>
              </a:rPr>
              <a:t>e.</a:t>
            </a:r>
            <a:endParaRPr sz="2000">
              <a:latin typeface="Open Sans"/>
              <a:cs typeface="Open Sans"/>
            </a:endParaRPr>
          </a:p>
        </p:txBody>
      </p:sp>
      <p:sp>
        <p:nvSpPr>
          <p:cNvPr id="3" name="object 3"/>
          <p:cNvSpPr/>
          <p:nvPr/>
        </p:nvSpPr>
        <p:spPr>
          <a:xfrm>
            <a:off x="396240" y="176479"/>
            <a:ext cx="8019542" cy="515416"/>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396240" y="664718"/>
            <a:ext cx="1390268" cy="515112"/>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17</a:t>
            </a:fld>
            <a:endParaRPr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TotalTime>
  <Words>1531</Words>
  <Application>Microsoft Office PowerPoint</Application>
  <PresentationFormat>On-screen Show (4:3)</PresentationFormat>
  <Paragraphs>133</Paragraphs>
  <Slides>17</Slides>
  <Notes>16</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17</vt:i4>
      </vt:variant>
    </vt:vector>
  </HeadingPairs>
  <TitlesOfParts>
    <vt:vector size="26" baseType="lpstr">
      <vt:lpstr>Arial</vt:lpstr>
      <vt:lpstr>Calibri</vt:lpstr>
      <vt:lpstr>Courier New</vt:lpstr>
      <vt:lpstr>Open Sans</vt:lpstr>
      <vt:lpstr>PermianSlabSerifTypeface</vt:lpstr>
      <vt:lpstr>Times New Roman</vt:lpstr>
      <vt:lpstr>Wingdings</vt:lpstr>
      <vt:lpstr>Office Theme</vt:lpstr>
      <vt:lpstr>TDOE Template with Darker Green Band</vt:lpstr>
      <vt:lpstr>Module 6 Interactive Read Alouds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Presentation 1: Reading Aloud to Children Early and Often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Communities of Practice</dc:title>
  <dc:creator>CLEE Staff</dc:creator>
  <cp:lastModifiedBy>Mindy Rainey</cp:lastModifiedBy>
  <cp:revision>1</cp:revision>
  <dcterms:created xsi:type="dcterms:W3CDTF">2018-11-14T08:23:56Z</dcterms:created>
  <dcterms:modified xsi:type="dcterms:W3CDTF">2018-11-15T21:49:43Z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2018-04-11T00:00:00Z</vt:filetime>
  </property>
  <property fmtid="{D5CDD505-2E9C-101B-9397-08002B2CF9AE}" pid="3" name="LastSaved">
    <vt:filetime>2018-11-14T00:00:00Z</vt:filetime>
  </property>
</Properties>
</file>