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6" r:id="rId2"/>
    <p:sldMasterId id="2147483675" r:id="rId3"/>
  </p:sldMasterIdLst>
  <p:notesMasterIdLst>
    <p:notesMasterId r:id="rId20"/>
  </p:notesMasterIdLst>
  <p:sldIdLst>
    <p:sldId id="272" r:id="rId4"/>
    <p:sldId id="257" r:id="rId5"/>
    <p:sldId id="258" r:id="rId6"/>
    <p:sldId id="259" r:id="rId7"/>
    <p:sldId id="260" r:id="rId8"/>
    <p:sldId id="273" r:id="rId9"/>
    <p:sldId id="262" r:id="rId10"/>
    <p:sldId id="263" r:id="rId11"/>
    <p:sldId id="264" r:id="rId12"/>
    <p:sldId id="265" r:id="rId13"/>
    <p:sldId id="266" r:id="rId14"/>
    <p:sldId id="267" r:id="rId15"/>
    <p:sldId id="268" r:id="rId16"/>
    <p:sldId id="269" r:id="rId17"/>
    <p:sldId id="270" r:id="rId18"/>
    <p:sldId id="271" r:id="rId19"/>
  </p:sldIdLst>
  <p:sldSz cx="9144000" cy="6858000" type="screen4x3"/>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1494" y="90"/>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94353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32399755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29385768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36554807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40723110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33876568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40044340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3727734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15212906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23278131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41289593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33323167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1113235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3027701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1086971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27388625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79"/>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799"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11/15/2018</a:t>
            </a:fld>
            <a:endParaRPr lang="en-US"/>
          </a:p>
        </p:txBody>
      </p:sp>
      <p:sp>
        <p:nvSpPr>
          <p:cNvPr id="6" name="Holder 6"/>
          <p:cNvSpPr>
            <a:spLocks noGrp="1"/>
          </p:cNvSpPr>
          <p:nvPr>
            <p:ph type="sldNum" sz="quarter" idx="7"/>
          </p:nvPr>
        </p:nvSpPr>
        <p:spPr/>
        <p:txBody>
          <a:bodyPr lIns="0" tIns="0" rIns="0" bIns="0"/>
          <a:lstStyle>
            <a:lvl1pPr>
              <a:defRPr sz="1400" b="0" i="0">
                <a:solidFill>
                  <a:srgbClr val="6D6F73"/>
                </a:solidFill>
                <a:latin typeface="Open Sans"/>
                <a:cs typeface="Open Sans"/>
              </a:defRPr>
            </a:lvl1pPr>
          </a:lstStyle>
          <a:p>
            <a:pPr marL="127635">
              <a:lnSpc>
                <a:spcPct val="100000"/>
              </a:lnSpc>
            </a:pPr>
            <a:fld id="{81D60167-4931-47E6-BA6A-407CBD079E47}" type="slidenum">
              <a:rPr dirty="0"/>
              <a:t>‹#›</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0" i="0">
                <a:solidFill>
                  <a:schemeClr val="tx1"/>
                </a:solidFill>
                <a:latin typeface="Open Sans"/>
                <a:cs typeface="Open Sans"/>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11/15/2018</a:t>
            </a:fld>
            <a:endParaRPr lang="en-US"/>
          </a:p>
        </p:txBody>
      </p:sp>
      <p:sp>
        <p:nvSpPr>
          <p:cNvPr id="6" name="Holder 6"/>
          <p:cNvSpPr>
            <a:spLocks noGrp="1"/>
          </p:cNvSpPr>
          <p:nvPr>
            <p:ph type="sldNum" sz="quarter" idx="7"/>
          </p:nvPr>
        </p:nvSpPr>
        <p:spPr/>
        <p:txBody>
          <a:bodyPr lIns="0" tIns="0" rIns="0" bIns="0"/>
          <a:lstStyle>
            <a:lvl1pPr>
              <a:defRPr sz="1400" b="0" i="0">
                <a:solidFill>
                  <a:srgbClr val="6D6F73"/>
                </a:solidFill>
                <a:latin typeface="Open Sans"/>
                <a:cs typeface="Open Sans"/>
              </a:defRPr>
            </a:lvl1pPr>
          </a:lstStyle>
          <a:p>
            <a:pPr marL="127635">
              <a:lnSpc>
                <a:spcPct val="100000"/>
              </a:lnSpc>
            </a:pPr>
            <a:fld id="{81D60167-4931-47E6-BA6A-407CBD079E47}" type="slidenum">
              <a:rPr dirty="0"/>
              <a:t>‹#›</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0" i="0">
                <a:solidFill>
                  <a:schemeClr val="tx1"/>
                </a:solidFill>
                <a:latin typeface="Open Sans"/>
                <a:cs typeface="Open Sans"/>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59"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11/15/2018</a:t>
            </a:fld>
            <a:endParaRPr lang="en-US"/>
          </a:p>
        </p:txBody>
      </p:sp>
      <p:sp>
        <p:nvSpPr>
          <p:cNvPr id="7" name="Holder 7"/>
          <p:cNvSpPr>
            <a:spLocks noGrp="1"/>
          </p:cNvSpPr>
          <p:nvPr>
            <p:ph type="sldNum" sz="quarter" idx="7"/>
          </p:nvPr>
        </p:nvSpPr>
        <p:spPr/>
        <p:txBody>
          <a:bodyPr lIns="0" tIns="0" rIns="0" bIns="0"/>
          <a:lstStyle>
            <a:lvl1pPr>
              <a:defRPr sz="1400" b="0" i="0">
                <a:solidFill>
                  <a:srgbClr val="6D6F73"/>
                </a:solidFill>
                <a:latin typeface="Open Sans"/>
                <a:cs typeface="Open Sans"/>
              </a:defRPr>
            </a:lvl1pPr>
          </a:lstStyle>
          <a:p>
            <a:pPr marL="127635">
              <a:lnSpc>
                <a:spcPct val="100000"/>
              </a:lnSpc>
            </a:pPr>
            <a:fld id="{81D60167-4931-47E6-BA6A-407CBD079E47}" type="slidenum">
              <a:rPr dirty="0"/>
              <a:t>‹#›</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1975104" y="987552"/>
            <a:ext cx="1828799" cy="2061972"/>
          </a:xfrm>
          <a:prstGeom prst="rect">
            <a:avLst/>
          </a:prstGeom>
          <a:blipFill>
            <a:blip r:embed="rId2" cstate="print"/>
            <a:stretch>
              <a:fillRect/>
            </a:stretch>
          </a:blipFill>
        </p:spPr>
        <p:txBody>
          <a:bodyPr wrap="square" lIns="0" tIns="0" rIns="0" bIns="0" rtlCol="0"/>
          <a:lstStyle/>
          <a:p>
            <a:endParaRPr/>
          </a:p>
        </p:txBody>
      </p:sp>
      <p:sp>
        <p:nvSpPr>
          <p:cNvPr id="17" name="bk object 17"/>
          <p:cNvSpPr/>
          <p:nvPr/>
        </p:nvSpPr>
        <p:spPr>
          <a:xfrm>
            <a:off x="0" y="3497579"/>
            <a:ext cx="9134856" cy="2756916"/>
          </a:xfrm>
          <a:prstGeom prst="rect">
            <a:avLst/>
          </a:prstGeom>
          <a:blipFill>
            <a:blip r:embed="rId3" cstate="print"/>
            <a:stretch>
              <a:fillRect/>
            </a:stretch>
          </a:blip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1800" b="0" i="0">
                <a:solidFill>
                  <a:schemeClr val="tx1"/>
                </a:solidFill>
                <a:latin typeface="Open Sans"/>
                <a:cs typeface="Open Sans"/>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11/15/2018</a:t>
            </a:fld>
            <a:endParaRPr lang="en-US"/>
          </a:p>
        </p:txBody>
      </p:sp>
      <p:sp>
        <p:nvSpPr>
          <p:cNvPr id="5" name="Holder 5"/>
          <p:cNvSpPr>
            <a:spLocks noGrp="1"/>
          </p:cNvSpPr>
          <p:nvPr>
            <p:ph type="sldNum" sz="quarter" idx="7"/>
          </p:nvPr>
        </p:nvSpPr>
        <p:spPr/>
        <p:txBody>
          <a:bodyPr lIns="0" tIns="0" rIns="0" bIns="0"/>
          <a:lstStyle>
            <a:lvl1pPr>
              <a:defRPr sz="1400" b="0" i="0">
                <a:solidFill>
                  <a:srgbClr val="6D6F73"/>
                </a:solidFill>
                <a:latin typeface="Open Sans"/>
                <a:cs typeface="Open Sans"/>
              </a:defRPr>
            </a:lvl1pPr>
          </a:lstStyle>
          <a:p>
            <a:pPr marL="127635">
              <a:lnSpc>
                <a:spcPct val="100000"/>
              </a:lnSpc>
            </a:pPr>
            <a:fld id="{81D60167-4931-47E6-BA6A-407CBD079E47}" type="slidenum">
              <a:rPr dirty="0"/>
              <a:t>‹#›</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11/15/2018</a:t>
            </a:fld>
            <a:endParaRPr lang="en-US"/>
          </a:p>
        </p:txBody>
      </p:sp>
      <p:sp>
        <p:nvSpPr>
          <p:cNvPr id="4" name="Holder 4"/>
          <p:cNvSpPr>
            <a:spLocks noGrp="1"/>
          </p:cNvSpPr>
          <p:nvPr>
            <p:ph type="sldNum" sz="quarter" idx="7"/>
          </p:nvPr>
        </p:nvSpPr>
        <p:spPr/>
        <p:txBody>
          <a:bodyPr lIns="0" tIns="0" rIns="0" bIns="0"/>
          <a:lstStyle>
            <a:lvl1pPr>
              <a:defRPr sz="1400" b="0" i="0">
                <a:solidFill>
                  <a:srgbClr val="6D6F73"/>
                </a:solidFill>
                <a:latin typeface="Open Sans"/>
                <a:cs typeface="Open Sans"/>
              </a:defRPr>
            </a:lvl1pPr>
          </a:lstStyle>
          <a:p>
            <a:pPr marL="127635">
              <a:lnSpc>
                <a:spcPct val="100000"/>
              </a:lnSpc>
            </a:pPr>
            <a:fld id="{81D60167-4931-47E6-BA6A-407CBD079E47}" type="slidenum">
              <a:rPr dirty="0"/>
              <a:t>‹#›</a:t>
            </a:fld>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Opening Slide">
    <p:spTree>
      <p:nvGrpSpPr>
        <p:cNvPr id="1" name=""/>
        <p:cNvGrpSpPr/>
        <p:nvPr/>
      </p:nvGrpSpPr>
      <p:grpSpPr>
        <a:xfrm>
          <a:off x="0" y="0"/>
          <a:ext cx="0" cy="0"/>
          <a:chOff x="0" y="0"/>
          <a:chExt cx="0" cy="0"/>
        </a:xfrm>
      </p:grpSpPr>
      <p:sp>
        <p:nvSpPr>
          <p:cNvPr id="7" name="Rectangle 6"/>
          <p:cNvSpPr/>
          <p:nvPr userDrawn="1"/>
        </p:nvSpPr>
        <p:spPr>
          <a:xfrm>
            <a:off x="-2406" y="3505200"/>
            <a:ext cx="9146406"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2" name="Title 1"/>
          <p:cNvSpPr>
            <a:spLocks noGrp="1"/>
          </p:cNvSpPr>
          <p:nvPr>
            <p:ph type="ctrTitle" hasCustomPrompt="1"/>
          </p:nvPr>
        </p:nvSpPr>
        <p:spPr>
          <a:xfrm>
            <a:off x="684597" y="3810002"/>
            <a:ext cx="7772400" cy="1470025"/>
          </a:xfrm>
        </p:spPr>
        <p:txBody>
          <a:bodyPr>
            <a:normAutofit/>
          </a:bodyPr>
          <a:lstStyle>
            <a:lvl1pPr algn="ctr">
              <a:defRPr sz="3000"/>
            </a:lvl1pPr>
          </a:lstStyle>
          <a:p>
            <a:r>
              <a:rPr lang="en-US" dirty="0"/>
              <a:t>Insert Presentation Title</a:t>
            </a:r>
          </a:p>
        </p:txBody>
      </p:sp>
      <p:sp>
        <p:nvSpPr>
          <p:cNvPr id="3" name="Subtitle 2"/>
          <p:cNvSpPr>
            <a:spLocks noGrp="1"/>
          </p:cNvSpPr>
          <p:nvPr>
            <p:ph type="subTitle" idx="1" hasCustomPrompt="1"/>
          </p:nvPr>
        </p:nvSpPr>
        <p:spPr>
          <a:xfrm>
            <a:off x="1371600" y="5334000"/>
            <a:ext cx="6400800" cy="685800"/>
          </a:xfrm>
        </p:spPr>
        <p:txBody>
          <a:bodyPr>
            <a:noAutofit/>
          </a:bodyPr>
          <a:lstStyle>
            <a:lvl1pPr marL="0" indent="0" algn="ctr">
              <a:buNone/>
              <a:defRPr sz="2250" baseline="0">
                <a:solidFill>
                  <a:schemeClr val="bg1"/>
                </a:solidFill>
                <a:latin typeface="PermianSlabSerifTypeface" pitchFamily="50"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If applicable, insert sub-title</a:t>
            </a:r>
          </a:p>
        </p:txBody>
      </p:sp>
      <p:pic>
        <p:nvPicPr>
          <p:cNvPr id="2050"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981200" y="998061"/>
            <a:ext cx="5181600" cy="2049941"/>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8"/>
          <p:cNvSpPr>
            <a:spLocks noGrp="1"/>
          </p:cNvSpPr>
          <p:nvPr>
            <p:ph type="body" sz="quarter" idx="10" hasCustomPrompt="1"/>
          </p:nvPr>
        </p:nvSpPr>
        <p:spPr>
          <a:xfrm>
            <a:off x="2056799" y="6400800"/>
            <a:ext cx="5030403" cy="381000"/>
          </a:xfrm>
        </p:spPr>
        <p:txBody>
          <a:bodyPr>
            <a:normAutofit/>
          </a:bodyPr>
          <a:lstStyle>
            <a:lvl1pPr marL="0" marR="0" indent="0" algn="ctr" defTabSz="685800" rtl="0" eaLnBrk="1" fontAlgn="auto" latinLnBrk="0" hangingPunct="1">
              <a:lnSpc>
                <a:spcPct val="100000"/>
              </a:lnSpc>
              <a:spcBef>
                <a:spcPct val="20000"/>
              </a:spcBef>
              <a:spcAft>
                <a:spcPts val="0"/>
              </a:spcAft>
              <a:buClr>
                <a:srgbClr val="EE3524"/>
              </a:buClr>
              <a:buSzTx/>
              <a:buFont typeface="Wingdings" panose="05000000000000000000" pitchFamily="2" charset="2"/>
              <a:buNone/>
              <a:tabLst/>
              <a:defRPr lang="en-US" sz="1050" smtClean="0">
                <a:solidFill>
                  <a:schemeClr val="tx2"/>
                </a:solidFill>
              </a:defRPr>
            </a:lvl1pPr>
            <a:lvl5pPr marL="1371600" indent="0">
              <a:buNone/>
              <a:defRPr/>
            </a:lvl5pPr>
          </a:lstStyle>
          <a:p>
            <a:pPr marL="0" marR="0" lvl="0" indent="0" algn="l" defTabSz="685800" rtl="0" eaLnBrk="1" fontAlgn="auto" latinLnBrk="0" hangingPunct="1">
              <a:lnSpc>
                <a:spcPct val="100000"/>
              </a:lnSpc>
              <a:spcBef>
                <a:spcPct val="20000"/>
              </a:spcBef>
              <a:spcAft>
                <a:spcPts val="0"/>
              </a:spcAft>
              <a:buClr>
                <a:srgbClr val="EE3524"/>
              </a:buClr>
              <a:buSzTx/>
              <a:buFont typeface="Wingdings" panose="05000000000000000000" pitchFamily="2" charset="2"/>
              <a:buNone/>
              <a:tabLst/>
              <a:defRPr/>
            </a:pPr>
            <a:r>
              <a:rPr lang="en-US" sz="1050" dirty="0">
                <a:solidFill>
                  <a:schemeClr val="tx2"/>
                </a:solidFill>
                <a:latin typeface="+mn-lt"/>
              </a:rPr>
              <a:t>Presenter Name | Job Title | Team/Office/Division | Date</a:t>
            </a:r>
          </a:p>
        </p:txBody>
      </p:sp>
    </p:spTree>
    <p:extLst>
      <p:ext uri="{BB962C8B-B14F-4D97-AF65-F5344CB8AC3E}">
        <p14:creationId xmlns:p14="http://schemas.microsoft.com/office/powerpoint/2010/main" val="16613596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Slide ">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304800" y="1295400"/>
            <a:ext cx="8382000" cy="4525963"/>
          </a:xfrm>
        </p:spPr>
        <p:txBody>
          <a:bodyPr/>
          <a:lstStyle>
            <a:lvl1pPr>
              <a:buClr>
                <a:schemeClr val="accent6"/>
              </a:buClr>
              <a:defRPr baseline="0">
                <a:solidFill>
                  <a:schemeClr val="accent1"/>
                </a:solidFill>
              </a:defRPr>
            </a:lvl1pPr>
            <a:lvl2pPr>
              <a:buClr>
                <a:schemeClr val="accent6"/>
              </a:buClr>
              <a:defRPr baseline="0">
                <a:solidFill>
                  <a:schemeClr val="accent1"/>
                </a:solidFill>
              </a:defRPr>
            </a:lvl2pPr>
            <a:lvl3pPr>
              <a:buClr>
                <a:schemeClr val="accent6"/>
              </a:buClr>
              <a:defRPr baseline="0">
                <a:solidFill>
                  <a:schemeClr val="accent1"/>
                </a:solidFill>
              </a:defRPr>
            </a:lvl3pPr>
            <a:lvl4pPr>
              <a:buClr>
                <a:schemeClr val="accent6"/>
              </a:buClr>
              <a:defRPr baseline="0">
                <a:solidFill>
                  <a:schemeClr val="accent1"/>
                </a:solidFill>
              </a:defRPr>
            </a:lvl4pPr>
            <a:lvl5pPr>
              <a:buClr>
                <a:schemeClr val="accent6"/>
              </a:buClr>
              <a:defRPr baseline="0">
                <a:solidFill>
                  <a:schemeClr val="accent1"/>
                </a:solidFill>
              </a:defRPr>
            </a:lvl5pPr>
          </a:lstStyle>
          <a:p>
            <a:pPr lvl="0"/>
            <a:r>
              <a:rPr lang="en-US" dirty="0"/>
              <a:t>Level 1 bullet points (default is 24-point font)</a:t>
            </a:r>
          </a:p>
          <a:p>
            <a:pPr lvl="1"/>
            <a:r>
              <a:rPr lang="en-US" dirty="0"/>
              <a:t>Level 2 bullet points (default is 22-point font)</a:t>
            </a:r>
          </a:p>
          <a:p>
            <a:pPr lvl="2"/>
            <a:r>
              <a:rPr lang="en-US" dirty="0"/>
              <a:t>Level 3 bullet points (default is 20-point font)</a:t>
            </a:r>
          </a:p>
          <a:p>
            <a:pPr lvl="3"/>
            <a:r>
              <a:rPr lang="en-US" dirty="0"/>
              <a:t>Level 4 bullet points (default is 18-point font)</a:t>
            </a:r>
          </a:p>
          <a:p>
            <a:pPr lvl="4"/>
            <a:r>
              <a:rPr lang="en-US" dirty="0"/>
              <a:t>Level 5 bullet points (default is 16-point font)</a:t>
            </a:r>
          </a:p>
        </p:txBody>
      </p:sp>
      <p:sp>
        <p:nvSpPr>
          <p:cNvPr id="7" name="Rectangle 6"/>
          <p:cNvSpPr/>
          <p:nvPr userDrawn="1"/>
        </p:nvSpPr>
        <p:spPr>
          <a:xfrm>
            <a:off x="0" y="228600"/>
            <a:ext cx="9144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2" name="Title 1"/>
          <p:cNvSpPr>
            <a:spLocks noGrp="1"/>
          </p:cNvSpPr>
          <p:nvPr>
            <p:ph type="title" hasCustomPrompt="1"/>
          </p:nvPr>
        </p:nvSpPr>
        <p:spPr>
          <a:xfrm>
            <a:off x="304800" y="228600"/>
            <a:ext cx="8305800" cy="914400"/>
          </a:xfrm>
        </p:spPr>
        <p:txBody>
          <a:bodyPr/>
          <a:lstStyle>
            <a:lvl1pPr>
              <a:defRPr baseline="0"/>
            </a:lvl1pPr>
          </a:lstStyle>
          <a:p>
            <a:r>
              <a:rPr lang="en-US" dirty="0"/>
              <a:t>Insert Slide Heading </a:t>
            </a:r>
          </a:p>
        </p:txBody>
      </p:sp>
      <p:sp>
        <p:nvSpPr>
          <p:cNvPr id="8" name="Rectangle 7"/>
          <p:cNvSpPr/>
          <p:nvPr userDrawn="1"/>
        </p:nvSpPr>
        <p:spPr>
          <a:xfrm>
            <a:off x="0" y="5999377"/>
            <a:ext cx="9144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28601" y="6108906"/>
            <a:ext cx="1616967" cy="639563"/>
          </a:xfrm>
          <a:prstGeom prst="rect">
            <a:avLst/>
          </a:prstGeom>
        </p:spPr>
      </p:pic>
      <p:sp>
        <p:nvSpPr>
          <p:cNvPr id="6" name="Slide Number Placeholder 5"/>
          <p:cNvSpPr>
            <a:spLocks noGrp="1"/>
          </p:cNvSpPr>
          <p:nvPr>
            <p:ph type="sldNum" sz="quarter" idx="12"/>
          </p:nvPr>
        </p:nvSpPr>
        <p:spPr>
          <a:xfrm>
            <a:off x="8229600" y="6356352"/>
            <a:ext cx="457200" cy="365125"/>
          </a:xfrm>
          <a:prstGeom prst="rect">
            <a:avLst/>
          </a:prstGeom>
        </p:spPr>
        <p:txBody>
          <a:bodyPr/>
          <a:lstStyle>
            <a:lvl1pPr algn="r">
              <a:defRPr sz="105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4" name="Rectangle 3"/>
          <p:cNvSpPr/>
          <p:nvPr userDrawn="1"/>
        </p:nvSpPr>
        <p:spPr>
          <a:xfrm>
            <a:off x="0" y="1143002"/>
            <a:ext cx="91440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Tree>
    <p:extLst>
      <p:ext uri="{BB962C8B-B14F-4D97-AF65-F5344CB8AC3E}">
        <p14:creationId xmlns:p14="http://schemas.microsoft.com/office/powerpoint/2010/main" val="7737496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lumn Content Slide">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381000" y="1295400"/>
            <a:ext cx="4114800" cy="4525963"/>
          </a:xfrm>
        </p:spPr>
        <p:txBody>
          <a:bodyPr/>
          <a:lstStyle>
            <a:lvl1pPr>
              <a:buClr>
                <a:schemeClr val="accent6"/>
              </a:buClr>
              <a:defRPr sz="1650" baseline="0">
                <a:solidFill>
                  <a:schemeClr val="accent1"/>
                </a:solidFill>
              </a:defRPr>
            </a:lvl1pPr>
            <a:lvl2pPr>
              <a:buClr>
                <a:schemeClr val="accent6"/>
              </a:buClr>
              <a:defRPr sz="1500">
                <a:solidFill>
                  <a:schemeClr val="accent1"/>
                </a:solidFill>
              </a:defRPr>
            </a:lvl2pPr>
            <a:lvl3pPr>
              <a:buClr>
                <a:schemeClr val="accent6"/>
              </a:buClr>
              <a:defRPr sz="1350">
                <a:solidFill>
                  <a:schemeClr val="accent1"/>
                </a:solidFill>
              </a:defRPr>
            </a:lvl3pPr>
            <a:lvl4pPr>
              <a:buClr>
                <a:schemeClr val="accent6"/>
              </a:buClr>
              <a:defRPr sz="1200">
                <a:solidFill>
                  <a:schemeClr val="accent1"/>
                </a:solidFill>
              </a:defRPr>
            </a:lvl4pPr>
            <a:lvl5pPr>
              <a:defRPr sz="1200"/>
            </a:lvl5pPr>
            <a:lvl6pPr>
              <a:defRPr sz="1350"/>
            </a:lvl6pPr>
            <a:lvl7pPr>
              <a:defRPr sz="1350"/>
            </a:lvl7pPr>
            <a:lvl8pPr>
              <a:defRPr sz="1350"/>
            </a:lvl8pPr>
            <a:lvl9pPr>
              <a:defRPr sz="1350"/>
            </a:lvl9pPr>
          </a:lstStyle>
          <a:p>
            <a:pPr lvl="0"/>
            <a:r>
              <a:rPr lang="en-US" dirty="0"/>
              <a:t>Level 1 bullet points (default is 22-point font for two-column layout)</a:t>
            </a:r>
          </a:p>
          <a:p>
            <a:pPr lvl="1"/>
            <a:r>
              <a:rPr lang="en-US" dirty="0"/>
              <a:t>Level 2 bullet points (default is 20-point font)</a:t>
            </a:r>
          </a:p>
          <a:p>
            <a:pPr lvl="2"/>
            <a:r>
              <a:rPr lang="en-US" dirty="0"/>
              <a:t>Level 3 bullet points (default is 18-point font)</a:t>
            </a:r>
          </a:p>
          <a:p>
            <a:pPr lvl="3"/>
            <a:r>
              <a:rPr lang="en-US" dirty="0"/>
              <a:t>Level 4 bullet points (default is 16-point font)</a:t>
            </a:r>
          </a:p>
        </p:txBody>
      </p:sp>
      <p:sp>
        <p:nvSpPr>
          <p:cNvPr id="9" name="Rectangle 8"/>
          <p:cNvSpPr/>
          <p:nvPr userDrawn="1"/>
        </p:nvSpPr>
        <p:spPr>
          <a:xfrm>
            <a:off x="0" y="228600"/>
            <a:ext cx="9144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2" name="Title 1"/>
          <p:cNvSpPr>
            <a:spLocks noGrp="1"/>
          </p:cNvSpPr>
          <p:nvPr>
            <p:ph type="title" hasCustomPrompt="1"/>
          </p:nvPr>
        </p:nvSpPr>
        <p:spPr/>
        <p:txBody>
          <a:bodyPr/>
          <a:lstStyle>
            <a:lvl1pPr>
              <a:defRPr/>
            </a:lvl1pPr>
          </a:lstStyle>
          <a:p>
            <a:r>
              <a:rPr lang="en-US" dirty="0"/>
              <a:t>Insert Slide Heading</a:t>
            </a:r>
          </a:p>
        </p:txBody>
      </p:sp>
      <p:sp>
        <p:nvSpPr>
          <p:cNvPr id="10" name="Content Placeholder 2"/>
          <p:cNvSpPr>
            <a:spLocks noGrp="1"/>
          </p:cNvSpPr>
          <p:nvPr>
            <p:ph sz="half" idx="13" hasCustomPrompt="1"/>
          </p:nvPr>
        </p:nvSpPr>
        <p:spPr>
          <a:xfrm>
            <a:off x="4572000" y="1295400"/>
            <a:ext cx="4114800" cy="4525963"/>
          </a:xfrm>
        </p:spPr>
        <p:txBody>
          <a:bodyPr/>
          <a:lstStyle>
            <a:lvl1pPr>
              <a:buClr>
                <a:schemeClr val="accent6"/>
              </a:buClr>
              <a:defRPr sz="1650">
                <a:solidFill>
                  <a:schemeClr val="accent1"/>
                </a:solidFill>
              </a:defRPr>
            </a:lvl1pPr>
            <a:lvl2pPr>
              <a:buClr>
                <a:schemeClr val="accent6"/>
              </a:buClr>
              <a:defRPr sz="1500">
                <a:solidFill>
                  <a:schemeClr val="accent1"/>
                </a:solidFill>
              </a:defRPr>
            </a:lvl2pPr>
            <a:lvl3pPr>
              <a:buClr>
                <a:schemeClr val="accent6"/>
              </a:buClr>
              <a:defRPr sz="1350">
                <a:solidFill>
                  <a:schemeClr val="accent1"/>
                </a:solidFill>
              </a:defRPr>
            </a:lvl3pPr>
            <a:lvl4pPr>
              <a:buClr>
                <a:schemeClr val="accent6"/>
              </a:buClr>
              <a:defRPr sz="1200">
                <a:solidFill>
                  <a:schemeClr val="accent1"/>
                </a:solidFill>
              </a:defRPr>
            </a:lvl4pPr>
            <a:lvl5pPr>
              <a:defRPr sz="1200"/>
            </a:lvl5pPr>
            <a:lvl6pPr>
              <a:defRPr sz="1350"/>
            </a:lvl6pPr>
            <a:lvl7pPr>
              <a:defRPr sz="1350"/>
            </a:lvl7pPr>
            <a:lvl8pPr>
              <a:defRPr sz="1350"/>
            </a:lvl8pPr>
            <a:lvl9pPr>
              <a:defRPr sz="1350"/>
            </a:lvl9pPr>
          </a:lstStyle>
          <a:p>
            <a:pPr lvl="0"/>
            <a:r>
              <a:rPr lang="en-US" dirty="0"/>
              <a:t>Level 1 bullet points (default is 22-point font for two-column layout)</a:t>
            </a:r>
          </a:p>
          <a:p>
            <a:pPr lvl="1"/>
            <a:r>
              <a:rPr lang="en-US" dirty="0"/>
              <a:t>Level 2 bullet points (default is 20-point font)</a:t>
            </a:r>
          </a:p>
          <a:p>
            <a:pPr lvl="2"/>
            <a:r>
              <a:rPr lang="en-US" dirty="0"/>
              <a:t>Level 3 bullet points (default is 18-point font)</a:t>
            </a:r>
          </a:p>
          <a:p>
            <a:pPr lvl="3"/>
            <a:r>
              <a:rPr lang="en-US" dirty="0"/>
              <a:t>Level 4 bullet points (default is 16-point font)</a:t>
            </a:r>
          </a:p>
        </p:txBody>
      </p:sp>
      <p:sp>
        <p:nvSpPr>
          <p:cNvPr id="11" name="Rectangle 10"/>
          <p:cNvSpPr/>
          <p:nvPr userDrawn="1"/>
        </p:nvSpPr>
        <p:spPr>
          <a:xfrm>
            <a:off x="0" y="5999377"/>
            <a:ext cx="9144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28601" y="6108906"/>
            <a:ext cx="1616967" cy="639563"/>
          </a:xfrm>
          <a:prstGeom prst="rect">
            <a:avLst/>
          </a:prstGeom>
        </p:spPr>
      </p:pic>
      <p:sp>
        <p:nvSpPr>
          <p:cNvPr id="13" name="Slide Number Placeholder 5"/>
          <p:cNvSpPr>
            <a:spLocks noGrp="1"/>
          </p:cNvSpPr>
          <p:nvPr>
            <p:ph type="sldNum" sz="quarter" idx="12"/>
          </p:nvPr>
        </p:nvSpPr>
        <p:spPr>
          <a:xfrm>
            <a:off x="8229600" y="6356352"/>
            <a:ext cx="457200" cy="365125"/>
          </a:xfrm>
          <a:prstGeom prst="rect">
            <a:avLst/>
          </a:prstGeom>
        </p:spPr>
        <p:txBody>
          <a:bodyPr/>
          <a:lstStyle>
            <a:lvl1pPr algn="r">
              <a:defRPr sz="105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14" name="Rectangle 13"/>
          <p:cNvSpPr/>
          <p:nvPr userDrawn="1"/>
        </p:nvSpPr>
        <p:spPr>
          <a:xfrm>
            <a:off x="0" y="1143002"/>
            <a:ext cx="91440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Tree>
    <p:extLst>
      <p:ext uri="{BB962C8B-B14F-4D97-AF65-F5344CB8AC3E}">
        <p14:creationId xmlns:p14="http://schemas.microsoft.com/office/powerpoint/2010/main" val="27124261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Transition Slide">
    <p:spTree>
      <p:nvGrpSpPr>
        <p:cNvPr id="1" name=""/>
        <p:cNvGrpSpPr/>
        <p:nvPr/>
      </p:nvGrpSpPr>
      <p:grpSpPr>
        <a:xfrm>
          <a:off x="0" y="0"/>
          <a:ext cx="0" cy="0"/>
          <a:chOff x="0" y="0"/>
          <a:chExt cx="0" cy="0"/>
        </a:xfrm>
      </p:grpSpPr>
      <p:sp>
        <p:nvSpPr>
          <p:cNvPr id="8" name="Rectangle 7"/>
          <p:cNvSpPr/>
          <p:nvPr userDrawn="1"/>
        </p:nvSpPr>
        <p:spPr>
          <a:xfrm>
            <a:off x="3191436" y="3810000"/>
            <a:ext cx="5952565" cy="2438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9" name="Title 1"/>
          <p:cNvSpPr>
            <a:spLocks noGrp="1"/>
          </p:cNvSpPr>
          <p:nvPr>
            <p:ph type="title" hasCustomPrompt="1"/>
          </p:nvPr>
        </p:nvSpPr>
        <p:spPr>
          <a:xfrm>
            <a:off x="3429000" y="4038600"/>
            <a:ext cx="5562600" cy="2019300"/>
          </a:xfrm>
        </p:spPr>
        <p:txBody>
          <a:bodyPr>
            <a:normAutofit/>
          </a:bodyPr>
          <a:lstStyle>
            <a:lvl1pPr algn="r">
              <a:defRPr sz="2625" baseline="0"/>
            </a:lvl1pPr>
          </a:lstStyle>
          <a:p>
            <a:r>
              <a:rPr lang="en-US" dirty="0"/>
              <a:t>Insert Section Heading</a:t>
            </a:r>
          </a:p>
        </p:txBody>
      </p:sp>
      <p:pic>
        <p:nvPicPr>
          <p:cNvPr id="1026" name="Picture 2" descr="C:\Users\CA19029\Documents\Brand and Style Rollout\Updated dept logo\TN Dept of Education ColorPMS -«.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r="61350"/>
          <a:stretch/>
        </p:blipFill>
        <p:spPr bwMode="auto">
          <a:xfrm>
            <a:off x="818181" y="3810000"/>
            <a:ext cx="2382220" cy="243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26772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Slide with Gray Bar">
    <p:spTree>
      <p:nvGrpSpPr>
        <p:cNvPr id="1" name=""/>
        <p:cNvGrpSpPr/>
        <p:nvPr/>
      </p:nvGrpSpPr>
      <p:grpSpPr>
        <a:xfrm>
          <a:off x="0" y="0"/>
          <a:ext cx="0" cy="0"/>
          <a:chOff x="0" y="0"/>
          <a:chExt cx="0" cy="0"/>
        </a:xfrm>
      </p:grpSpPr>
      <p:sp>
        <p:nvSpPr>
          <p:cNvPr id="5" name="Rectangle 4"/>
          <p:cNvSpPr/>
          <p:nvPr userDrawn="1"/>
        </p:nvSpPr>
        <p:spPr>
          <a:xfrm>
            <a:off x="0" y="5999377"/>
            <a:ext cx="9144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28601" y="6108906"/>
            <a:ext cx="1616967" cy="639563"/>
          </a:xfrm>
          <a:prstGeom prst="rect">
            <a:avLst/>
          </a:prstGeom>
        </p:spPr>
      </p:pic>
      <p:sp>
        <p:nvSpPr>
          <p:cNvPr id="7" name="Slide Number Placeholder 5"/>
          <p:cNvSpPr>
            <a:spLocks noGrp="1"/>
          </p:cNvSpPr>
          <p:nvPr>
            <p:ph type="sldNum" sz="quarter" idx="12"/>
          </p:nvPr>
        </p:nvSpPr>
        <p:spPr>
          <a:xfrm>
            <a:off x="8229600" y="6356352"/>
            <a:ext cx="457200" cy="365125"/>
          </a:xfrm>
          <a:prstGeom prst="rect">
            <a:avLst/>
          </a:prstGeom>
        </p:spPr>
        <p:txBody>
          <a:bodyPr/>
          <a:lstStyle>
            <a:lvl1pPr algn="r">
              <a:defRPr sz="105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Tree>
    <p:extLst>
      <p:ext uri="{BB962C8B-B14F-4D97-AF65-F5344CB8AC3E}">
        <p14:creationId xmlns:p14="http://schemas.microsoft.com/office/powerpoint/2010/main" val="32874118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nk Slide with Heading Bar">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a:xfrm>
            <a:off x="8229600" y="6356352"/>
            <a:ext cx="457200" cy="365125"/>
          </a:xfrm>
          <a:prstGeom prst="rect">
            <a:avLst/>
          </a:prstGeom>
        </p:spPr>
        <p:txBody>
          <a:bodyPr/>
          <a:lstStyle>
            <a:lvl1pPr algn="r">
              <a:defRPr sz="105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8" name="Rectangle 7"/>
          <p:cNvSpPr/>
          <p:nvPr userDrawn="1"/>
        </p:nvSpPr>
        <p:spPr>
          <a:xfrm>
            <a:off x="0" y="228600"/>
            <a:ext cx="9144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9" name="Title 1"/>
          <p:cNvSpPr>
            <a:spLocks noGrp="1"/>
          </p:cNvSpPr>
          <p:nvPr>
            <p:ph type="title" hasCustomPrompt="1"/>
          </p:nvPr>
        </p:nvSpPr>
        <p:spPr>
          <a:xfrm>
            <a:off x="381000" y="228600"/>
            <a:ext cx="8305800" cy="914400"/>
          </a:xfrm>
        </p:spPr>
        <p:txBody>
          <a:bodyPr/>
          <a:lstStyle>
            <a:lvl1pPr>
              <a:defRPr/>
            </a:lvl1pPr>
          </a:lstStyle>
          <a:p>
            <a:r>
              <a:rPr lang="en-US" dirty="0"/>
              <a:t>Insert Slide Heading</a:t>
            </a:r>
          </a:p>
        </p:txBody>
      </p:sp>
      <p:sp>
        <p:nvSpPr>
          <p:cNvPr id="5" name="Rectangle 4"/>
          <p:cNvSpPr/>
          <p:nvPr userDrawn="1"/>
        </p:nvSpPr>
        <p:spPr>
          <a:xfrm>
            <a:off x="-76200" y="1143002"/>
            <a:ext cx="93726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Tree>
    <p:extLst>
      <p:ext uri="{BB962C8B-B14F-4D97-AF65-F5344CB8AC3E}">
        <p14:creationId xmlns:p14="http://schemas.microsoft.com/office/powerpoint/2010/main" val="18204688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act Info Slide">
    <p:spTree>
      <p:nvGrpSpPr>
        <p:cNvPr id="1" name=""/>
        <p:cNvGrpSpPr/>
        <p:nvPr/>
      </p:nvGrpSpPr>
      <p:grpSpPr>
        <a:xfrm>
          <a:off x="0" y="0"/>
          <a:ext cx="0" cy="0"/>
          <a:chOff x="0" y="0"/>
          <a:chExt cx="0" cy="0"/>
        </a:xfrm>
      </p:grpSpPr>
      <p:sp>
        <p:nvSpPr>
          <p:cNvPr id="6" name="Rectangle 5"/>
          <p:cNvSpPr/>
          <p:nvPr userDrawn="1"/>
        </p:nvSpPr>
        <p:spPr>
          <a:xfrm>
            <a:off x="-2406" y="3429000"/>
            <a:ext cx="9146406"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12" name="Title 1"/>
          <p:cNvSpPr txBox="1">
            <a:spLocks/>
          </p:cNvSpPr>
          <p:nvPr userDrawn="1"/>
        </p:nvSpPr>
        <p:spPr>
          <a:xfrm>
            <a:off x="608397" y="3898902"/>
            <a:ext cx="7924800" cy="1803399"/>
          </a:xfrm>
          <a:prstGeom prst="rect">
            <a:avLst/>
          </a:prstGeom>
        </p:spPr>
        <p:txBody>
          <a:bodyPr vert="horz" lIns="68580" tIns="34290" rIns="68580" bIns="3429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250" b="1" dirty="0">
                <a:solidFill>
                  <a:srgbClr val="FFFFFF"/>
                </a:solidFill>
                <a:cs typeface="PermianSlabSerifTypeface"/>
              </a:rPr>
              <a:t>Presenter Name</a:t>
            </a:r>
            <a:br>
              <a:rPr lang="en-US" sz="2250" b="1" dirty="0">
                <a:solidFill>
                  <a:srgbClr val="FFFFFF"/>
                </a:solidFill>
                <a:cs typeface="PermianSlabSerifTypeface"/>
              </a:rPr>
            </a:br>
            <a:r>
              <a:rPr lang="en-US" sz="2250" b="1" dirty="0">
                <a:solidFill>
                  <a:srgbClr val="FFFFFF"/>
                </a:solidFill>
                <a:cs typeface="PermianSlabSerifTypeface"/>
              </a:rPr>
              <a:t>Title</a:t>
            </a:r>
            <a:br>
              <a:rPr lang="en-US" sz="2250" b="1" dirty="0">
                <a:solidFill>
                  <a:srgbClr val="FFFFFF"/>
                </a:solidFill>
                <a:cs typeface="PermianSlabSerifTypeface"/>
              </a:rPr>
            </a:br>
            <a:r>
              <a:rPr lang="en-US" sz="2250" b="1" dirty="0">
                <a:solidFill>
                  <a:srgbClr val="FFFFFF"/>
                </a:solidFill>
                <a:cs typeface="PermianSlabSerifTypeface"/>
              </a:rPr>
              <a:t>Team/Office/Division</a:t>
            </a:r>
          </a:p>
          <a:p>
            <a:r>
              <a:rPr lang="en-US" sz="2250" b="1" dirty="0">
                <a:solidFill>
                  <a:srgbClr val="FFFFFF"/>
                </a:solidFill>
                <a:cs typeface="PermianSlabSerifTypeface"/>
              </a:rPr>
              <a:t>Email Address</a:t>
            </a:r>
          </a:p>
          <a:p>
            <a:r>
              <a:rPr lang="en-US" sz="2250" b="1" dirty="0">
                <a:solidFill>
                  <a:srgbClr val="FFFFFF"/>
                </a:solidFill>
                <a:cs typeface="PermianSlabSerifTypeface"/>
              </a:rPr>
              <a:t>Phone Number</a:t>
            </a:r>
          </a:p>
        </p:txBody>
      </p:sp>
      <p:pic>
        <p:nvPicPr>
          <p:cNvPr id="14"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981200" y="998061"/>
            <a:ext cx="5181600" cy="2049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64921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sp>
        <p:nvSpPr>
          <p:cNvPr id="6" name="Rectangle 5"/>
          <p:cNvSpPr/>
          <p:nvPr userDrawn="1"/>
        </p:nvSpPr>
        <p:spPr>
          <a:xfrm>
            <a:off x="-2406" y="3429000"/>
            <a:ext cx="9146406"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12" name="Title 1"/>
          <p:cNvSpPr txBox="1">
            <a:spLocks/>
          </p:cNvSpPr>
          <p:nvPr userDrawn="1"/>
        </p:nvSpPr>
        <p:spPr>
          <a:xfrm>
            <a:off x="608397" y="3898902"/>
            <a:ext cx="7924800" cy="1803399"/>
          </a:xfrm>
          <a:prstGeom prst="rect">
            <a:avLst/>
          </a:prstGeom>
        </p:spPr>
        <p:txBody>
          <a:bodyPr vert="horz" lIns="68580" tIns="34290" rIns="68580" bIns="3429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1950" b="1" i="1" dirty="0">
                <a:solidFill>
                  <a:srgbClr val="FFFFFF"/>
                </a:solidFill>
                <a:effectLst>
                  <a:outerShdw blurRad="38100" dist="38100" dir="2700000" algn="tl">
                    <a:srgbClr val="000000">
                      <a:alpha val="43137"/>
                    </a:srgbClr>
                  </a:outerShdw>
                </a:effectLst>
                <a:cs typeface="PermianSlabSerifTypeface"/>
              </a:rPr>
              <a:t>Districts and schools in Tennessee will exemplify excellence and equity such that all students are equipped with the knowledge and skills to successfully embark on their chosen path in life.</a:t>
            </a:r>
          </a:p>
        </p:txBody>
      </p:sp>
      <p:sp>
        <p:nvSpPr>
          <p:cNvPr id="13" name="Text Placeholder 2"/>
          <p:cNvSpPr txBox="1">
            <a:spLocks/>
          </p:cNvSpPr>
          <p:nvPr userDrawn="1"/>
        </p:nvSpPr>
        <p:spPr>
          <a:xfrm>
            <a:off x="0" y="6172202"/>
            <a:ext cx="9144000" cy="482601"/>
          </a:xfrm>
          <a:prstGeom prst="rect">
            <a:avLst/>
          </a:prstGeom>
        </p:spPr>
        <p:txBody>
          <a:bodyPr vert="horz" lIns="68580" tIns="34290" rIns="68580" bIns="3429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800" b="1" dirty="0">
                <a:solidFill>
                  <a:srgbClr val="1B365D"/>
                </a:solidFill>
                <a:cs typeface="Open Sans"/>
              </a:rPr>
              <a:t>Excellence | Optimism | Judgment | Courage | Teamwork</a:t>
            </a:r>
          </a:p>
        </p:txBody>
      </p:sp>
      <p:pic>
        <p:nvPicPr>
          <p:cNvPr id="14"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981200" y="998061"/>
            <a:ext cx="5181600" cy="2049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97344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79"/>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799"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11/15/2018</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defRPr sz="1400" b="0" i="0">
                <a:solidFill>
                  <a:srgbClr val="6D6F73"/>
                </a:solidFill>
                <a:latin typeface="Open Sans"/>
                <a:cs typeface="Open Sans"/>
              </a:defRPr>
            </a:lvl1pPr>
          </a:lstStyle>
          <a:p>
            <a:pPr marL="127635"/>
            <a:fld id="{81D60167-4931-47E6-BA6A-407CBD079E47}" type="slidenum">
              <a:rPr dirty="0"/>
              <a:pPr marL="127635"/>
              <a:t>‹#›</a:t>
            </a:fld>
            <a:endParaRPr dirty="0"/>
          </a:p>
        </p:txBody>
      </p:sp>
    </p:spTree>
    <p:extLst>
      <p:ext uri="{BB962C8B-B14F-4D97-AF65-F5344CB8AC3E}">
        <p14:creationId xmlns:p14="http://schemas.microsoft.com/office/powerpoint/2010/main" val="22314124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a:solidFill>
                  <a:schemeClr val="bg1"/>
                </a:solidFill>
                <a:latin typeface="Open Sans"/>
                <a:cs typeface="Open Sans"/>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11/15/2018</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defRPr sz="1400" b="0" i="0">
                <a:solidFill>
                  <a:srgbClr val="6D6F73"/>
                </a:solidFill>
                <a:latin typeface="Open Sans"/>
                <a:cs typeface="Open Sans"/>
              </a:defRPr>
            </a:lvl1pPr>
          </a:lstStyle>
          <a:p>
            <a:pPr marL="127635"/>
            <a:fld id="{81D60167-4931-47E6-BA6A-407CBD079E47}" type="slidenum">
              <a:rPr dirty="0"/>
              <a:pPr marL="127635"/>
              <a:t>‹#›</a:t>
            </a:fld>
            <a:endParaRPr dirty="0"/>
          </a:p>
        </p:txBody>
      </p:sp>
    </p:spTree>
    <p:extLst>
      <p:ext uri="{BB962C8B-B14F-4D97-AF65-F5344CB8AC3E}">
        <p14:creationId xmlns:p14="http://schemas.microsoft.com/office/powerpoint/2010/main" val="29979869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a:solidFill>
                  <a:schemeClr val="bg1"/>
                </a:solidFill>
                <a:latin typeface="Open Sans"/>
                <a:cs typeface="Open Sans"/>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59"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11/15/2018</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defRPr sz="1400" b="0" i="0">
                <a:solidFill>
                  <a:srgbClr val="6D6F73"/>
                </a:solidFill>
                <a:latin typeface="Open Sans"/>
                <a:cs typeface="Open Sans"/>
              </a:defRPr>
            </a:lvl1pPr>
          </a:lstStyle>
          <a:p>
            <a:pPr marL="127635"/>
            <a:fld id="{81D60167-4931-47E6-BA6A-407CBD079E47}" type="slidenum">
              <a:rPr dirty="0"/>
              <a:pPr marL="127635"/>
              <a:t>‹#›</a:t>
            </a:fld>
            <a:endParaRPr dirty="0"/>
          </a:p>
        </p:txBody>
      </p:sp>
    </p:spTree>
    <p:extLst>
      <p:ext uri="{BB962C8B-B14F-4D97-AF65-F5344CB8AC3E}">
        <p14:creationId xmlns:p14="http://schemas.microsoft.com/office/powerpoint/2010/main" val="11927195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1975104" y="987552"/>
            <a:ext cx="1828799" cy="2061972"/>
          </a:xfrm>
          <a:prstGeom prst="rect">
            <a:avLst/>
          </a:prstGeom>
          <a:blipFill>
            <a:blip r:embed="rId2" cstate="print"/>
            <a:stretch>
              <a:fillRect/>
            </a:stretch>
          </a:blipFill>
        </p:spPr>
        <p:txBody>
          <a:bodyPr wrap="square" lIns="0" tIns="0" rIns="0" bIns="0" rtlCol="0"/>
          <a:lstStyle/>
          <a:p>
            <a:endParaRPr>
              <a:solidFill>
                <a:prstClr val="black"/>
              </a:solidFill>
            </a:endParaRPr>
          </a:p>
        </p:txBody>
      </p:sp>
      <p:sp>
        <p:nvSpPr>
          <p:cNvPr id="17" name="bk object 17"/>
          <p:cNvSpPr/>
          <p:nvPr/>
        </p:nvSpPr>
        <p:spPr>
          <a:xfrm>
            <a:off x="0" y="3497579"/>
            <a:ext cx="9134856" cy="2756916"/>
          </a:xfrm>
          <a:prstGeom prst="rect">
            <a:avLst/>
          </a:prstGeom>
          <a:blipFill>
            <a:blip r:embed="rId3" cstate="print"/>
            <a:stretch>
              <a:fillRect/>
            </a:stretch>
          </a:blipFill>
        </p:spPr>
        <p:txBody>
          <a:bodyPr wrap="square" lIns="0" tIns="0" rIns="0" bIns="0" rtlCol="0"/>
          <a:lstStyle/>
          <a:p>
            <a:endParaRPr>
              <a:solidFill>
                <a:prstClr val="black"/>
              </a:solidFill>
            </a:endParaRPr>
          </a:p>
        </p:txBody>
      </p:sp>
      <p:sp>
        <p:nvSpPr>
          <p:cNvPr id="2" name="Holder 2"/>
          <p:cNvSpPr>
            <a:spLocks noGrp="1"/>
          </p:cNvSpPr>
          <p:nvPr>
            <p:ph type="title"/>
          </p:nvPr>
        </p:nvSpPr>
        <p:spPr/>
        <p:txBody>
          <a:bodyPr lIns="0" tIns="0" rIns="0" bIns="0"/>
          <a:lstStyle>
            <a:lvl1pPr>
              <a:defRPr sz="2400" b="1" i="0">
                <a:solidFill>
                  <a:schemeClr val="bg1"/>
                </a:solidFill>
                <a:latin typeface="Open Sans"/>
                <a:cs typeface="Open Sans"/>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11/15/2018</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defRPr sz="1400" b="0" i="0">
                <a:solidFill>
                  <a:srgbClr val="6D6F73"/>
                </a:solidFill>
                <a:latin typeface="Open Sans"/>
                <a:cs typeface="Open Sans"/>
              </a:defRPr>
            </a:lvl1pPr>
          </a:lstStyle>
          <a:p>
            <a:pPr marL="127635"/>
            <a:fld id="{81D60167-4931-47E6-BA6A-407CBD079E47}" type="slidenum">
              <a:rPr dirty="0"/>
              <a:pPr marL="127635"/>
              <a:t>‹#›</a:t>
            </a:fld>
            <a:endParaRPr dirty="0"/>
          </a:p>
        </p:txBody>
      </p:sp>
    </p:spTree>
    <p:extLst>
      <p:ext uri="{BB962C8B-B14F-4D97-AF65-F5344CB8AC3E}">
        <p14:creationId xmlns:p14="http://schemas.microsoft.com/office/powerpoint/2010/main" val="92635008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11/15/2018</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defRPr sz="1400" b="0" i="0">
                <a:solidFill>
                  <a:srgbClr val="6D6F73"/>
                </a:solidFill>
                <a:latin typeface="Open Sans"/>
                <a:cs typeface="Open Sans"/>
              </a:defRPr>
            </a:lvl1pPr>
          </a:lstStyle>
          <a:p>
            <a:pPr marL="127635"/>
            <a:fld id="{81D60167-4931-47E6-BA6A-407CBD079E47}" type="slidenum">
              <a:rPr dirty="0"/>
              <a:pPr marL="127635"/>
              <a:t>‹#›</a:t>
            </a:fld>
            <a:endParaRPr dirty="0"/>
          </a:p>
        </p:txBody>
      </p:sp>
    </p:spTree>
    <p:extLst>
      <p:ext uri="{BB962C8B-B14F-4D97-AF65-F5344CB8AC3E}">
        <p14:creationId xmlns:p14="http://schemas.microsoft.com/office/powerpoint/2010/main" val="333672944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slideLayout" Target="../slideLayouts/slideLayout8.xml"/><Relationship Id="rId7" Type="http://schemas.openxmlformats.org/officeDocument/2006/relationships/slideLayout" Target="../slideLayouts/slideLayout1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5" Type="http://schemas.openxmlformats.org/officeDocument/2006/relationships/slideLayout" Target="../slideLayouts/slideLayout10.xml"/><Relationship Id="rId4" Type="http://schemas.openxmlformats.org/officeDocument/2006/relationships/slideLayout" Target="../slideLayouts/slideLayout9.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6.xml"/><Relationship Id="rId7" Type="http://schemas.openxmlformats.org/officeDocument/2006/relationships/image" Target="../media/image1.png"/><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theme" Target="../theme/theme3.xml"/><Relationship Id="rId5" Type="http://schemas.openxmlformats.org/officeDocument/2006/relationships/slideLayout" Target="../slideLayouts/slideLayout18.xml"/><Relationship Id="rId4"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228600"/>
            <a:ext cx="9144000" cy="914400"/>
          </a:xfrm>
          <a:custGeom>
            <a:avLst/>
            <a:gdLst/>
            <a:ahLst/>
            <a:cxnLst/>
            <a:rect l="l" t="t" r="r" b="b"/>
            <a:pathLst>
              <a:path w="9144000" h="914400">
                <a:moveTo>
                  <a:pt x="0" y="914400"/>
                </a:moveTo>
                <a:lnTo>
                  <a:pt x="9144000" y="914400"/>
                </a:lnTo>
                <a:lnTo>
                  <a:pt x="9144000" y="0"/>
                </a:lnTo>
                <a:lnTo>
                  <a:pt x="0" y="0"/>
                </a:lnTo>
                <a:lnTo>
                  <a:pt x="0" y="914400"/>
                </a:lnTo>
                <a:close/>
              </a:path>
            </a:pathLst>
          </a:custGeom>
          <a:solidFill>
            <a:srgbClr val="1B365D"/>
          </a:solidFill>
        </p:spPr>
        <p:txBody>
          <a:bodyPr wrap="square" lIns="0" tIns="0" rIns="0" bIns="0" rtlCol="0"/>
          <a:lstStyle/>
          <a:p>
            <a:endParaRPr/>
          </a:p>
        </p:txBody>
      </p:sp>
      <p:sp>
        <p:nvSpPr>
          <p:cNvPr id="17" name="bk object 17"/>
          <p:cNvSpPr/>
          <p:nvPr/>
        </p:nvSpPr>
        <p:spPr>
          <a:xfrm>
            <a:off x="0" y="5999988"/>
            <a:ext cx="9144000" cy="858519"/>
          </a:xfrm>
          <a:custGeom>
            <a:avLst/>
            <a:gdLst/>
            <a:ahLst/>
            <a:cxnLst/>
            <a:rect l="l" t="t" r="r" b="b"/>
            <a:pathLst>
              <a:path w="9144000" h="858520">
                <a:moveTo>
                  <a:pt x="0" y="858012"/>
                </a:moveTo>
                <a:lnTo>
                  <a:pt x="9144000" y="858012"/>
                </a:lnTo>
                <a:lnTo>
                  <a:pt x="9144000" y="0"/>
                </a:lnTo>
                <a:lnTo>
                  <a:pt x="0" y="0"/>
                </a:lnTo>
                <a:lnTo>
                  <a:pt x="0" y="858012"/>
                </a:lnTo>
                <a:close/>
              </a:path>
            </a:pathLst>
          </a:custGeom>
          <a:solidFill>
            <a:srgbClr val="CDCDCD"/>
          </a:solidFill>
        </p:spPr>
        <p:txBody>
          <a:bodyPr wrap="square" lIns="0" tIns="0" rIns="0" bIns="0" rtlCol="0"/>
          <a:lstStyle/>
          <a:p>
            <a:endParaRPr/>
          </a:p>
        </p:txBody>
      </p:sp>
      <p:sp>
        <p:nvSpPr>
          <p:cNvPr id="18" name="bk object 18"/>
          <p:cNvSpPr/>
          <p:nvPr/>
        </p:nvSpPr>
        <p:spPr>
          <a:xfrm>
            <a:off x="228600" y="6108190"/>
            <a:ext cx="1616964" cy="640079"/>
          </a:xfrm>
          <a:prstGeom prst="rect">
            <a:avLst/>
          </a:prstGeom>
          <a:blipFill>
            <a:blip r:embed="rId7" cstate="print"/>
            <a:stretch>
              <a:fillRect/>
            </a:stretch>
          </a:blipFill>
        </p:spPr>
        <p:txBody>
          <a:bodyPr wrap="square" lIns="0" tIns="0" rIns="0" bIns="0" rtlCol="0"/>
          <a:lstStyle/>
          <a:p>
            <a:endParaRPr/>
          </a:p>
        </p:txBody>
      </p:sp>
      <p:sp>
        <p:nvSpPr>
          <p:cNvPr id="19" name="bk object 19"/>
          <p:cNvSpPr/>
          <p:nvPr/>
        </p:nvSpPr>
        <p:spPr>
          <a:xfrm>
            <a:off x="0" y="1165860"/>
            <a:ext cx="9144000" cy="0"/>
          </a:xfrm>
          <a:custGeom>
            <a:avLst/>
            <a:gdLst/>
            <a:ahLst/>
            <a:cxnLst/>
            <a:rect l="l" t="t" r="r" b="b"/>
            <a:pathLst>
              <a:path w="9144000">
                <a:moveTo>
                  <a:pt x="0" y="0"/>
                </a:moveTo>
                <a:lnTo>
                  <a:pt x="9144000" y="0"/>
                </a:lnTo>
              </a:path>
            </a:pathLst>
          </a:custGeom>
          <a:ln w="46990">
            <a:solidFill>
              <a:srgbClr val="5D7975"/>
            </a:solidFill>
          </a:ln>
        </p:spPr>
        <p:txBody>
          <a:bodyPr wrap="square" lIns="0" tIns="0" rIns="0" bIns="0" rtlCol="0"/>
          <a:lstStyle/>
          <a:p>
            <a:endParaRPr/>
          </a:p>
        </p:txBody>
      </p:sp>
      <p:sp>
        <p:nvSpPr>
          <p:cNvPr id="20" name="bk object 20"/>
          <p:cNvSpPr/>
          <p:nvPr/>
        </p:nvSpPr>
        <p:spPr>
          <a:xfrm>
            <a:off x="0" y="1143000"/>
            <a:ext cx="9144000" cy="45720"/>
          </a:xfrm>
          <a:custGeom>
            <a:avLst/>
            <a:gdLst/>
            <a:ahLst/>
            <a:cxnLst/>
            <a:rect l="l" t="t" r="r" b="b"/>
            <a:pathLst>
              <a:path w="9144000" h="45719">
                <a:moveTo>
                  <a:pt x="0" y="45720"/>
                </a:moveTo>
                <a:lnTo>
                  <a:pt x="9144000" y="45720"/>
                </a:lnTo>
                <a:lnTo>
                  <a:pt x="9144000" y="0"/>
                </a:lnTo>
                <a:lnTo>
                  <a:pt x="0" y="0"/>
                </a:lnTo>
                <a:lnTo>
                  <a:pt x="0" y="45720"/>
                </a:lnTo>
                <a:close/>
              </a:path>
            </a:pathLst>
          </a:custGeom>
          <a:ln w="15240">
            <a:solidFill>
              <a:srgbClr val="5D7975"/>
            </a:solidFill>
          </a:ln>
        </p:spPr>
        <p:txBody>
          <a:bodyPr wrap="square" lIns="0" tIns="0" rIns="0" bIns="0" rtlCol="0"/>
          <a:lstStyle/>
          <a:p>
            <a:endParaRPr/>
          </a:p>
        </p:txBody>
      </p:sp>
      <p:sp>
        <p:nvSpPr>
          <p:cNvPr id="2" name="Holder 2"/>
          <p:cNvSpPr>
            <a:spLocks noGrp="1"/>
          </p:cNvSpPr>
          <p:nvPr>
            <p:ph type="title"/>
          </p:nvPr>
        </p:nvSpPr>
        <p:spPr>
          <a:xfrm>
            <a:off x="459740" y="1440336"/>
            <a:ext cx="8224519" cy="528955"/>
          </a:xfrm>
          <a:prstGeom prst="rect">
            <a:avLst/>
          </a:prstGeom>
        </p:spPr>
        <p:txBody>
          <a:bodyPr wrap="square" lIns="0" tIns="0" rIns="0" bIns="0">
            <a:spAutoFit/>
          </a:bodyPr>
          <a:lstStyle>
            <a:lvl1pPr>
              <a:defRPr sz="1800" b="0" i="0">
                <a:solidFill>
                  <a:schemeClr val="tx1"/>
                </a:solidFill>
                <a:latin typeface="Open Sans"/>
                <a:cs typeface="Open Sans"/>
              </a:defRPr>
            </a:lvl1pPr>
          </a:lstStyle>
          <a:p>
            <a:endParaRPr/>
          </a:p>
        </p:txBody>
      </p:sp>
      <p:sp>
        <p:nvSpPr>
          <p:cNvPr id="3" name="Holder 3"/>
          <p:cNvSpPr>
            <a:spLocks noGrp="1"/>
          </p:cNvSpPr>
          <p:nvPr>
            <p:ph type="body" idx="1"/>
          </p:nvPr>
        </p:nvSpPr>
        <p:spPr>
          <a:xfrm>
            <a:off x="383540" y="2082473"/>
            <a:ext cx="8376919" cy="3810635"/>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3108960" y="6377940"/>
            <a:ext cx="2926079"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11/15/2018</a:t>
            </a:fld>
            <a:endParaRPr lang="en-US"/>
          </a:p>
        </p:txBody>
      </p:sp>
      <p:sp>
        <p:nvSpPr>
          <p:cNvPr id="6" name="Holder 6"/>
          <p:cNvSpPr>
            <a:spLocks noGrp="1"/>
          </p:cNvSpPr>
          <p:nvPr>
            <p:ph type="sldNum" sz="quarter" idx="7"/>
          </p:nvPr>
        </p:nvSpPr>
        <p:spPr>
          <a:xfrm>
            <a:off x="8365490" y="6418534"/>
            <a:ext cx="255904" cy="203834"/>
          </a:xfrm>
          <a:prstGeom prst="rect">
            <a:avLst/>
          </a:prstGeom>
        </p:spPr>
        <p:txBody>
          <a:bodyPr wrap="square" lIns="0" tIns="0" rIns="0" bIns="0">
            <a:spAutoFit/>
          </a:bodyPr>
          <a:lstStyle>
            <a:lvl1pPr>
              <a:defRPr sz="1400" b="0" i="0">
                <a:solidFill>
                  <a:srgbClr val="6D6F73"/>
                </a:solidFill>
                <a:latin typeface="Open Sans"/>
                <a:cs typeface="Open Sans"/>
              </a:defRPr>
            </a:lvl1pPr>
          </a:lstStyle>
          <a:p>
            <a:pPr marL="127635">
              <a:lnSpc>
                <a:spcPct val="100000"/>
              </a:lnSpc>
            </a:pPr>
            <a:fld id="{81D60167-4931-47E6-BA6A-407CBD079E47}" type="slidenum">
              <a:rPr dirty="0"/>
              <a:t>‹#›</a:t>
            </a:fld>
            <a:endParaRPr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81000" y="1341439"/>
            <a:ext cx="8305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Placeholder 1"/>
          <p:cNvSpPr>
            <a:spLocks noGrp="1"/>
          </p:cNvSpPr>
          <p:nvPr>
            <p:ph type="title"/>
          </p:nvPr>
        </p:nvSpPr>
        <p:spPr>
          <a:xfrm>
            <a:off x="381000" y="228600"/>
            <a:ext cx="8305800" cy="914400"/>
          </a:xfrm>
          <a:prstGeom prst="rect">
            <a:avLst/>
          </a:prstGeom>
        </p:spPr>
        <p:txBody>
          <a:bodyPr vert="horz" lIns="91440" tIns="45720" rIns="91440" bIns="45720" rtlCol="0" anchor="ctr">
            <a:normAutofit/>
          </a:bodyPr>
          <a:lstStyle/>
          <a:p>
            <a:r>
              <a:rPr lang="en-US"/>
              <a:t>Click to edit Master title style</a:t>
            </a:r>
            <a:endParaRPr lang="en-US" dirty="0"/>
          </a:p>
        </p:txBody>
      </p:sp>
    </p:spTree>
    <p:extLst>
      <p:ext uri="{BB962C8B-B14F-4D97-AF65-F5344CB8AC3E}">
        <p14:creationId xmlns:p14="http://schemas.microsoft.com/office/powerpoint/2010/main" val="4016279812"/>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Lst>
  <p:hf hdr="0" ftr="0" dt="0"/>
  <p:txStyles>
    <p:titleStyle>
      <a:lvl1pPr algn="l" defTabSz="685800" rtl="0" eaLnBrk="1" latinLnBrk="0" hangingPunct="1">
        <a:spcBef>
          <a:spcPct val="0"/>
        </a:spcBef>
        <a:buNone/>
        <a:defRPr sz="2400" b="1" kern="1200">
          <a:solidFill>
            <a:schemeClr val="bg1"/>
          </a:solidFill>
          <a:latin typeface="PermianSlabSerifTypeface" pitchFamily="50" charset="0"/>
          <a:ea typeface="+mj-ea"/>
          <a:cs typeface="+mj-cs"/>
        </a:defRPr>
      </a:lvl1pPr>
    </p:titleStyle>
    <p:bodyStyle>
      <a:lvl1pPr marL="257175" indent="-257175" algn="l" defTabSz="685800" rtl="0" eaLnBrk="1" latinLnBrk="0" hangingPunct="1">
        <a:spcBef>
          <a:spcPct val="20000"/>
        </a:spcBef>
        <a:buClr>
          <a:schemeClr val="accent6"/>
        </a:buClr>
        <a:buFont typeface="Wingdings" panose="05000000000000000000" pitchFamily="2" charset="2"/>
        <a:buChar char="§"/>
        <a:defRPr sz="18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1pPr>
      <a:lvl2pPr marL="557213" indent="-214313" algn="l" defTabSz="685800" rtl="0" eaLnBrk="1" latinLnBrk="0" hangingPunct="1">
        <a:spcBef>
          <a:spcPct val="20000"/>
        </a:spcBef>
        <a:buClr>
          <a:schemeClr val="accent6"/>
        </a:buClr>
        <a:buFont typeface="Arial" panose="020B0604020202020204" pitchFamily="34" charset="0"/>
        <a:buChar char="–"/>
        <a:defRPr sz="165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2pPr>
      <a:lvl3pPr marL="857250" indent="-171450" algn="l" defTabSz="685800" rtl="0" eaLnBrk="1" latinLnBrk="0" hangingPunct="1">
        <a:spcBef>
          <a:spcPct val="20000"/>
        </a:spcBef>
        <a:buClr>
          <a:schemeClr val="accent6"/>
        </a:buClr>
        <a:buFont typeface="Arial" panose="020B0604020202020204" pitchFamily="34" charset="0"/>
        <a:buChar char="•"/>
        <a:defRPr sz="15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3pPr>
      <a:lvl4pPr marL="1200150" indent="-171450" algn="l" defTabSz="685800" rtl="0" eaLnBrk="1" latinLnBrk="0" hangingPunct="1">
        <a:spcBef>
          <a:spcPct val="20000"/>
        </a:spcBef>
        <a:buClr>
          <a:schemeClr val="accent6"/>
        </a:buClr>
        <a:buFont typeface="Courier New" panose="02070309020205020404" pitchFamily="49" charset="0"/>
        <a:buChar char="o"/>
        <a:defRPr sz="135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4pPr>
      <a:lvl5pPr marL="1543050" indent="-171450" algn="l" defTabSz="685800" rtl="0" eaLnBrk="1" latinLnBrk="0" hangingPunct="1">
        <a:spcBef>
          <a:spcPct val="20000"/>
        </a:spcBef>
        <a:buClr>
          <a:schemeClr val="accent6"/>
        </a:buClr>
        <a:buFont typeface="Arial" panose="020B0604020202020204" pitchFamily="34" charset="0"/>
        <a:buChar char="»"/>
        <a:defRPr sz="12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228600"/>
            <a:ext cx="9144000" cy="914400"/>
          </a:xfrm>
          <a:custGeom>
            <a:avLst/>
            <a:gdLst/>
            <a:ahLst/>
            <a:cxnLst/>
            <a:rect l="l" t="t" r="r" b="b"/>
            <a:pathLst>
              <a:path w="9144000" h="914400">
                <a:moveTo>
                  <a:pt x="0" y="914400"/>
                </a:moveTo>
                <a:lnTo>
                  <a:pt x="9144000" y="914400"/>
                </a:lnTo>
                <a:lnTo>
                  <a:pt x="9144000" y="0"/>
                </a:lnTo>
                <a:lnTo>
                  <a:pt x="0" y="0"/>
                </a:lnTo>
                <a:lnTo>
                  <a:pt x="0" y="914400"/>
                </a:lnTo>
                <a:close/>
              </a:path>
            </a:pathLst>
          </a:custGeom>
          <a:solidFill>
            <a:srgbClr val="1B365D"/>
          </a:solidFill>
        </p:spPr>
        <p:txBody>
          <a:bodyPr wrap="square" lIns="0" tIns="0" rIns="0" bIns="0" rtlCol="0"/>
          <a:lstStyle/>
          <a:p>
            <a:endParaRPr>
              <a:solidFill>
                <a:prstClr val="black"/>
              </a:solidFill>
            </a:endParaRPr>
          </a:p>
        </p:txBody>
      </p:sp>
      <p:sp>
        <p:nvSpPr>
          <p:cNvPr id="17" name="bk object 17"/>
          <p:cNvSpPr/>
          <p:nvPr/>
        </p:nvSpPr>
        <p:spPr>
          <a:xfrm>
            <a:off x="0" y="5999988"/>
            <a:ext cx="9144000" cy="858519"/>
          </a:xfrm>
          <a:custGeom>
            <a:avLst/>
            <a:gdLst/>
            <a:ahLst/>
            <a:cxnLst/>
            <a:rect l="l" t="t" r="r" b="b"/>
            <a:pathLst>
              <a:path w="9144000" h="858520">
                <a:moveTo>
                  <a:pt x="0" y="858012"/>
                </a:moveTo>
                <a:lnTo>
                  <a:pt x="9144000" y="858012"/>
                </a:lnTo>
                <a:lnTo>
                  <a:pt x="9144000" y="0"/>
                </a:lnTo>
                <a:lnTo>
                  <a:pt x="0" y="0"/>
                </a:lnTo>
                <a:lnTo>
                  <a:pt x="0" y="858012"/>
                </a:lnTo>
                <a:close/>
              </a:path>
            </a:pathLst>
          </a:custGeom>
          <a:solidFill>
            <a:srgbClr val="CDCDCD"/>
          </a:solidFill>
        </p:spPr>
        <p:txBody>
          <a:bodyPr wrap="square" lIns="0" tIns="0" rIns="0" bIns="0" rtlCol="0"/>
          <a:lstStyle/>
          <a:p>
            <a:endParaRPr>
              <a:solidFill>
                <a:prstClr val="black"/>
              </a:solidFill>
            </a:endParaRPr>
          </a:p>
        </p:txBody>
      </p:sp>
      <p:sp>
        <p:nvSpPr>
          <p:cNvPr id="18" name="bk object 18"/>
          <p:cNvSpPr/>
          <p:nvPr/>
        </p:nvSpPr>
        <p:spPr>
          <a:xfrm>
            <a:off x="228600" y="6108190"/>
            <a:ext cx="1616964" cy="640079"/>
          </a:xfrm>
          <a:prstGeom prst="rect">
            <a:avLst/>
          </a:prstGeom>
          <a:blipFill>
            <a:blip r:embed="rId7" cstate="print"/>
            <a:stretch>
              <a:fillRect/>
            </a:stretch>
          </a:blipFill>
        </p:spPr>
        <p:txBody>
          <a:bodyPr wrap="square" lIns="0" tIns="0" rIns="0" bIns="0" rtlCol="0"/>
          <a:lstStyle/>
          <a:p>
            <a:endParaRPr>
              <a:solidFill>
                <a:prstClr val="black"/>
              </a:solidFill>
            </a:endParaRPr>
          </a:p>
        </p:txBody>
      </p:sp>
      <p:sp>
        <p:nvSpPr>
          <p:cNvPr id="19" name="bk object 19"/>
          <p:cNvSpPr/>
          <p:nvPr/>
        </p:nvSpPr>
        <p:spPr>
          <a:xfrm>
            <a:off x="0" y="1165860"/>
            <a:ext cx="9144000" cy="0"/>
          </a:xfrm>
          <a:custGeom>
            <a:avLst/>
            <a:gdLst/>
            <a:ahLst/>
            <a:cxnLst/>
            <a:rect l="l" t="t" r="r" b="b"/>
            <a:pathLst>
              <a:path w="9144000">
                <a:moveTo>
                  <a:pt x="0" y="0"/>
                </a:moveTo>
                <a:lnTo>
                  <a:pt x="9144000" y="0"/>
                </a:lnTo>
              </a:path>
            </a:pathLst>
          </a:custGeom>
          <a:ln w="46990">
            <a:solidFill>
              <a:srgbClr val="5D7975"/>
            </a:solidFill>
          </a:ln>
        </p:spPr>
        <p:txBody>
          <a:bodyPr wrap="square" lIns="0" tIns="0" rIns="0" bIns="0" rtlCol="0"/>
          <a:lstStyle/>
          <a:p>
            <a:endParaRPr>
              <a:solidFill>
                <a:prstClr val="black"/>
              </a:solidFill>
            </a:endParaRPr>
          </a:p>
        </p:txBody>
      </p:sp>
      <p:sp>
        <p:nvSpPr>
          <p:cNvPr id="20" name="bk object 20"/>
          <p:cNvSpPr/>
          <p:nvPr/>
        </p:nvSpPr>
        <p:spPr>
          <a:xfrm>
            <a:off x="0" y="1143000"/>
            <a:ext cx="9144000" cy="45720"/>
          </a:xfrm>
          <a:custGeom>
            <a:avLst/>
            <a:gdLst/>
            <a:ahLst/>
            <a:cxnLst/>
            <a:rect l="l" t="t" r="r" b="b"/>
            <a:pathLst>
              <a:path w="9144000" h="45719">
                <a:moveTo>
                  <a:pt x="0" y="45720"/>
                </a:moveTo>
                <a:lnTo>
                  <a:pt x="9144000" y="45720"/>
                </a:lnTo>
                <a:lnTo>
                  <a:pt x="9144000" y="0"/>
                </a:lnTo>
                <a:lnTo>
                  <a:pt x="0" y="0"/>
                </a:lnTo>
                <a:lnTo>
                  <a:pt x="0" y="45720"/>
                </a:lnTo>
                <a:close/>
              </a:path>
            </a:pathLst>
          </a:custGeom>
          <a:ln w="15240">
            <a:solidFill>
              <a:srgbClr val="5D7975"/>
            </a:solidFill>
          </a:ln>
        </p:spPr>
        <p:txBody>
          <a:bodyPr wrap="square" lIns="0" tIns="0" rIns="0" bIns="0" rtlCol="0"/>
          <a:lstStyle/>
          <a:p>
            <a:endParaRPr>
              <a:solidFill>
                <a:prstClr val="black"/>
              </a:solidFill>
            </a:endParaRPr>
          </a:p>
        </p:txBody>
      </p:sp>
      <p:sp>
        <p:nvSpPr>
          <p:cNvPr id="2" name="Holder 2"/>
          <p:cNvSpPr>
            <a:spLocks noGrp="1"/>
          </p:cNvSpPr>
          <p:nvPr>
            <p:ph type="title"/>
          </p:nvPr>
        </p:nvSpPr>
        <p:spPr>
          <a:xfrm>
            <a:off x="0" y="228600"/>
            <a:ext cx="9144000" cy="937260"/>
          </a:xfrm>
          <a:prstGeom prst="rect">
            <a:avLst/>
          </a:prstGeom>
        </p:spPr>
        <p:txBody>
          <a:bodyPr wrap="square" lIns="0" tIns="0" rIns="0" bIns="0">
            <a:spAutoFit/>
          </a:bodyPr>
          <a:lstStyle>
            <a:lvl1pPr>
              <a:defRPr sz="2400" b="1" i="0">
                <a:solidFill>
                  <a:schemeClr val="bg1"/>
                </a:solidFill>
                <a:latin typeface="Open Sans"/>
                <a:cs typeface="Open Sans"/>
              </a:defRPr>
            </a:lvl1pPr>
          </a:lstStyle>
          <a:p>
            <a:endParaRPr/>
          </a:p>
        </p:txBody>
      </p:sp>
      <p:sp>
        <p:nvSpPr>
          <p:cNvPr id="3" name="Holder 3"/>
          <p:cNvSpPr>
            <a:spLocks noGrp="1"/>
          </p:cNvSpPr>
          <p:nvPr>
            <p:ph type="body" idx="1"/>
          </p:nvPr>
        </p:nvSpPr>
        <p:spPr>
          <a:xfrm>
            <a:off x="383540" y="2616904"/>
            <a:ext cx="8376919" cy="2625725"/>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3108960" y="6377940"/>
            <a:ext cx="2926079"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11/15/2018</a:t>
            </a:fld>
            <a:endParaRPr lang="en-US">
              <a:solidFill>
                <a:prstClr val="black">
                  <a:tint val="75000"/>
                </a:prstClr>
              </a:solidFill>
            </a:endParaRPr>
          </a:p>
        </p:txBody>
      </p:sp>
      <p:sp>
        <p:nvSpPr>
          <p:cNvPr id="6" name="Holder 6"/>
          <p:cNvSpPr>
            <a:spLocks noGrp="1"/>
          </p:cNvSpPr>
          <p:nvPr>
            <p:ph type="sldNum" sz="quarter" idx="7"/>
          </p:nvPr>
        </p:nvSpPr>
        <p:spPr>
          <a:xfrm>
            <a:off x="8365490" y="6418534"/>
            <a:ext cx="255904" cy="203834"/>
          </a:xfrm>
          <a:prstGeom prst="rect">
            <a:avLst/>
          </a:prstGeom>
        </p:spPr>
        <p:txBody>
          <a:bodyPr wrap="square" lIns="0" tIns="0" rIns="0" bIns="0">
            <a:spAutoFit/>
          </a:bodyPr>
          <a:lstStyle>
            <a:lvl1pPr>
              <a:defRPr sz="1400" b="0" i="0">
                <a:solidFill>
                  <a:srgbClr val="6D6F73"/>
                </a:solidFill>
                <a:latin typeface="Open Sans"/>
                <a:cs typeface="Open Sans"/>
              </a:defRPr>
            </a:lvl1pPr>
          </a:lstStyle>
          <a:p>
            <a:pPr marL="127635"/>
            <a:fld id="{81D60167-4931-47E6-BA6A-407CBD079E47}" type="slidenum">
              <a:rPr dirty="0"/>
              <a:pPr marL="127635"/>
              <a:t>‹#›</a:t>
            </a:fld>
            <a:endParaRPr dirty="0"/>
          </a:p>
        </p:txBody>
      </p:sp>
    </p:spTree>
    <p:extLst>
      <p:ext uri="{BB962C8B-B14F-4D97-AF65-F5344CB8AC3E}">
        <p14:creationId xmlns:p14="http://schemas.microsoft.com/office/powerpoint/2010/main" val="882777614"/>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hyperlink" Target="https://www.youtube.com/watch?v=60J8qRjRPkE" TargetMode="External"/><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8.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image" Target="../media/image14.jpg"/><Relationship Id="rId5" Type="http://schemas.openxmlformats.org/officeDocument/2006/relationships/image" Target="../media/image6.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5.xml"/><Relationship Id="rId5" Type="http://schemas.openxmlformats.org/officeDocument/2006/relationships/image" Target="../media/image16.jp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18.jp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hyperlink" Target="https://www.tn.gov/content/dam/tn/education/standards/tnelds/std_tnelds_birth-4yo.pdf"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image" Target="../media/image22.jpg"/></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hyperlink" Target="https://www.youtube.com/watch?v=ekeLgFPooaQ" TargetMode="External"/><Relationship Id="rId2" Type="http://schemas.openxmlformats.org/officeDocument/2006/relationships/notesSlide" Target="../notesSlides/notesSlide13.xml"/><Relationship Id="rId1" Type="http://schemas.openxmlformats.org/officeDocument/2006/relationships/slideLayout" Target="../slideLayouts/slideLayout5.xml"/><Relationship Id="rId6" Type="http://schemas.openxmlformats.org/officeDocument/2006/relationships/image" Target="../media/image24.png"/><Relationship Id="rId5" Type="http://schemas.openxmlformats.org/officeDocument/2006/relationships/hyperlink" Target="https://www.bing.com/videos/search?q=video%2Breading%2Binformational%2Btext%2Bwith%2Bpreschoolers&amp;amp;&amp;amp;view=detail&amp;amp;mid=205198C34DDE2CF9C92F205198C34DDE2CF9C92F&amp;amp;&amp;amp;FORM=VRDGAR" TargetMode="External"/><Relationship Id="rId4" Type="http://schemas.openxmlformats.org/officeDocument/2006/relationships/hyperlink" Target="https://www.bing.com/videos/search?q=Reading%2Babout%2Bthings%2Bthat%2Bgo&amp;amp;&amp;amp;view=detail&amp;amp;mid=CB93E0C3672EEE259849CB93E0C3672EEE259849&amp;amp;&amp;amp;FORM=VRDGAR"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5.xml"/><Relationship Id="rId4"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a:t>Module </a:t>
            </a:r>
            <a:r>
              <a:rPr lang="en-US" dirty="0" smtClean="0"/>
              <a:t>6</a:t>
            </a:r>
            <a:r>
              <a:rPr lang="en-US" dirty="0"/>
              <a:t/>
            </a:r>
            <a:br>
              <a:rPr lang="en-US" dirty="0"/>
            </a:br>
            <a:r>
              <a:rPr lang="en-US" dirty="0" smtClean="0"/>
              <a:t>Interactive Read </a:t>
            </a:r>
            <a:r>
              <a:rPr lang="en-US" dirty="0" err="1" smtClean="0"/>
              <a:t>Alouds</a:t>
            </a:r>
            <a:r>
              <a:rPr lang="en-US" dirty="0"/>
              <a:t/>
            </a:r>
            <a:br>
              <a:rPr lang="en-US" dirty="0"/>
            </a:br>
            <a:r>
              <a:rPr lang="en-US" sz="1500" dirty="0"/>
              <a:t/>
            </a:r>
            <a:br>
              <a:rPr lang="en-US" sz="1500" dirty="0"/>
            </a:br>
            <a:endParaRPr lang="en-US" sz="1500" dirty="0"/>
          </a:p>
        </p:txBody>
      </p:sp>
      <p:sp>
        <p:nvSpPr>
          <p:cNvPr id="3" name="Subtitle 2"/>
          <p:cNvSpPr>
            <a:spLocks noGrp="1"/>
          </p:cNvSpPr>
          <p:nvPr>
            <p:ph type="subTitle" idx="1"/>
          </p:nvPr>
        </p:nvSpPr>
        <p:spPr>
          <a:xfrm>
            <a:off x="2171700" y="4629150"/>
            <a:ext cx="4800600" cy="742950"/>
          </a:xfrm>
        </p:spPr>
        <p:txBody>
          <a:bodyPr/>
          <a:lstStyle/>
          <a:p>
            <a:endParaRPr lang="en-US" sz="1800" dirty="0"/>
          </a:p>
          <a:p>
            <a:r>
              <a:rPr lang="en-US" sz="2700" dirty="0"/>
              <a:t>Early Literacy Matters </a:t>
            </a:r>
          </a:p>
        </p:txBody>
      </p:sp>
      <p:sp>
        <p:nvSpPr>
          <p:cNvPr id="4" name="Text Placeholder 3"/>
          <p:cNvSpPr>
            <a:spLocks noGrp="1"/>
          </p:cNvSpPr>
          <p:nvPr>
            <p:ph type="body" sz="quarter" idx="10"/>
          </p:nvPr>
        </p:nvSpPr>
        <p:spPr/>
        <p:txBody>
          <a:bodyPr/>
          <a:lstStyle/>
          <a:p>
            <a:r>
              <a:rPr lang="en-US" dirty="0"/>
              <a:t>8-1-2017 launch</a:t>
            </a:r>
          </a:p>
        </p:txBody>
      </p:sp>
    </p:spTree>
    <p:extLst>
      <p:ext uri="{BB962C8B-B14F-4D97-AF65-F5344CB8AC3E}">
        <p14:creationId xmlns:p14="http://schemas.microsoft.com/office/powerpoint/2010/main" val="25673421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59740" y="1796865"/>
            <a:ext cx="2882900" cy="304800"/>
          </a:xfrm>
          <a:prstGeom prst="rect">
            <a:avLst/>
          </a:prstGeom>
        </p:spPr>
        <p:txBody>
          <a:bodyPr vert="horz" wrap="square" lIns="0" tIns="0" rIns="0" bIns="0" rtlCol="0">
            <a:spAutoFit/>
          </a:bodyPr>
          <a:lstStyle/>
          <a:p>
            <a:pPr marL="12700">
              <a:lnSpc>
                <a:spcPct val="100000"/>
              </a:lnSpc>
            </a:pPr>
            <a:r>
              <a:rPr sz="2200" b="1" spc="-15" dirty="0">
                <a:latin typeface="Open Sans"/>
                <a:cs typeface="Open Sans"/>
              </a:rPr>
              <a:t>Module 6</a:t>
            </a:r>
            <a:r>
              <a:rPr sz="2200" b="1" spc="-10" dirty="0">
                <a:latin typeface="Open Sans"/>
                <a:cs typeface="Open Sans"/>
              </a:rPr>
              <a:t> at</a:t>
            </a:r>
            <a:r>
              <a:rPr sz="2200" b="1" spc="-5" dirty="0">
                <a:latin typeface="Open Sans"/>
                <a:cs typeface="Open Sans"/>
              </a:rPr>
              <a:t> </a:t>
            </a:r>
            <a:r>
              <a:rPr sz="2200" b="1" spc="-15" dirty="0">
                <a:latin typeface="Open Sans"/>
                <a:cs typeface="Open Sans"/>
              </a:rPr>
              <a:t>a</a:t>
            </a:r>
            <a:r>
              <a:rPr sz="2200" b="1" spc="-5" dirty="0">
                <a:latin typeface="Open Sans"/>
                <a:cs typeface="Open Sans"/>
              </a:rPr>
              <a:t> </a:t>
            </a:r>
            <a:r>
              <a:rPr sz="2200" b="1" spc="-30" dirty="0">
                <a:latin typeface="Open Sans"/>
                <a:cs typeface="Open Sans"/>
              </a:rPr>
              <a:t>g</a:t>
            </a:r>
            <a:r>
              <a:rPr sz="2200" b="1" spc="-20" dirty="0">
                <a:latin typeface="Open Sans"/>
                <a:cs typeface="Open Sans"/>
              </a:rPr>
              <a:t>lance</a:t>
            </a:r>
            <a:endParaRPr sz="2200">
              <a:latin typeface="Open Sans"/>
              <a:cs typeface="Open Sans"/>
            </a:endParaRPr>
          </a:p>
        </p:txBody>
      </p:sp>
      <p:sp>
        <p:nvSpPr>
          <p:cNvPr id="3" name="object 3"/>
          <p:cNvSpPr txBox="1"/>
          <p:nvPr/>
        </p:nvSpPr>
        <p:spPr>
          <a:xfrm>
            <a:off x="459740" y="2398215"/>
            <a:ext cx="7734300" cy="2651760"/>
          </a:xfrm>
          <a:prstGeom prst="rect">
            <a:avLst/>
          </a:prstGeom>
        </p:spPr>
        <p:txBody>
          <a:bodyPr vert="horz" wrap="square" lIns="0" tIns="0" rIns="0" bIns="0" rtlCol="0">
            <a:spAutoFit/>
          </a:bodyPr>
          <a:lstStyle/>
          <a:p>
            <a:pPr marL="12700" marR="178435">
              <a:lnSpc>
                <a:spcPts val="1839"/>
              </a:lnSpc>
            </a:pPr>
            <a:r>
              <a:rPr sz="1700" dirty="0">
                <a:latin typeface="Open Sans"/>
                <a:cs typeface="Open Sans"/>
              </a:rPr>
              <a:t>In</a:t>
            </a:r>
            <a:r>
              <a:rPr sz="1700" spc="-20" dirty="0">
                <a:latin typeface="Open Sans"/>
                <a:cs typeface="Open Sans"/>
              </a:rPr>
              <a:t> </a:t>
            </a:r>
            <a:r>
              <a:rPr sz="1700" dirty="0">
                <a:latin typeface="Open Sans"/>
                <a:cs typeface="Open Sans"/>
              </a:rPr>
              <a:t>Module</a:t>
            </a:r>
            <a:r>
              <a:rPr sz="1700" spc="-35" dirty="0">
                <a:latin typeface="Open Sans"/>
                <a:cs typeface="Open Sans"/>
              </a:rPr>
              <a:t> </a:t>
            </a:r>
            <a:r>
              <a:rPr sz="1700" dirty="0">
                <a:latin typeface="Open Sans"/>
                <a:cs typeface="Open Sans"/>
              </a:rPr>
              <a:t>5,</a:t>
            </a:r>
            <a:r>
              <a:rPr sz="1700" spc="-15" dirty="0">
                <a:latin typeface="Open Sans"/>
                <a:cs typeface="Open Sans"/>
              </a:rPr>
              <a:t> </a:t>
            </a:r>
            <a:r>
              <a:rPr sz="1700" dirty="0">
                <a:latin typeface="Open Sans"/>
                <a:cs typeface="Open Sans"/>
              </a:rPr>
              <a:t>you</a:t>
            </a:r>
            <a:r>
              <a:rPr sz="1700" spc="-25" dirty="0">
                <a:latin typeface="Open Sans"/>
                <a:cs typeface="Open Sans"/>
              </a:rPr>
              <a:t> </a:t>
            </a:r>
            <a:r>
              <a:rPr sz="1700" dirty="0">
                <a:latin typeface="Open Sans"/>
                <a:cs typeface="Open Sans"/>
              </a:rPr>
              <a:t>lea</a:t>
            </a:r>
            <a:r>
              <a:rPr sz="1700" spc="-5" dirty="0">
                <a:latin typeface="Open Sans"/>
                <a:cs typeface="Open Sans"/>
              </a:rPr>
              <a:t>rne</a:t>
            </a:r>
            <a:r>
              <a:rPr sz="1700" dirty="0">
                <a:latin typeface="Open Sans"/>
                <a:cs typeface="Open Sans"/>
              </a:rPr>
              <a:t>d</a:t>
            </a:r>
            <a:r>
              <a:rPr sz="1700" spc="-30" dirty="0">
                <a:latin typeface="Open Sans"/>
                <a:cs typeface="Open Sans"/>
              </a:rPr>
              <a:t> </a:t>
            </a:r>
            <a:r>
              <a:rPr sz="1700" dirty="0">
                <a:latin typeface="Open Sans"/>
                <a:cs typeface="Open Sans"/>
              </a:rPr>
              <a:t>the</a:t>
            </a:r>
            <a:r>
              <a:rPr sz="1700" spc="-25" dirty="0">
                <a:latin typeface="Open Sans"/>
                <a:cs typeface="Open Sans"/>
              </a:rPr>
              <a:t> </a:t>
            </a:r>
            <a:r>
              <a:rPr sz="1700" dirty="0">
                <a:latin typeface="Open Sans"/>
                <a:cs typeface="Open Sans"/>
              </a:rPr>
              <a:t>importance</a:t>
            </a:r>
            <a:r>
              <a:rPr sz="1700" spc="-30" dirty="0">
                <a:latin typeface="Open Sans"/>
                <a:cs typeface="Open Sans"/>
              </a:rPr>
              <a:t> </a:t>
            </a:r>
            <a:r>
              <a:rPr sz="1700" dirty="0">
                <a:latin typeface="Open Sans"/>
                <a:cs typeface="Open Sans"/>
              </a:rPr>
              <a:t>of</a:t>
            </a:r>
            <a:r>
              <a:rPr sz="1700" spc="-10" dirty="0">
                <a:latin typeface="Open Sans"/>
                <a:cs typeface="Open Sans"/>
              </a:rPr>
              <a:t> </a:t>
            </a:r>
            <a:r>
              <a:rPr sz="1700" spc="-5" dirty="0">
                <a:latin typeface="Open Sans"/>
                <a:cs typeface="Open Sans"/>
              </a:rPr>
              <a:t>mod</a:t>
            </a:r>
            <a:r>
              <a:rPr sz="1700" dirty="0">
                <a:latin typeface="Open Sans"/>
                <a:cs typeface="Open Sans"/>
              </a:rPr>
              <a:t>eli</a:t>
            </a:r>
            <a:r>
              <a:rPr sz="1700" spc="-15" dirty="0">
                <a:latin typeface="Open Sans"/>
                <a:cs typeface="Open Sans"/>
              </a:rPr>
              <a:t>n</a:t>
            </a:r>
            <a:r>
              <a:rPr sz="1700" dirty="0">
                <a:latin typeface="Open Sans"/>
                <a:cs typeface="Open Sans"/>
              </a:rPr>
              <a:t>g</a:t>
            </a:r>
            <a:r>
              <a:rPr sz="1700" spc="-35" dirty="0">
                <a:latin typeface="Open Sans"/>
                <a:cs typeface="Open Sans"/>
              </a:rPr>
              <a:t> </a:t>
            </a:r>
            <a:r>
              <a:rPr sz="1700" spc="-5" dirty="0">
                <a:latin typeface="Open Sans"/>
                <a:cs typeface="Open Sans"/>
              </a:rPr>
              <a:t>writing</a:t>
            </a:r>
            <a:r>
              <a:rPr sz="1700" dirty="0">
                <a:latin typeface="Open Sans"/>
                <a:cs typeface="Open Sans"/>
              </a:rPr>
              <a:t>,</a:t>
            </a:r>
            <a:r>
              <a:rPr sz="1700" spc="-15" dirty="0">
                <a:latin typeface="Open Sans"/>
                <a:cs typeface="Open Sans"/>
              </a:rPr>
              <a:t> </a:t>
            </a:r>
            <a:r>
              <a:rPr sz="1700" dirty="0">
                <a:latin typeface="Open Sans"/>
                <a:cs typeface="Open Sans"/>
              </a:rPr>
              <a:t>p</a:t>
            </a:r>
            <a:r>
              <a:rPr sz="1700" spc="-40" dirty="0">
                <a:latin typeface="Open Sans"/>
                <a:cs typeface="Open Sans"/>
              </a:rPr>
              <a:t>r</a:t>
            </a:r>
            <a:r>
              <a:rPr sz="1700" dirty="0">
                <a:latin typeface="Open Sans"/>
                <a:cs typeface="Open Sans"/>
              </a:rPr>
              <a:t>eparing</a:t>
            </a:r>
            <a:r>
              <a:rPr sz="1700" spc="-35" dirty="0">
                <a:latin typeface="Open Sans"/>
                <a:cs typeface="Open Sans"/>
              </a:rPr>
              <a:t> </a:t>
            </a:r>
            <a:r>
              <a:rPr sz="1700" dirty="0">
                <a:latin typeface="Open Sans"/>
                <a:cs typeface="Open Sans"/>
              </a:rPr>
              <a:t>for </a:t>
            </a:r>
            <a:r>
              <a:rPr sz="1700" spc="-5" dirty="0">
                <a:latin typeface="Open Sans"/>
                <a:cs typeface="Open Sans"/>
              </a:rPr>
              <a:t>writin</a:t>
            </a:r>
            <a:r>
              <a:rPr sz="1700" dirty="0">
                <a:latin typeface="Open Sans"/>
                <a:cs typeface="Open Sans"/>
              </a:rPr>
              <a:t>g</a:t>
            </a:r>
            <a:r>
              <a:rPr sz="1700" spc="-10" dirty="0">
                <a:latin typeface="Open Sans"/>
                <a:cs typeface="Open Sans"/>
              </a:rPr>
              <a:t> </a:t>
            </a:r>
            <a:r>
              <a:rPr sz="1700" spc="-5" dirty="0">
                <a:latin typeface="Open Sans"/>
                <a:cs typeface="Open Sans"/>
              </a:rPr>
              <a:t>alon</a:t>
            </a:r>
            <a:r>
              <a:rPr sz="1700" dirty="0">
                <a:latin typeface="Open Sans"/>
                <a:cs typeface="Open Sans"/>
              </a:rPr>
              <a:t>g</a:t>
            </a:r>
            <a:r>
              <a:rPr sz="1700" spc="-20" dirty="0">
                <a:latin typeface="Open Sans"/>
                <a:cs typeface="Open Sans"/>
              </a:rPr>
              <a:t> </a:t>
            </a:r>
            <a:r>
              <a:rPr sz="1700" dirty="0">
                <a:latin typeface="Open Sans"/>
                <a:cs typeface="Open Sans"/>
              </a:rPr>
              <a:t>the</a:t>
            </a:r>
            <a:r>
              <a:rPr sz="1700" spc="-25" dirty="0">
                <a:latin typeface="Open Sans"/>
                <a:cs typeface="Open Sans"/>
              </a:rPr>
              <a:t> </a:t>
            </a:r>
            <a:r>
              <a:rPr sz="1700" spc="-5" dirty="0">
                <a:latin typeface="Open Sans"/>
                <a:cs typeface="Open Sans"/>
              </a:rPr>
              <a:t>wa</a:t>
            </a:r>
            <a:r>
              <a:rPr sz="1700" spc="-70" dirty="0">
                <a:latin typeface="Open Sans"/>
                <a:cs typeface="Open Sans"/>
              </a:rPr>
              <a:t>y</a:t>
            </a:r>
            <a:r>
              <a:rPr sz="1700" dirty="0">
                <a:latin typeface="Open Sans"/>
                <a:cs typeface="Open Sans"/>
              </a:rPr>
              <a:t>,</a:t>
            </a:r>
            <a:r>
              <a:rPr sz="1700" spc="-10" dirty="0">
                <a:latin typeface="Open Sans"/>
                <a:cs typeface="Open Sans"/>
              </a:rPr>
              <a:t> </a:t>
            </a:r>
            <a:r>
              <a:rPr sz="1700" spc="-5" dirty="0">
                <a:latin typeface="Open Sans"/>
                <a:cs typeface="Open Sans"/>
              </a:rPr>
              <a:t>an</a:t>
            </a:r>
            <a:r>
              <a:rPr sz="1700" dirty="0">
                <a:latin typeface="Open Sans"/>
                <a:cs typeface="Open Sans"/>
              </a:rPr>
              <a:t>d</a:t>
            </a:r>
            <a:r>
              <a:rPr sz="1700" spc="-15" dirty="0">
                <a:latin typeface="Open Sans"/>
                <a:cs typeface="Open Sans"/>
              </a:rPr>
              <a:t> </a:t>
            </a:r>
            <a:r>
              <a:rPr sz="1700" spc="-5" dirty="0">
                <a:latin typeface="Open Sans"/>
                <a:cs typeface="Open Sans"/>
              </a:rPr>
              <a:t>c</a:t>
            </a:r>
            <a:r>
              <a:rPr sz="1700" spc="-35" dirty="0">
                <a:latin typeface="Open Sans"/>
                <a:cs typeface="Open Sans"/>
              </a:rPr>
              <a:t>r</a:t>
            </a:r>
            <a:r>
              <a:rPr sz="1700" spc="-5" dirty="0">
                <a:latin typeface="Open Sans"/>
                <a:cs typeface="Open Sans"/>
              </a:rPr>
              <a:t>eatin</a:t>
            </a:r>
            <a:r>
              <a:rPr sz="1700" dirty="0">
                <a:latin typeface="Open Sans"/>
                <a:cs typeface="Open Sans"/>
              </a:rPr>
              <a:t>g</a:t>
            </a:r>
            <a:r>
              <a:rPr sz="1700" spc="-20" dirty="0">
                <a:latin typeface="Open Sans"/>
                <a:cs typeface="Open Sans"/>
              </a:rPr>
              <a:t> </a:t>
            </a:r>
            <a:r>
              <a:rPr sz="1700" dirty="0">
                <a:latin typeface="Open Sans"/>
                <a:cs typeface="Open Sans"/>
              </a:rPr>
              <a:t>opportu</a:t>
            </a:r>
            <a:r>
              <a:rPr sz="1700" spc="-10" dirty="0">
                <a:latin typeface="Open Sans"/>
                <a:cs typeface="Open Sans"/>
              </a:rPr>
              <a:t>n</a:t>
            </a:r>
            <a:r>
              <a:rPr sz="1700" spc="-15" dirty="0">
                <a:latin typeface="Open Sans"/>
                <a:cs typeface="Open Sans"/>
              </a:rPr>
              <a:t>i</a:t>
            </a:r>
            <a:r>
              <a:rPr sz="1700" dirty="0">
                <a:latin typeface="Open Sans"/>
                <a:cs typeface="Open Sans"/>
              </a:rPr>
              <a:t>ti</a:t>
            </a:r>
            <a:r>
              <a:rPr sz="1700" spc="-10" dirty="0">
                <a:latin typeface="Open Sans"/>
                <a:cs typeface="Open Sans"/>
              </a:rPr>
              <a:t>e</a:t>
            </a:r>
            <a:r>
              <a:rPr sz="1700" dirty="0">
                <a:latin typeface="Open Sans"/>
                <a:cs typeface="Open Sans"/>
              </a:rPr>
              <a:t>s</a:t>
            </a:r>
            <a:r>
              <a:rPr sz="1700" spc="-45" dirty="0">
                <a:latin typeface="Open Sans"/>
                <a:cs typeface="Open Sans"/>
              </a:rPr>
              <a:t> </a:t>
            </a:r>
            <a:r>
              <a:rPr sz="1700" dirty="0">
                <a:latin typeface="Open Sans"/>
                <a:cs typeface="Open Sans"/>
              </a:rPr>
              <a:t>for</a:t>
            </a:r>
            <a:r>
              <a:rPr sz="1700" spc="-10" dirty="0">
                <a:latin typeface="Open Sans"/>
                <a:cs typeface="Open Sans"/>
              </a:rPr>
              <a:t> </a:t>
            </a:r>
            <a:r>
              <a:rPr sz="1700" spc="-5" dirty="0">
                <a:latin typeface="Open Sans"/>
                <a:cs typeface="Open Sans"/>
              </a:rPr>
              <a:t>child</a:t>
            </a:r>
            <a:r>
              <a:rPr sz="1700" spc="-30" dirty="0">
                <a:latin typeface="Open Sans"/>
                <a:cs typeface="Open Sans"/>
              </a:rPr>
              <a:t>r</a:t>
            </a:r>
            <a:r>
              <a:rPr sz="1700" spc="-5" dirty="0">
                <a:latin typeface="Open Sans"/>
                <a:cs typeface="Open Sans"/>
              </a:rPr>
              <a:t>e</a:t>
            </a:r>
            <a:r>
              <a:rPr sz="1700" dirty="0">
                <a:latin typeface="Open Sans"/>
                <a:cs typeface="Open Sans"/>
              </a:rPr>
              <a:t>n</a:t>
            </a:r>
            <a:r>
              <a:rPr sz="1700" spc="-45" dirty="0">
                <a:latin typeface="Open Sans"/>
                <a:cs typeface="Open Sans"/>
              </a:rPr>
              <a:t> </a:t>
            </a:r>
            <a:r>
              <a:rPr sz="1700" dirty="0">
                <a:latin typeface="Open Sans"/>
                <a:cs typeface="Open Sans"/>
              </a:rPr>
              <a:t>to</a:t>
            </a:r>
            <a:r>
              <a:rPr sz="1700" spc="-10" dirty="0">
                <a:latin typeface="Open Sans"/>
                <a:cs typeface="Open Sans"/>
              </a:rPr>
              <a:t> </a:t>
            </a:r>
            <a:r>
              <a:rPr sz="1700" spc="-5" dirty="0">
                <a:latin typeface="Open Sans"/>
                <a:cs typeface="Open Sans"/>
              </a:rPr>
              <a:t>write.</a:t>
            </a:r>
            <a:endParaRPr sz="1700">
              <a:latin typeface="Open Sans"/>
              <a:cs typeface="Open Sans"/>
            </a:endParaRPr>
          </a:p>
          <a:p>
            <a:pPr>
              <a:lnSpc>
                <a:spcPct val="100000"/>
              </a:lnSpc>
              <a:spcBef>
                <a:spcPts val="5"/>
              </a:spcBef>
            </a:pPr>
            <a:endParaRPr sz="2100">
              <a:latin typeface="Times New Roman"/>
              <a:cs typeface="Times New Roman"/>
            </a:endParaRPr>
          </a:p>
          <a:p>
            <a:pPr marL="12700">
              <a:lnSpc>
                <a:spcPct val="100000"/>
              </a:lnSpc>
            </a:pPr>
            <a:r>
              <a:rPr sz="1700" dirty="0">
                <a:latin typeface="Open Sans"/>
                <a:cs typeface="Open Sans"/>
              </a:rPr>
              <a:t>In</a:t>
            </a:r>
            <a:r>
              <a:rPr sz="1700" spc="-25" dirty="0">
                <a:latin typeface="Open Sans"/>
                <a:cs typeface="Open Sans"/>
              </a:rPr>
              <a:t> </a:t>
            </a:r>
            <a:r>
              <a:rPr sz="1700" dirty="0">
                <a:latin typeface="Open Sans"/>
                <a:cs typeface="Open Sans"/>
              </a:rPr>
              <a:t>t</a:t>
            </a:r>
            <a:r>
              <a:rPr sz="1700" spc="-10" dirty="0">
                <a:latin typeface="Open Sans"/>
                <a:cs typeface="Open Sans"/>
              </a:rPr>
              <a:t>h</a:t>
            </a:r>
            <a:r>
              <a:rPr sz="1700" dirty="0">
                <a:latin typeface="Open Sans"/>
                <a:cs typeface="Open Sans"/>
              </a:rPr>
              <a:t>is</a:t>
            </a:r>
            <a:r>
              <a:rPr sz="1700" spc="-10" dirty="0">
                <a:latin typeface="Open Sans"/>
                <a:cs typeface="Open Sans"/>
              </a:rPr>
              <a:t> </a:t>
            </a:r>
            <a:r>
              <a:rPr sz="1700" spc="-5" dirty="0">
                <a:latin typeface="Open Sans"/>
                <a:cs typeface="Open Sans"/>
              </a:rPr>
              <a:t>mod</a:t>
            </a:r>
            <a:r>
              <a:rPr sz="1700" spc="-10" dirty="0">
                <a:latin typeface="Open Sans"/>
                <a:cs typeface="Open Sans"/>
              </a:rPr>
              <a:t>u</a:t>
            </a:r>
            <a:r>
              <a:rPr sz="1700" dirty="0">
                <a:latin typeface="Open Sans"/>
                <a:cs typeface="Open Sans"/>
              </a:rPr>
              <a:t>le,</a:t>
            </a:r>
            <a:r>
              <a:rPr sz="1700" spc="-45" dirty="0">
                <a:latin typeface="Open Sans"/>
                <a:cs typeface="Open Sans"/>
              </a:rPr>
              <a:t> </a:t>
            </a:r>
            <a:r>
              <a:rPr sz="1700" dirty="0">
                <a:latin typeface="Open Sans"/>
                <a:cs typeface="Open Sans"/>
              </a:rPr>
              <a:t>you</a:t>
            </a:r>
            <a:r>
              <a:rPr sz="1700" spc="-30" dirty="0">
                <a:latin typeface="Open Sans"/>
                <a:cs typeface="Open Sans"/>
              </a:rPr>
              <a:t> </a:t>
            </a:r>
            <a:r>
              <a:rPr sz="1700" spc="-10" dirty="0">
                <a:latin typeface="Open Sans"/>
                <a:cs typeface="Open Sans"/>
              </a:rPr>
              <a:t>w</a:t>
            </a:r>
            <a:r>
              <a:rPr sz="1700" dirty="0">
                <a:latin typeface="Open Sans"/>
                <a:cs typeface="Open Sans"/>
              </a:rPr>
              <a:t>ill:</a:t>
            </a:r>
            <a:endParaRPr sz="1700">
              <a:latin typeface="Open Sans"/>
              <a:cs typeface="Open Sans"/>
            </a:endParaRPr>
          </a:p>
          <a:p>
            <a:pPr>
              <a:lnSpc>
                <a:spcPct val="100000"/>
              </a:lnSpc>
              <a:spcBef>
                <a:spcPts val="35"/>
              </a:spcBef>
            </a:pPr>
            <a:endParaRPr sz="2100">
              <a:latin typeface="Times New Roman"/>
              <a:cs typeface="Times New Roman"/>
            </a:endParaRPr>
          </a:p>
          <a:p>
            <a:pPr marL="355600" indent="-342900">
              <a:lnSpc>
                <a:spcPct val="100000"/>
              </a:lnSpc>
              <a:buClr>
                <a:srgbClr val="5D7975"/>
              </a:buClr>
              <a:buFont typeface="Wingdings"/>
              <a:buChar char=""/>
              <a:tabLst>
                <a:tab pos="355600" algn="l"/>
              </a:tabLst>
            </a:pPr>
            <a:r>
              <a:rPr sz="1700" spc="5" dirty="0">
                <a:latin typeface="Open Sans"/>
                <a:cs typeface="Open Sans"/>
              </a:rPr>
              <a:t>D</a:t>
            </a:r>
            <a:r>
              <a:rPr sz="1700" dirty="0">
                <a:latin typeface="Open Sans"/>
                <a:cs typeface="Open Sans"/>
              </a:rPr>
              <a:t>i</a:t>
            </a:r>
            <a:r>
              <a:rPr sz="1700" spc="5" dirty="0">
                <a:latin typeface="Open Sans"/>
                <a:cs typeface="Open Sans"/>
              </a:rPr>
              <a:t>sc</a:t>
            </a:r>
            <a:r>
              <a:rPr sz="1700" spc="-35" dirty="0">
                <a:latin typeface="Open Sans"/>
                <a:cs typeface="Open Sans"/>
              </a:rPr>
              <a:t>o</a:t>
            </a:r>
            <a:r>
              <a:rPr sz="1700" dirty="0">
                <a:latin typeface="Open Sans"/>
                <a:cs typeface="Open Sans"/>
              </a:rPr>
              <a:t>v</a:t>
            </a:r>
            <a:r>
              <a:rPr sz="1700" spc="5" dirty="0">
                <a:latin typeface="Open Sans"/>
                <a:cs typeface="Open Sans"/>
              </a:rPr>
              <a:t>e</a:t>
            </a:r>
            <a:r>
              <a:rPr sz="1700" dirty="0">
                <a:latin typeface="Open Sans"/>
                <a:cs typeface="Open Sans"/>
              </a:rPr>
              <a:t>r</a:t>
            </a:r>
            <a:r>
              <a:rPr sz="1700" spc="-45" dirty="0">
                <a:latin typeface="Open Sans"/>
                <a:cs typeface="Open Sans"/>
              </a:rPr>
              <a:t> </a:t>
            </a:r>
            <a:r>
              <a:rPr sz="1700" dirty="0">
                <a:latin typeface="Open Sans"/>
                <a:cs typeface="Open Sans"/>
              </a:rPr>
              <a:t>why </a:t>
            </a:r>
            <a:r>
              <a:rPr sz="1700" spc="5" dirty="0">
                <a:latin typeface="Open Sans"/>
                <a:cs typeface="Open Sans"/>
              </a:rPr>
              <a:t>c</a:t>
            </a:r>
            <a:r>
              <a:rPr sz="1700" dirty="0">
                <a:latin typeface="Open Sans"/>
                <a:cs typeface="Open Sans"/>
              </a:rPr>
              <a:t>hoosi</a:t>
            </a:r>
            <a:r>
              <a:rPr sz="1700" spc="-10" dirty="0">
                <a:latin typeface="Open Sans"/>
                <a:cs typeface="Open Sans"/>
              </a:rPr>
              <a:t>n</a:t>
            </a:r>
            <a:r>
              <a:rPr sz="1700" dirty="0">
                <a:latin typeface="Open Sans"/>
                <a:cs typeface="Open Sans"/>
              </a:rPr>
              <a:t>g</a:t>
            </a:r>
            <a:r>
              <a:rPr sz="1700" spc="-30" dirty="0">
                <a:latin typeface="Open Sans"/>
                <a:cs typeface="Open Sans"/>
              </a:rPr>
              <a:t> </a:t>
            </a:r>
            <a:r>
              <a:rPr sz="1700" dirty="0">
                <a:latin typeface="Open Sans"/>
                <a:cs typeface="Open Sans"/>
              </a:rPr>
              <a:t>the</a:t>
            </a:r>
            <a:r>
              <a:rPr sz="1700" spc="-20" dirty="0">
                <a:latin typeface="Open Sans"/>
                <a:cs typeface="Open Sans"/>
              </a:rPr>
              <a:t> </a:t>
            </a:r>
            <a:r>
              <a:rPr sz="1700" spc="-5" dirty="0">
                <a:latin typeface="Open Sans"/>
                <a:cs typeface="Open Sans"/>
              </a:rPr>
              <a:t>ri</a:t>
            </a:r>
            <a:r>
              <a:rPr sz="1700" spc="5" dirty="0">
                <a:latin typeface="Open Sans"/>
                <a:cs typeface="Open Sans"/>
              </a:rPr>
              <a:t>g</a:t>
            </a:r>
            <a:r>
              <a:rPr sz="1700" dirty="0">
                <a:latin typeface="Open Sans"/>
                <a:cs typeface="Open Sans"/>
              </a:rPr>
              <a:t>ht</a:t>
            </a:r>
            <a:r>
              <a:rPr sz="1700" spc="-10" dirty="0">
                <a:latin typeface="Open Sans"/>
                <a:cs typeface="Open Sans"/>
              </a:rPr>
              <a:t> </a:t>
            </a:r>
            <a:r>
              <a:rPr sz="1700" dirty="0">
                <a:latin typeface="Open Sans"/>
                <a:cs typeface="Open Sans"/>
              </a:rPr>
              <a:t>t</a:t>
            </a:r>
            <a:r>
              <a:rPr sz="1700" spc="-30" dirty="0">
                <a:latin typeface="Open Sans"/>
                <a:cs typeface="Open Sans"/>
              </a:rPr>
              <a:t>e</a:t>
            </a:r>
            <a:r>
              <a:rPr sz="1700" dirty="0">
                <a:latin typeface="Open Sans"/>
                <a:cs typeface="Open Sans"/>
              </a:rPr>
              <a:t>xt</a:t>
            </a:r>
            <a:r>
              <a:rPr sz="1700" spc="-25" dirty="0">
                <a:latin typeface="Open Sans"/>
                <a:cs typeface="Open Sans"/>
              </a:rPr>
              <a:t> </a:t>
            </a:r>
            <a:r>
              <a:rPr sz="1700" spc="-5" dirty="0">
                <a:latin typeface="Open Sans"/>
                <a:cs typeface="Open Sans"/>
              </a:rPr>
              <a:t>ma</a:t>
            </a:r>
            <a:r>
              <a:rPr sz="1700" dirty="0">
                <a:latin typeface="Open Sans"/>
                <a:cs typeface="Open Sans"/>
              </a:rPr>
              <a:t>tt</a:t>
            </a:r>
            <a:r>
              <a:rPr sz="1700" spc="5" dirty="0">
                <a:latin typeface="Open Sans"/>
                <a:cs typeface="Open Sans"/>
              </a:rPr>
              <a:t>e</a:t>
            </a:r>
            <a:r>
              <a:rPr sz="1700" spc="-5" dirty="0">
                <a:latin typeface="Open Sans"/>
                <a:cs typeface="Open Sans"/>
              </a:rPr>
              <a:t>r</a:t>
            </a:r>
            <a:r>
              <a:rPr sz="1700" dirty="0">
                <a:latin typeface="Open Sans"/>
                <a:cs typeface="Open Sans"/>
              </a:rPr>
              <a:t>s</a:t>
            </a:r>
            <a:r>
              <a:rPr sz="1700" spc="-5" dirty="0">
                <a:latin typeface="Open Sans"/>
                <a:cs typeface="Open Sans"/>
              </a:rPr>
              <a:t> </a:t>
            </a:r>
            <a:r>
              <a:rPr sz="1700" dirty="0">
                <a:latin typeface="Open Sans"/>
                <a:cs typeface="Open Sans"/>
              </a:rPr>
              <a:t>for </a:t>
            </a:r>
            <a:r>
              <a:rPr sz="1700" spc="-30" dirty="0">
                <a:latin typeface="Open Sans"/>
                <a:cs typeface="Open Sans"/>
              </a:rPr>
              <a:t>r</a:t>
            </a:r>
            <a:r>
              <a:rPr sz="1700" spc="5" dirty="0">
                <a:latin typeface="Open Sans"/>
                <a:cs typeface="Open Sans"/>
              </a:rPr>
              <a:t>e</a:t>
            </a:r>
            <a:r>
              <a:rPr sz="1700" spc="-5" dirty="0">
                <a:latin typeface="Open Sans"/>
                <a:cs typeface="Open Sans"/>
              </a:rPr>
              <a:t>a</a:t>
            </a:r>
            <a:r>
              <a:rPr sz="1700" dirty="0">
                <a:latin typeface="Open Sans"/>
                <a:cs typeface="Open Sans"/>
              </a:rPr>
              <a:t>d</a:t>
            </a:r>
            <a:r>
              <a:rPr sz="1700" spc="-80" dirty="0">
                <a:latin typeface="Open Sans"/>
                <a:cs typeface="Open Sans"/>
              </a:rPr>
              <a:t> </a:t>
            </a:r>
            <a:r>
              <a:rPr sz="1700" spc="-5" dirty="0">
                <a:latin typeface="Open Sans"/>
                <a:cs typeface="Open Sans"/>
              </a:rPr>
              <a:t>aloud</a:t>
            </a:r>
            <a:r>
              <a:rPr sz="1700" spc="5" dirty="0">
                <a:latin typeface="Open Sans"/>
                <a:cs typeface="Open Sans"/>
              </a:rPr>
              <a:t>s</a:t>
            </a:r>
            <a:r>
              <a:rPr sz="1700" dirty="0">
                <a:latin typeface="Open Sans"/>
                <a:cs typeface="Open Sans"/>
              </a:rPr>
              <a:t>.</a:t>
            </a:r>
            <a:endParaRPr sz="1700">
              <a:latin typeface="Open Sans"/>
              <a:cs typeface="Open Sans"/>
            </a:endParaRPr>
          </a:p>
          <a:p>
            <a:pPr marL="355600" marR="5080" indent="-342900">
              <a:lnSpc>
                <a:spcPts val="1839"/>
              </a:lnSpc>
              <a:spcBef>
                <a:spcPts val="430"/>
              </a:spcBef>
              <a:buClr>
                <a:srgbClr val="5D7975"/>
              </a:buClr>
              <a:buFont typeface="Wingdings"/>
              <a:buChar char=""/>
              <a:tabLst>
                <a:tab pos="355600" algn="l"/>
              </a:tabLst>
            </a:pPr>
            <a:r>
              <a:rPr sz="1700" spc="-5" dirty="0">
                <a:latin typeface="Open Sans"/>
                <a:cs typeface="Open Sans"/>
              </a:rPr>
              <a:t>Expl</a:t>
            </a:r>
            <a:r>
              <a:rPr sz="1700" spc="5" dirty="0">
                <a:latin typeface="Open Sans"/>
                <a:cs typeface="Open Sans"/>
              </a:rPr>
              <a:t>o</a:t>
            </a:r>
            <a:r>
              <a:rPr sz="1700" spc="-35" dirty="0">
                <a:latin typeface="Open Sans"/>
                <a:cs typeface="Open Sans"/>
              </a:rPr>
              <a:t>r</a:t>
            </a:r>
            <a:r>
              <a:rPr sz="1700" dirty="0">
                <a:latin typeface="Open Sans"/>
                <a:cs typeface="Open Sans"/>
              </a:rPr>
              <a:t>e</a:t>
            </a:r>
            <a:r>
              <a:rPr sz="1700" spc="-20" dirty="0">
                <a:latin typeface="Open Sans"/>
                <a:cs typeface="Open Sans"/>
              </a:rPr>
              <a:t> </a:t>
            </a:r>
            <a:r>
              <a:rPr sz="1700" dirty="0">
                <a:latin typeface="Open Sans"/>
                <a:cs typeface="Open Sans"/>
              </a:rPr>
              <a:t>the</a:t>
            </a:r>
            <a:r>
              <a:rPr sz="1700" spc="-20" dirty="0">
                <a:latin typeface="Open Sans"/>
                <a:cs typeface="Open Sans"/>
              </a:rPr>
              <a:t> </a:t>
            </a:r>
            <a:r>
              <a:rPr sz="1700" spc="-5" dirty="0">
                <a:latin typeface="Open Sans"/>
                <a:cs typeface="Open Sans"/>
              </a:rPr>
              <a:t>ri</a:t>
            </a:r>
            <a:r>
              <a:rPr sz="1700" spc="10" dirty="0">
                <a:latin typeface="Open Sans"/>
                <a:cs typeface="Open Sans"/>
              </a:rPr>
              <a:t>c</a:t>
            </a:r>
            <a:r>
              <a:rPr sz="1700" dirty="0">
                <a:latin typeface="Open Sans"/>
                <a:cs typeface="Open Sans"/>
              </a:rPr>
              <a:t>h</a:t>
            </a:r>
            <a:r>
              <a:rPr sz="1700" spc="-25" dirty="0">
                <a:latin typeface="Open Sans"/>
                <a:cs typeface="Open Sans"/>
              </a:rPr>
              <a:t> </a:t>
            </a:r>
            <a:r>
              <a:rPr sz="1700" dirty="0">
                <a:latin typeface="Open Sans"/>
                <a:cs typeface="Open Sans"/>
              </a:rPr>
              <a:t>ways int</a:t>
            </a:r>
            <a:r>
              <a:rPr sz="1700" spc="5" dirty="0">
                <a:latin typeface="Open Sans"/>
                <a:cs typeface="Open Sans"/>
              </a:rPr>
              <a:t>e</a:t>
            </a:r>
            <a:r>
              <a:rPr sz="1700" spc="-35" dirty="0">
                <a:latin typeface="Open Sans"/>
                <a:cs typeface="Open Sans"/>
              </a:rPr>
              <a:t>r</a:t>
            </a:r>
            <a:r>
              <a:rPr sz="1700" spc="-5" dirty="0">
                <a:latin typeface="Open Sans"/>
                <a:cs typeface="Open Sans"/>
              </a:rPr>
              <a:t>a</a:t>
            </a:r>
            <a:r>
              <a:rPr sz="1700" spc="5" dirty="0">
                <a:latin typeface="Open Sans"/>
                <a:cs typeface="Open Sans"/>
              </a:rPr>
              <a:t>c</a:t>
            </a:r>
            <a:r>
              <a:rPr sz="1700" dirty="0">
                <a:latin typeface="Open Sans"/>
                <a:cs typeface="Open Sans"/>
              </a:rPr>
              <a:t>tive</a:t>
            </a:r>
            <a:r>
              <a:rPr sz="1700" spc="-40" dirty="0">
                <a:latin typeface="Open Sans"/>
                <a:cs typeface="Open Sans"/>
              </a:rPr>
              <a:t> </a:t>
            </a:r>
            <a:r>
              <a:rPr sz="1700" spc="-35" dirty="0">
                <a:latin typeface="Open Sans"/>
                <a:cs typeface="Open Sans"/>
              </a:rPr>
              <a:t>r</a:t>
            </a:r>
            <a:r>
              <a:rPr sz="1700" spc="5" dirty="0">
                <a:latin typeface="Open Sans"/>
                <a:cs typeface="Open Sans"/>
              </a:rPr>
              <a:t>e</a:t>
            </a:r>
            <a:r>
              <a:rPr sz="1700" spc="-5" dirty="0">
                <a:latin typeface="Open Sans"/>
                <a:cs typeface="Open Sans"/>
              </a:rPr>
              <a:t>a</a:t>
            </a:r>
            <a:r>
              <a:rPr sz="1700" dirty="0">
                <a:latin typeface="Open Sans"/>
                <a:cs typeface="Open Sans"/>
              </a:rPr>
              <a:t>d</a:t>
            </a:r>
            <a:r>
              <a:rPr sz="1700" spc="-55" dirty="0">
                <a:latin typeface="Open Sans"/>
                <a:cs typeface="Open Sans"/>
              </a:rPr>
              <a:t> </a:t>
            </a:r>
            <a:r>
              <a:rPr sz="1700" spc="-5" dirty="0">
                <a:latin typeface="Open Sans"/>
                <a:cs typeface="Open Sans"/>
              </a:rPr>
              <a:t>al</a:t>
            </a:r>
            <a:r>
              <a:rPr sz="1700" spc="5" dirty="0">
                <a:latin typeface="Open Sans"/>
                <a:cs typeface="Open Sans"/>
              </a:rPr>
              <a:t>o</a:t>
            </a:r>
            <a:r>
              <a:rPr sz="1700" dirty="0">
                <a:latin typeface="Open Sans"/>
                <a:cs typeface="Open Sans"/>
              </a:rPr>
              <a:t>uds</a:t>
            </a:r>
            <a:r>
              <a:rPr sz="1700" spc="-35" dirty="0">
                <a:latin typeface="Open Sans"/>
                <a:cs typeface="Open Sans"/>
              </a:rPr>
              <a:t> </a:t>
            </a:r>
            <a:r>
              <a:rPr sz="1700" dirty="0">
                <a:latin typeface="Open Sans"/>
                <a:cs typeface="Open Sans"/>
              </a:rPr>
              <a:t>enhance</a:t>
            </a:r>
            <a:r>
              <a:rPr sz="1700" spc="-40" dirty="0">
                <a:latin typeface="Open Sans"/>
                <a:cs typeface="Open Sans"/>
              </a:rPr>
              <a:t> </a:t>
            </a:r>
            <a:r>
              <a:rPr sz="1700" dirty="0">
                <a:latin typeface="Open Sans"/>
                <a:cs typeface="Open Sans"/>
              </a:rPr>
              <a:t>child</a:t>
            </a:r>
            <a:r>
              <a:rPr sz="1700" spc="-35" dirty="0">
                <a:latin typeface="Open Sans"/>
                <a:cs typeface="Open Sans"/>
              </a:rPr>
              <a:t>r</a:t>
            </a:r>
            <a:r>
              <a:rPr sz="1700" dirty="0">
                <a:latin typeface="Open Sans"/>
                <a:cs typeface="Open Sans"/>
              </a:rPr>
              <a:t>e</a:t>
            </a:r>
            <a:r>
              <a:rPr sz="1700" spc="-25" dirty="0">
                <a:latin typeface="Open Sans"/>
                <a:cs typeface="Open Sans"/>
              </a:rPr>
              <a:t>n</a:t>
            </a:r>
            <a:r>
              <a:rPr sz="1700" spc="-50" dirty="0">
                <a:latin typeface="Open Sans"/>
                <a:cs typeface="Open Sans"/>
              </a:rPr>
              <a:t>’</a:t>
            </a:r>
            <a:r>
              <a:rPr sz="1700" dirty="0">
                <a:latin typeface="Open Sans"/>
                <a:cs typeface="Open Sans"/>
              </a:rPr>
              <a:t>s</a:t>
            </a:r>
            <a:r>
              <a:rPr sz="1700" spc="-45" dirty="0">
                <a:latin typeface="Open Sans"/>
                <a:cs typeface="Open Sans"/>
              </a:rPr>
              <a:t> </a:t>
            </a:r>
            <a:r>
              <a:rPr sz="1700" dirty="0">
                <a:latin typeface="Open Sans"/>
                <a:cs typeface="Open Sans"/>
              </a:rPr>
              <a:t>language d</a:t>
            </a:r>
            <a:r>
              <a:rPr sz="1700" spc="-30" dirty="0">
                <a:latin typeface="Open Sans"/>
                <a:cs typeface="Open Sans"/>
              </a:rPr>
              <a:t>e</a:t>
            </a:r>
            <a:r>
              <a:rPr sz="1700" dirty="0">
                <a:latin typeface="Open Sans"/>
                <a:cs typeface="Open Sans"/>
              </a:rPr>
              <a:t>v</a:t>
            </a:r>
            <a:r>
              <a:rPr sz="1700" spc="5" dirty="0">
                <a:latin typeface="Open Sans"/>
                <a:cs typeface="Open Sans"/>
              </a:rPr>
              <a:t>e</a:t>
            </a:r>
            <a:r>
              <a:rPr sz="1700" dirty="0">
                <a:latin typeface="Open Sans"/>
                <a:cs typeface="Open Sans"/>
              </a:rPr>
              <a:t>l</a:t>
            </a:r>
            <a:r>
              <a:rPr sz="1700" spc="5" dirty="0">
                <a:latin typeface="Open Sans"/>
                <a:cs typeface="Open Sans"/>
              </a:rPr>
              <a:t>o</a:t>
            </a:r>
            <a:r>
              <a:rPr sz="1700" spc="-10" dirty="0">
                <a:latin typeface="Open Sans"/>
                <a:cs typeface="Open Sans"/>
              </a:rPr>
              <a:t>p</a:t>
            </a:r>
            <a:r>
              <a:rPr sz="1700" spc="-5" dirty="0">
                <a:latin typeface="Open Sans"/>
                <a:cs typeface="Open Sans"/>
              </a:rPr>
              <a:t>m</a:t>
            </a:r>
            <a:r>
              <a:rPr sz="1700" spc="5" dirty="0">
                <a:latin typeface="Open Sans"/>
                <a:cs typeface="Open Sans"/>
              </a:rPr>
              <a:t>e</a:t>
            </a:r>
            <a:r>
              <a:rPr sz="1700" spc="-15" dirty="0">
                <a:latin typeface="Open Sans"/>
                <a:cs typeface="Open Sans"/>
              </a:rPr>
              <a:t>n</a:t>
            </a:r>
            <a:r>
              <a:rPr sz="1700" dirty="0">
                <a:latin typeface="Open Sans"/>
                <a:cs typeface="Open Sans"/>
              </a:rPr>
              <a:t>t</a:t>
            </a:r>
            <a:r>
              <a:rPr sz="1700" spc="-45" dirty="0">
                <a:latin typeface="Open Sans"/>
                <a:cs typeface="Open Sans"/>
              </a:rPr>
              <a:t> </a:t>
            </a:r>
            <a:r>
              <a:rPr sz="1700" spc="-5" dirty="0">
                <a:latin typeface="Open Sans"/>
                <a:cs typeface="Open Sans"/>
              </a:rPr>
              <a:t>an</a:t>
            </a:r>
            <a:r>
              <a:rPr sz="1700" dirty="0">
                <a:latin typeface="Open Sans"/>
                <a:cs typeface="Open Sans"/>
              </a:rPr>
              <a:t>d</a:t>
            </a:r>
            <a:r>
              <a:rPr sz="1700" spc="-5" dirty="0">
                <a:latin typeface="Open Sans"/>
                <a:cs typeface="Open Sans"/>
              </a:rPr>
              <a:t> </a:t>
            </a:r>
            <a:r>
              <a:rPr sz="1700" dirty="0">
                <a:latin typeface="Open Sans"/>
                <a:cs typeface="Open Sans"/>
              </a:rPr>
              <a:t>th</a:t>
            </a:r>
            <a:r>
              <a:rPr sz="1700" spc="5" dirty="0">
                <a:latin typeface="Open Sans"/>
                <a:cs typeface="Open Sans"/>
              </a:rPr>
              <a:t>e</a:t>
            </a:r>
            <a:r>
              <a:rPr sz="1700" dirty="0">
                <a:latin typeface="Open Sans"/>
                <a:cs typeface="Open Sans"/>
              </a:rPr>
              <a:t>ir</a:t>
            </a:r>
            <a:r>
              <a:rPr sz="1700" spc="-20" dirty="0">
                <a:latin typeface="Open Sans"/>
                <a:cs typeface="Open Sans"/>
              </a:rPr>
              <a:t> </a:t>
            </a:r>
            <a:r>
              <a:rPr sz="1700" dirty="0">
                <a:latin typeface="Open Sans"/>
                <a:cs typeface="Open Sans"/>
              </a:rPr>
              <a:t>int</a:t>
            </a:r>
            <a:r>
              <a:rPr sz="1700" spc="5" dirty="0">
                <a:latin typeface="Open Sans"/>
                <a:cs typeface="Open Sans"/>
              </a:rPr>
              <a:t>e</a:t>
            </a:r>
            <a:r>
              <a:rPr sz="1700" spc="-35" dirty="0">
                <a:latin typeface="Open Sans"/>
                <a:cs typeface="Open Sans"/>
              </a:rPr>
              <a:t>r</a:t>
            </a:r>
            <a:r>
              <a:rPr sz="1700" spc="5" dirty="0">
                <a:latin typeface="Open Sans"/>
                <a:cs typeface="Open Sans"/>
              </a:rPr>
              <a:t>e</a:t>
            </a:r>
            <a:r>
              <a:rPr sz="1700" dirty="0">
                <a:latin typeface="Open Sans"/>
                <a:cs typeface="Open Sans"/>
              </a:rPr>
              <a:t>st</a:t>
            </a:r>
            <a:r>
              <a:rPr sz="1700" spc="-35" dirty="0">
                <a:latin typeface="Open Sans"/>
                <a:cs typeface="Open Sans"/>
              </a:rPr>
              <a:t> </a:t>
            </a:r>
            <a:r>
              <a:rPr sz="1700" dirty="0">
                <a:latin typeface="Open Sans"/>
                <a:cs typeface="Open Sans"/>
              </a:rPr>
              <a:t>in</a:t>
            </a:r>
            <a:r>
              <a:rPr sz="1700" spc="-25" dirty="0">
                <a:latin typeface="Open Sans"/>
                <a:cs typeface="Open Sans"/>
              </a:rPr>
              <a:t> </a:t>
            </a:r>
            <a:r>
              <a:rPr sz="1700" dirty="0">
                <a:latin typeface="Open Sans"/>
                <a:cs typeface="Open Sans"/>
              </a:rPr>
              <a:t>b</a:t>
            </a:r>
            <a:r>
              <a:rPr sz="1700" spc="5" dirty="0">
                <a:latin typeface="Open Sans"/>
                <a:cs typeface="Open Sans"/>
              </a:rPr>
              <a:t>o</a:t>
            </a:r>
            <a:r>
              <a:rPr sz="1700" dirty="0">
                <a:latin typeface="Open Sans"/>
                <a:cs typeface="Open Sans"/>
              </a:rPr>
              <a:t>o</a:t>
            </a:r>
            <a:r>
              <a:rPr sz="1700" spc="5" dirty="0">
                <a:latin typeface="Open Sans"/>
                <a:cs typeface="Open Sans"/>
              </a:rPr>
              <a:t>k</a:t>
            </a:r>
            <a:r>
              <a:rPr sz="1700" dirty="0">
                <a:latin typeface="Open Sans"/>
                <a:cs typeface="Open Sans"/>
              </a:rPr>
              <a:t>s.</a:t>
            </a:r>
            <a:endParaRPr sz="1700">
              <a:latin typeface="Open Sans"/>
              <a:cs typeface="Open Sans"/>
            </a:endParaRPr>
          </a:p>
          <a:p>
            <a:pPr marL="355600" indent="-342900">
              <a:lnSpc>
                <a:spcPts val="1939"/>
              </a:lnSpc>
              <a:spcBef>
                <a:spcPts val="175"/>
              </a:spcBef>
              <a:buClr>
                <a:srgbClr val="5D7975"/>
              </a:buClr>
              <a:buFont typeface="Wingdings"/>
              <a:buChar char=""/>
              <a:tabLst>
                <a:tab pos="355600" algn="l"/>
              </a:tabLst>
            </a:pPr>
            <a:r>
              <a:rPr sz="1700" spc="-5" dirty="0">
                <a:latin typeface="Open Sans"/>
                <a:cs typeface="Open Sans"/>
              </a:rPr>
              <a:t>Exa</a:t>
            </a:r>
            <a:r>
              <a:rPr sz="1700" dirty="0">
                <a:latin typeface="Open Sans"/>
                <a:cs typeface="Open Sans"/>
              </a:rPr>
              <a:t>mine</a:t>
            </a:r>
            <a:r>
              <a:rPr sz="1700" spc="-20" dirty="0">
                <a:latin typeface="Open Sans"/>
                <a:cs typeface="Open Sans"/>
              </a:rPr>
              <a:t> </a:t>
            </a:r>
            <a:r>
              <a:rPr sz="1700" dirty="0">
                <a:latin typeface="Open Sans"/>
                <a:cs typeface="Open Sans"/>
              </a:rPr>
              <a:t>the</a:t>
            </a:r>
            <a:r>
              <a:rPr sz="1700" spc="-20" dirty="0">
                <a:latin typeface="Open Sans"/>
                <a:cs typeface="Open Sans"/>
              </a:rPr>
              <a:t> </a:t>
            </a:r>
            <a:r>
              <a:rPr sz="1700" dirty="0">
                <a:latin typeface="Open Sans"/>
                <a:cs typeface="Open Sans"/>
              </a:rPr>
              <a:t>diff</a:t>
            </a:r>
            <a:r>
              <a:rPr sz="1700" spc="5" dirty="0">
                <a:latin typeface="Open Sans"/>
                <a:cs typeface="Open Sans"/>
              </a:rPr>
              <a:t>e</a:t>
            </a:r>
            <a:r>
              <a:rPr sz="1700" spc="-35" dirty="0">
                <a:latin typeface="Open Sans"/>
                <a:cs typeface="Open Sans"/>
              </a:rPr>
              <a:t>r</a:t>
            </a:r>
            <a:r>
              <a:rPr sz="1700" spc="5" dirty="0">
                <a:latin typeface="Open Sans"/>
                <a:cs typeface="Open Sans"/>
              </a:rPr>
              <a:t>e</a:t>
            </a:r>
            <a:r>
              <a:rPr sz="1700" dirty="0">
                <a:latin typeface="Open Sans"/>
                <a:cs typeface="Open Sans"/>
              </a:rPr>
              <a:t>nt</a:t>
            </a:r>
            <a:r>
              <a:rPr sz="1700" spc="-35" dirty="0">
                <a:latin typeface="Open Sans"/>
                <a:cs typeface="Open Sans"/>
              </a:rPr>
              <a:t> </a:t>
            </a:r>
            <a:r>
              <a:rPr sz="1700" dirty="0">
                <a:latin typeface="Open Sans"/>
                <a:cs typeface="Open Sans"/>
              </a:rPr>
              <a:t>ways</a:t>
            </a:r>
            <a:r>
              <a:rPr sz="1700" spc="-10" dirty="0">
                <a:latin typeface="Open Sans"/>
                <a:cs typeface="Open Sans"/>
              </a:rPr>
              <a:t> </a:t>
            </a:r>
            <a:r>
              <a:rPr sz="1700" spc="5" dirty="0">
                <a:latin typeface="Open Sans"/>
                <a:cs typeface="Open Sans"/>
              </a:rPr>
              <a:t>c</a:t>
            </a:r>
            <a:r>
              <a:rPr sz="1700" dirty="0">
                <a:latin typeface="Open Sans"/>
                <a:cs typeface="Open Sans"/>
              </a:rPr>
              <a:t>hild</a:t>
            </a:r>
            <a:r>
              <a:rPr sz="1700" spc="-30" dirty="0">
                <a:latin typeface="Open Sans"/>
                <a:cs typeface="Open Sans"/>
              </a:rPr>
              <a:t>r</a:t>
            </a:r>
            <a:r>
              <a:rPr sz="1700" spc="5" dirty="0">
                <a:latin typeface="Open Sans"/>
                <a:cs typeface="Open Sans"/>
              </a:rPr>
              <a:t>e</a:t>
            </a:r>
            <a:r>
              <a:rPr sz="1700" dirty="0">
                <a:latin typeface="Open Sans"/>
                <a:cs typeface="Open Sans"/>
              </a:rPr>
              <a:t>n</a:t>
            </a:r>
            <a:r>
              <a:rPr sz="1700" spc="-50" dirty="0">
                <a:latin typeface="Open Sans"/>
                <a:cs typeface="Open Sans"/>
              </a:rPr>
              <a:t> </a:t>
            </a:r>
            <a:r>
              <a:rPr sz="1700" spc="5" dirty="0">
                <a:latin typeface="Open Sans"/>
                <a:cs typeface="Open Sans"/>
              </a:rPr>
              <a:t>c</a:t>
            </a:r>
            <a:r>
              <a:rPr sz="1700" spc="-5" dirty="0">
                <a:latin typeface="Open Sans"/>
                <a:cs typeface="Open Sans"/>
              </a:rPr>
              <a:t>a</a:t>
            </a:r>
            <a:r>
              <a:rPr sz="1700" dirty="0">
                <a:latin typeface="Open Sans"/>
                <a:cs typeface="Open Sans"/>
              </a:rPr>
              <a:t>n</a:t>
            </a:r>
            <a:r>
              <a:rPr sz="1700" spc="-10" dirty="0">
                <a:latin typeface="Open Sans"/>
                <a:cs typeface="Open Sans"/>
              </a:rPr>
              <a:t> </a:t>
            </a:r>
            <a:r>
              <a:rPr sz="1700" spc="5" dirty="0">
                <a:latin typeface="Open Sans"/>
                <a:cs typeface="Open Sans"/>
              </a:rPr>
              <a:t>e</a:t>
            </a:r>
            <a:r>
              <a:rPr sz="1700" dirty="0">
                <a:latin typeface="Open Sans"/>
                <a:cs typeface="Open Sans"/>
              </a:rPr>
              <a:t>ng</a:t>
            </a:r>
            <a:r>
              <a:rPr sz="1700" spc="5" dirty="0">
                <a:latin typeface="Open Sans"/>
                <a:cs typeface="Open Sans"/>
              </a:rPr>
              <a:t>a</a:t>
            </a:r>
            <a:r>
              <a:rPr sz="1700" dirty="0">
                <a:latin typeface="Open Sans"/>
                <a:cs typeface="Open Sans"/>
              </a:rPr>
              <a:t>ge</a:t>
            </a:r>
            <a:r>
              <a:rPr sz="1700" spc="-15" dirty="0">
                <a:latin typeface="Open Sans"/>
                <a:cs typeface="Open Sans"/>
              </a:rPr>
              <a:t> </a:t>
            </a:r>
            <a:r>
              <a:rPr sz="1700" dirty="0">
                <a:latin typeface="Open Sans"/>
                <a:cs typeface="Open Sans"/>
              </a:rPr>
              <a:t>with</a:t>
            </a:r>
            <a:r>
              <a:rPr sz="1700" spc="-15" dirty="0">
                <a:latin typeface="Open Sans"/>
                <a:cs typeface="Open Sans"/>
              </a:rPr>
              <a:t> </a:t>
            </a:r>
            <a:r>
              <a:rPr sz="1700" dirty="0">
                <a:latin typeface="Open Sans"/>
                <a:cs typeface="Open Sans"/>
              </a:rPr>
              <a:t>lit</a:t>
            </a:r>
            <a:r>
              <a:rPr sz="1700" spc="5" dirty="0">
                <a:latin typeface="Open Sans"/>
                <a:cs typeface="Open Sans"/>
              </a:rPr>
              <a:t>e</a:t>
            </a:r>
            <a:r>
              <a:rPr sz="1700" spc="-35" dirty="0">
                <a:latin typeface="Open Sans"/>
                <a:cs typeface="Open Sans"/>
              </a:rPr>
              <a:t>r</a:t>
            </a:r>
            <a:r>
              <a:rPr sz="1700" spc="-5" dirty="0">
                <a:latin typeface="Open Sans"/>
                <a:cs typeface="Open Sans"/>
              </a:rPr>
              <a:t>atu</a:t>
            </a:r>
            <a:r>
              <a:rPr sz="1700" spc="-30" dirty="0">
                <a:latin typeface="Open Sans"/>
                <a:cs typeface="Open Sans"/>
              </a:rPr>
              <a:t>r</a:t>
            </a:r>
            <a:r>
              <a:rPr sz="1700" dirty="0">
                <a:latin typeface="Open Sans"/>
                <a:cs typeface="Open Sans"/>
              </a:rPr>
              <a:t>e</a:t>
            </a:r>
            <a:r>
              <a:rPr sz="1700" spc="-30" dirty="0">
                <a:latin typeface="Open Sans"/>
                <a:cs typeface="Open Sans"/>
              </a:rPr>
              <a:t> </a:t>
            </a:r>
            <a:r>
              <a:rPr sz="1700" spc="-5" dirty="0">
                <a:latin typeface="Open Sans"/>
                <a:cs typeface="Open Sans"/>
              </a:rPr>
              <a:t>and</a:t>
            </a:r>
            <a:endParaRPr sz="1700">
              <a:latin typeface="Open Sans"/>
              <a:cs typeface="Open Sans"/>
            </a:endParaRPr>
          </a:p>
          <a:p>
            <a:pPr marL="355600">
              <a:lnSpc>
                <a:spcPts val="1939"/>
              </a:lnSpc>
            </a:pPr>
            <a:r>
              <a:rPr sz="1700" dirty="0">
                <a:latin typeface="Open Sans"/>
                <a:cs typeface="Open Sans"/>
              </a:rPr>
              <a:t>informational</a:t>
            </a:r>
            <a:r>
              <a:rPr sz="1700" spc="-45" dirty="0">
                <a:latin typeface="Open Sans"/>
                <a:cs typeface="Open Sans"/>
              </a:rPr>
              <a:t> </a:t>
            </a:r>
            <a:r>
              <a:rPr sz="1700" dirty="0">
                <a:latin typeface="Open Sans"/>
                <a:cs typeface="Open Sans"/>
              </a:rPr>
              <a:t>t</a:t>
            </a:r>
            <a:r>
              <a:rPr sz="1700" spc="-35" dirty="0">
                <a:latin typeface="Open Sans"/>
                <a:cs typeface="Open Sans"/>
              </a:rPr>
              <a:t>e</a:t>
            </a:r>
            <a:r>
              <a:rPr sz="1700" dirty="0">
                <a:latin typeface="Open Sans"/>
                <a:cs typeface="Open Sans"/>
              </a:rPr>
              <a:t>xt.</a:t>
            </a:r>
            <a:endParaRPr sz="1700">
              <a:latin typeface="Open Sans"/>
              <a:cs typeface="Open Sans"/>
            </a:endParaRPr>
          </a:p>
        </p:txBody>
      </p:sp>
      <p:sp>
        <p:nvSpPr>
          <p:cNvPr id="4" name="object 4"/>
          <p:cNvSpPr/>
          <p:nvPr/>
        </p:nvSpPr>
        <p:spPr>
          <a:xfrm>
            <a:off x="396240" y="420877"/>
            <a:ext cx="5485130" cy="515112"/>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5685409" y="420877"/>
            <a:ext cx="1563242" cy="515112"/>
          </a:xfrm>
          <a:prstGeom prst="rect">
            <a:avLst/>
          </a:prstGeom>
          <a:blipFill>
            <a:blip r:embed="rId4" cstate="print"/>
            <a:stretch>
              <a:fillRect/>
            </a:stretch>
          </a:blipFill>
        </p:spPr>
        <p:txBody>
          <a:bodyPr wrap="square" lIns="0" tIns="0" rIns="0" bIns="0" rtlCol="0"/>
          <a:lstStyle/>
          <a:p>
            <a:endParaRPr/>
          </a:p>
        </p:txBody>
      </p:sp>
      <p:sp>
        <p:nvSpPr>
          <p:cNvPr id="6" name="object 6"/>
          <p:cNvSpPr txBox="1">
            <a:spLocks noGrp="1"/>
          </p:cNvSpPr>
          <p:nvPr>
            <p:ph type="sldNum" sz="quarter" idx="7"/>
          </p:nvPr>
        </p:nvSpPr>
        <p:spPr>
          <a:prstGeom prst="rect">
            <a:avLst/>
          </a:prstGeom>
        </p:spPr>
        <p:txBody>
          <a:bodyPr vert="horz" wrap="square" lIns="0" tIns="0" rIns="0" bIns="0" rtlCol="0">
            <a:spAutoFit/>
          </a:bodyPr>
          <a:lstStyle/>
          <a:p>
            <a:pPr marL="127635">
              <a:lnSpc>
                <a:spcPct val="100000"/>
              </a:lnSpc>
            </a:pPr>
            <a:fld id="{81D60167-4931-47E6-BA6A-407CBD079E47}" type="slidenum">
              <a:rPr dirty="0"/>
              <a:t>2</a:t>
            </a:fld>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83540" y="1794667"/>
            <a:ext cx="8001634" cy="3573145"/>
          </a:xfrm>
          <a:prstGeom prst="rect">
            <a:avLst/>
          </a:prstGeom>
        </p:spPr>
        <p:txBody>
          <a:bodyPr vert="horz" wrap="square" lIns="0" tIns="0" rIns="0" bIns="0" rtlCol="0">
            <a:spAutoFit/>
          </a:bodyPr>
          <a:lstStyle/>
          <a:p>
            <a:pPr marL="12700">
              <a:lnSpc>
                <a:spcPct val="100000"/>
              </a:lnSpc>
            </a:pPr>
            <a:r>
              <a:rPr sz="2000" b="1" dirty="0">
                <a:latin typeface="Open Sans"/>
                <a:cs typeface="Open Sans"/>
              </a:rPr>
              <a:t>Learner Ou</a:t>
            </a:r>
            <a:r>
              <a:rPr sz="2000" b="1" spc="-10" dirty="0">
                <a:latin typeface="Open Sans"/>
                <a:cs typeface="Open Sans"/>
              </a:rPr>
              <a:t>t</a:t>
            </a:r>
            <a:r>
              <a:rPr sz="2000" b="1" spc="-5" dirty="0">
                <a:latin typeface="Open Sans"/>
                <a:cs typeface="Open Sans"/>
              </a:rPr>
              <a:t>co</a:t>
            </a:r>
            <a:r>
              <a:rPr sz="2000" b="1" spc="-10" dirty="0">
                <a:latin typeface="Open Sans"/>
                <a:cs typeface="Open Sans"/>
              </a:rPr>
              <a:t>m</a:t>
            </a:r>
            <a:r>
              <a:rPr sz="2000" b="1" dirty="0">
                <a:latin typeface="Open Sans"/>
                <a:cs typeface="Open Sans"/>
              </a:rPr>
              <a:t>es</a:t>
            </a:r>
            <a:r>
              <a:rPr sz="2000" dirty="0">
                <a:latin typeface="Open Sans"/>
                <a:cs typeface="Open Sans"/>
              </a:rPr>
              <a:t>:</a:t>
            </a:r>
            <a:endParaRPr sz="2000">
              <a:latin typeface="Open Sans"/>
              <a:cs typeface="Open Sans"/>
            </a:endParaRPr>
          </a:p>
          <a:p>
            <a:pPr>
              <a:lnSpc>
                <a:spcPct val="100000"/>
              </a:lnSpc>
              <a:spcBef>
                <a:spcPts val="28"/>
              </a:spcBef>
            </a:pPr>
            <a:endParaRPr sz="2900">
              <a:latin typeface="Times New Roman"/>
              <a:cs typeface="Times New Roman"/>
            </a:endParaRPr>
          </a:p>
          <a:p>
            <a:pPr marL="355600" marR="139700" indent="-342900">
              <a:lnSpc>
                <a:spcPct val="100000"/>
              </a:lnSpc>
              <a:buClr>
                <a:srgbClr val="5D7975"/>
              </a:buClr>
              <a:buFont typeface="Wingdings"/>
              <a:buChar char=""/>
              <a:tabLst>
                <a:tab pos="355600" algn="l"/>
              </a:tabLst>
            </a:pPr>
            <a:r>
              <a:rPr sz="2000" spc="-35" dirty="0">
                <a:latin typeface="Open Sans"/>
                <a:cs typeface="Open Sans"/>
              </a:rPr>
              <a:t>L</a:t>
            </a:r>
            <a:r>
              <a:rPr sz="2000" dirty="0">
                <a:latin typeface="Open Sans"/>
                <a:cs typeface="Open Sans"/>
              </a:rPr>
              <a:t>O1:</a:t>
            </a:r>
            <a:r>
              <a:rPr sz="2000" spc="-10" dirty="0">
                <a:latin typeface="Open Sans"/>
                <a:cs typeface="Open Sans"/>
              </a:rPr>
              <a:t> </a:t>
            </a:r>
            <a:r>
              <a:rPr sz="2000" dirty="0">
                <a:latin typeface="Open Sans"/>
                <a:cs typeface="Open Sans"/>
              </a:rPr>
              <a:t>L</a:t>
            </a:r>
            <a:r>
              <a:rPr sz="2000" spc="5" dirty="0">
                <a:latin typeface="Open Sans"/>
                <a:cs typeface="Open Sans"/>
              </a:rPr>
              <a:t>e</a:t>
            </a:r>
            <a:r>
              <a:rPr sz="2000" spc="-5" dirty="0">
                <a:latin typeface="Open Sans"/>
                <a:cs typeface="Open Sans"/>
              </a:rPr>
              <a:t>ar</a:t>
            </a:r>
            <a:r>
              <a:rPr sz="2000" spc="-10" dirty="0">
                <a:latin typeface="Open Sans"/>
                <a:cs typeface="Open Sans"/>
              </a:rPr>
              <a:t>n</a:t>
            </a:r>
            <a:r>
              <a:rPr sz="2000" dirty="0">
                <a:latin typeface="Open Sans"/>
                <a:cs typeface="Open Sans"/>
              </a:rPr>
              <a:t>ers</a:t>
            </a:r>
            <a:r>
              <a:rPr sz="2000" spc="-25" dirty="0">
                <a:latin typeface="Open Sans"/>
                <a:cs typeface="Open Sans"/>
              </a:rPr>
              <a:t> </a:t>
            </a:r>
            <a:r>
              <a:rPr sz="2000" dirty="0">
                <a:latin typeface="Open Sans"/>
                <a:cs typeface="Open Sans"/>
              </a:rPr>
              <a:t>will</a:t>
            </a:r>
            <a:r>
              <a:rPr sz="2000" spc="-25" dirty="0">
                <a:latin typeface="Open Sans"/>
                <a:cs typeface="Open Sans"/>
              </a:rPr>
              <a:t> </a:t>
            </a:r>
            <a:r>
              <a:rPr sz="2000" dirty="0">
                <a:latin typeface="Open Sans"/>
                <a:cs typeface="Open Sans"/>
              </a:rPr>
              <a:t>des</a:t>
            </a:r>
            <a:r>
              <a:rPr sz="2000" spc="5" dirty="0">
                <a:latin typeface="Open Sans"/>
                <a:cs typeface="Open Sans"/>
              </a:rPr>
              <a:t>c</a:t>
            </a:r>
            <a:r>
              <a:rPr sz="2000" spc="-5" dirty="0">
                <a:latin typeface="Open Sans"/>
                <a:cs typeface="Open Sans"/>
              </a:rPr>
              <a:t>ri</a:t>
            </a:r>
            <a:r>
              <a:rPr sz="2000" spc="-10" dirty="0">
                <a:latin typeface="Open Sans"/>
                <a:cs typeface="Open Sans"/>
              </a:rPr>
              <a:t>b</a:t>
            </a:r>
            <a:r>
              <a:rPr sz="2000" dirty="0">
                <a:latin typeface="Open Sans"/>
                <a:cs typeface="Open Sans"/>
              </a:rPr>
              <a:t>e</a:t>
            </a:r>
            <a:r>
              <a:rPr sz="2000" spc="-25" dirty="0">
                <a:latin typeface="Open Sans"/>
                <a:cs typeface="Open Sans"/>
              </a:rPr>
              <a:t> </a:t>
            </a:r>
            <a:r>
              <a:rPr sz="2000" dirty="0">
                <a:latin typeface="Open Sans"/>
                <a:cs typeface="Open Sans"/>
              </a:rPr>
              <a:t>why</a:t>
            </a:r>
            <a:r>
              <a:rPr sz="2000" spc="-10" dirty="0">
                <a:latin typeface="Open Sans"/>
                <a:cs typeface="Open Sans"/>
              </a:rPr>
              <a:t> </a:t>
            </a:r>
            <a:r>
              <a:rPr sz="2000" spc="-40" dirty="0">
                <a:latin typeface="Open Sans"/>
                <a:cs typeface="Open Sans"/>
              </a:rPr>
              <a:t>r</a:t>
            </a:r>
            <a:r>
              <a:rPr sz="2000" dirty="0">
                <a:latin typeface="Open Sans"/>
                <a:cs typeface="Open Sans"/>
              </a:rPr>
              <a:t>eadi</a:t>
            </a:r>
            <a:r>
              <a:rPr sz="2000" spc="-10" dirty="0">
                <a:latin typeface="Open Sans"/>
                <a:cs typeface="Open Sans"/>
              </a:rPr>
              <a:t>n</a:t>
            </a:r>
            <a:r>
              <a:rPr sz="2000" dirty="0">
                <a:latin typeface="Open Sans"/>
                <a:cs typeface="Open Sans"/>
              </a:rPr>
              <a:t>g</a:t>
            </a:r>
            <a:r>
              <a:rPr sz="2000" spc="-5" dirty="0">
                <a:latin typeface="Open Sans"/>
                <a:cs typeface="Open Sans"/>
              </a:rPr>
              <a:t> a</a:t>
            </a:r>
            <a:r>
              <a:rPr sz="2000" spc="-10" dirty="0">
                <a:latin typeface="Open Sans"/>
                <a:cs typeface="Open Sans"/>
              </a:rPr>
              <a:t>l</a:t>
            </a:r>
            <a:r>
              <a:rPr sz="2000" dirty="0">
                <a:latin typeface="Open Sans"/>
                <a:cs typeface="Open Sans"/>
              </a:rPr>
              <a:t>oud</a:t>
            </a:r>
            <a:r>
              <a:rPr sz="2000" spc="-5" dirty="0">
                <a:latin typeface="Open Sans"/>
                <a:cs typeface="Open Sans"/>
              </a:rPr>
              <a:t> an</a:t>
            </a:r>
            <a:r>
              <a:rPr sz="2000" dirty="0">
                <a:latin typeface="Open Sans"/>
                <a:cs typeface="Open Sans"/>
              </a:rPr>
              <a:t>d</a:t>
            </a:r>
            <a:r>
              <a:rPr sz="2000" spc="-10" dirty="0">
                <a:latin typeface="Open Sans"/>
                <a:cs typeface="Open Sans"/>
              </a:rPr>
              <a:t> </a:t>
            </a:r>
            <a:r>
              <a:rPr sz="2000" spc="-5" dirty="0">
                <a:latin typeface="Open Sans"/>
                <a:cs typeface="Open Sans"/>
              </a:rPr>
              <a:t>sele</a:t>
            </a:r>
            <a:r>
              <a:rPr sz="2000" spc="5" dirty="0">
                <a:latin typeface="Open Sans"/>
                <a:cs typeface="Open Sans"/>
              </a:rPr>
              <a:t>c</a:t>
            </a:r>
            <a:r>
              <a:rPr sz="2000" dirty="0">
                <a:latin typeface="Open Sans"/>
                <a:cs typeface="Open Sans"/>
              </a:rPr>
              <a:t>ti</a:t>
            </a:r>
            <a:r>
              <a:rPr sz="2000" spc="-10" dirty="0">
                <a:latin typeface="Open Sans"/>
                <a:cs typeface="Open Sans"/>
              </a:rPr>
              <a:t>n</a:t>
            </a:r>
            <a:r>
              <a:rPr sz="2000" dirty="0">
                <a:latin typeface="Open Sans"/>
                <a:cs typeface="Open Sans"/>
              </a:rPr>
              <a:t>g</a:t>
            </a:r>
            <a:r>
              <a:rPr sz="2000" spc="-35" dirty="0">
                <a:latin typeface="Open Sans"/>
                <a:cs typeface="Open Sans"/>
              </a:rPr>
              <a:t> </a:t>
            </a:r>
            <a:r>
              <a:rPr sz="2000" spc="-5" dirty="0">
                <a:latin typeface="Open Sans"/>
                <a:cs typeface="Open Sans"/>
              </a:rPr>
              <a:t>the ri</a:t>
            </a:r>
            <a:r>
              <a:rPr sz="2000" spc="-10" dirty="0">
                <a:latin typeface="Open Sans"/>
                <a:cs typeface="Open Sans"/>
              </a:rPr>
              <a:t>gh</a:t>
            </a:r>
            <a:r>
              <a:rPr sz="2000" dirty="0">
                <a:latin typeface="Open Sans"/>
                <a:cs typeface="Open Sans"/>
              </a:rPr>
              <a:t>t </a:t>
            </a:r>
            <a:r>
              <a:rPr sz="2000" spc="-10" dirty="0">
                <a:latin typeface="Open Sans"/>
                <a:cs typeface="Open Sans"/>
              </a:rPr>
              <a:t>b</a:t>
            </a:r>
            <a:r>
              <a:rPr sz="2000" dirty="0">
                <a:latin typeface="Open Sans"/>
                <a:cs typeface="Open Sans"/>
              </a:rPr>
              <a:t>ook</a:t>
            </a:r>
            <a:r>
              <a:rPr sz="2000" spc="10" dirty="0">
                <a:latin typeface="Open Sans"/>
                <a:cs typeface="Open Sans"/>
              </a:rPr>
              <a:t> </a:t>
            </a:r>
            <a:r>
              <a:rPr sz="2000" spc="-5" dirty="0">
                <a:latin typeface="Open Sans"/>
                <a:cs typeface="Open Sans"/>
              </a:rPr>
              <a:t>s</a:t>
            </a:r>
            <a:r>
              <a:rPr sz="2000" spc="5" dirty="0">
                <a:latin typeface="Open Sans"/>
                <a:cs typeface="Open Sans"/>
              </a:rPr>
              <a:t>e</a:t>
            </a:r>
            <a:r>
              <a:rPr sz="2000" spc="-5" dirty="0">
                <a:latin typeface="Open Sans"/>
                <a:cs typeface="Open Sans"/>
              </a:rPr>
              <a:t>t</a:t>
            </a:r>
            <a:r>
              <a:rPr sz="2000" dirty="0">
                <a:latin typeface="Open Sans"/>
                <a:cs typeface="Open Sans"/>
              </a:rPr>
              <a:t>s</a:t>
            </a:r>
            <a:r>
              <a:rPr sz="2000" spc="-25" dirty="0">
                <a:latin typeface="Open Sans"/>
                <a:cs typeface="Open Sans"/>
              </a:rPr>
              <a:t> </a:t>
            </a:r>
            <a:r>
              <a:rPr sz="2000" spc="-5" dirty="0">
                <a:latin typeface="Open Sans"/>
                <a:cs typeface="Open Sans"/>
              </a:rPr>
              <a:t>matter.</a:t>
            </a:r>
            <a:endParaRPr sz="2000">
              <a:latin typeface="Open Sans"/>
              <a:cs typeface="Open Sans"/>
            </a:endParaRPr>
          </a:p>
          <a:p>
            <a:pPr marL="355600" marR="5080" indent="-342900">
              <a:lnSpc>
                <a:spcPct val="100000"/>
              </a:lnSpc>
              <a:spcBef>
                <a:spcPts val="480"/>
              </a:spcBef>
              <a:buClr>
                <a:srgbClr val="5D7975"/>
              </a:buClr>
              <a:buFont typeface="Wingdings"/>
              <a:buChar char=""/>
              <a:tabLst>
                <a:tab pos="355600" algn="l"/>
              </a:tabLst>
            </a:pPr>
            <a:r>
              <a:rPr sz="2000" spc="-35" dirty="0">
                <a:latin typeface="Open Sans"/>
                <a:cs typeface="Open Sans"/>
              </a:rPr>
              <a:t>L</a:t>
            </a:r>
            <a:r>
              <a:rPr sz="2000" dirty="0">
                <a:latin typeface="Open Sans"/>
                <a:cs typeface="Open Sans"/>
              </a:rPr>
              <a:t>O</a:t>
            </a:r>
            <a:r>
              <a:rPr sz="2000" spc="-10" dirty="0">
                <a:latin typeface="Open Sans"/>
                <a:cs typeface="Open Sans"/>
              </a:rPr>
              <a:t>2</a:t>
            </a:r>
            <a:r>
              <a:rPr sz="2000" dirty="0">
                <a:latin typeface="Open Sans"/>
                <a:cs typeface="Open Sans"/>
              </a:rPr>
              <a:t>: Lea</a:t>
            </a:r>
            <a:r>
              <a:rPr sz="2000" spc="-5" dirty="0">
                <a:latin typeface="Open Sans"/>
                <a:cs typeface="Open Sans"/>
              </a:rPr>
              <a:t>r</a:t>
            </a:r>
            <a:r>
              <a:rPr sz="2000" spc="-10" dirty="0">
                <a:latin typeface="Open Sans"/>
                <a:cs typeface="Open Sans"/>
              </a:rPr>
              <a:t>n</a:t>
            </a:r>
            <a:r>
              <a:rPr sz="2000" spc="-5" dirty="0">
                <a:latin typeface="Open Sans"/>
                <a:cs typeface="Open Sans"/>
              </a:rPr>
              <a:t>er</a:t>
            </a:r>
            <a:r>
              <a:rPr sz="2000" dirty="0">
                <a:latin typeface="Open Sans"/>
                <a:cs typeface="Open Sans"/>
              </a:rPr>
              <a:t>s</a:t>
            </a:r>
            <a:r>
              <a:rPr sz="2000" spc="-25" dirty="0">
                <a:latin typeface="Open Sans"/>
                <a:cs typeface="Open Sans"/>
              </a:rPr>
              <a:t> </a:t>
            </a:r>
            <a:r>
              <a:rPr sz="2000" dirty="0">
                <a:latin typeface="Open Sans"/>
                <a:cs typeface="Open Sans"/>
              </a:rPr>
              <a:t>will</a:t>
            </a:r>
            <a:r>
              <a:rPr sz="2000" spc="-30" dirty="0">
                <a:latin typeface="Open Sans"/>
                <a:cs typeface="Open Sans"/>
              </a:rPr>
              <a:t> </a:t>
            </a:r>
            <a:r>
              <a:rPr sz="2000" spc="-35" dirty="0">
                <a:latin typeface="Open Sans"/>
                <a:cs typeface="Open Sans"/>
              </a:rPr>
              <a:t>e</a:t>
            </a:r>
            <a:r>
              <a:rPr sz="2000" spc="-10" dirty="0">
                <a:latin typeface="Open Sans"/>
                <a:cs typeface="Open Sans"/>
              </a:rPr>
              <a:t>x</a:t>
            </a:r>
            <a:r>
              <a:rPr sz="2000" dirty="0">
                <a:latin typeface="Open Sans"/>
                <a:cs typeface="Open Sans"/>
              </a:rPr>
              <a:t>p</a:t>
            </a:r>
            <a:r>
              <a:rPr sz="2000" spc="-10" dirty="0">
                <a:latin typeface="Open Sans"/>
                <a:cs typeface="Open Sans"/>
              </a:rPr>
              <a:t>l</a:t>
            </a:r>
            <a:r>
              <a:rPr sz="2000" dirty="0">
                <a:latin typeface="Open Sans"/>
                <a:cs typeface="Open Sans"/>
              </a:rPr>
              <a:t>o</a:t>
            </a:r>
            <a:r>
              <a:rPr sz="2000" spc="-40" dirty="0">
                <a:latin typeface="Open Sans"/>
                <a:cs typeface="Open Sans"/>
              </a:rPr>
              <a:t>r</a:t>
            </a:r>
            <a:r>
              <a:rPr sz="2000" dirty="0">
                <a:latin typeface="Open Sans"/>
                <a:cs typeface="Open Sans"/>
              </a:rPr>
              <a:t>e</a:t>
            </a:r>
            <a:r>
              <a:rPr sz="2000" spc="-15" dirty="0">
                <a:latin typeface="Open Sans"/>
                <a:cs typeface="Open Sans"/>
              </a:rPr>
              <a:t> </a:t>
            </a:r>
            <a:r>
              <a:rPr sz="2000" dirty="0">
                <a:latin typeface="Open Sans"/>
                <a:cs typeface="Open Sans"/>
              </a:rPr>
              <a:t>t</a:t>
            </a:r>
            <a:r>
              <a:rPr sz="2000" spc="-10" dirty="0">
                <a:latin typeface="Open Sans"/>
                <a:cs typeface="Open Sans"/>
              </a:rPr>
              <a:t>h</a:t>
            </a:r>
            <a:r>
              <a:rPr sz="2000" dirty="0">
                <a:latin typeface="Open Sans"/>
                <a:cs typeface="Open Sans"/>
              </a:rPr>
              <a:t>e ways</a:t>
            </a:r>
            <a:r>
              <a:rPr sz="2000" spc="-25" dirty="0">
                <a:latin typeface="Open Sans"/>
                <a:cs typeface="Open Sans"/>
              </a:rPr>
              <a:t> </a:t>
            </a:r>
            <a:r>
              <a:rPr sz="2000" dirty="0">
                <a:latin typeface="Open Sans"/>
                <a:cs typeface="Open Sans"/>
              </a:rPr>
              <a:t>i</a:t>
            </a:r>
            <a:r>
              <a:rPr sz="2000" spc="-15" dirty="0">
                <a:latin typeface="Open Sans"/>
                <a:cs typeface="Open Sans"/>
              </a:rPr>
              <a:t>n</a:t>
            </a:r>
            <a:r>
              <a:rPr sz="2000" dirty="0">
                <a:latin typeface="Open Sans"/>
                <a:cs typeface="Open Sans"/>
              </a:rPr>
              <a:t>te</a:t>
            </a:r>
            <a:r>
              <a:rPr sz="2000" spc="-40" dirty="0">
                <a:latin typeface="Open Sans"/>
                <a:cs typeface="Open Sans"/>
              </a:rPr>
              <a:t>r</a:t>
            </a:r>
            <a:r>
              <a:rPr sz="2000" spc="-5" dirty="0">
                <a:latin typeface="Open Sans"/>
                <a:cs typeface="Open Sans"/>
              </a:rPr>
              <a:t>act</a:t>
            </a:r>
            <a:r>
              <a:rPr sz="2000" spc="-10" dirty="0">
                <a:latin typeface="Open Sans"/>
                <a:cs typeface="Open Sans"/>
              </a:rPr>
              <a:t>i</a:t>
            </a:r>
            <a:r>
              <a:rPr sz="2000" dirty="0">
                <a:latin typeface="Open Sans"/>
                <a:cs typeface="Open Sans"/>
              </a:rPr>
              <a:t>ve</a:t>
            </a:r>
            <a:r>
              <a:rPr sz="2000" spc="-35" dirty="0">
                <a:latin typeface="Open Sans"/>
                <a:cs typeface="Open Sans"/>
              </a:rPr>
              <a:t> </a:t>
            </a:r>
            <a:r>
              <a:rPr sz="2000" spc="-40" dirty="0">
                <a:latin typeface="Open Sans"/>
                <a:cs typeface="Open Sans"/>
              </a:rPr>
              <a:t>r</a:t>
            </a:r>
            <a:r>
              <a:rPr sz="2000" spc="-5" dirty="0">
                <a:latin typeface="Open Sans"/>
                <a:cs typeface="Open Sans"/>
              </a:rPr>
              <a:t>ea</a:t>
            </a:r>
            <a:r>
              <a:rPr sz="2000" dirty="0">
                <a:latin typeface="Open Sans"/>
                <a:cs typeface="Open Sans"/>
              </a:rPr>
              <a:t>d </a:t>
            </a:r>
            <a:r>
              <a:rPr sz="2000" spc="-5" dirty="0">
                <a:latin typeface="Open Sans"/>
                <a:cs typeface="Open Sans"/>
              </a:rPr>
              <a:t>alo</a:t>
            </a:r>
            <a:r>
              <a:rPr sz="2000" spc="-10" dirty="0">
                <a:latin typeface="Open Sans"/>
                <a:cs typeface="Open Sans"/>
              </a:rPr>
              <a:t>u</a:t>
            </a:r>
            <a:r>
              <a:rPr sz="2000" dirty="0">
                <a:latin typeface="Open Sans"/>
                <a:cs typeface="Open Sans"/>
              </a:rPr>
              <a:t>ds</a:t>
            </a:r>
            <a:r>
              <a:rPr sz="2000" spc="-20" dirty="0">
                <a:latin typeface="Open Sans"/>
                <a:cs typeface="Open Sans"/>
              </a:rPr>
              <a:t> </a:t>
            </a:r>
            <a:r>
              <a:rPr sz="2000" spc="-5" dirty="0">
                <a:latin typeface="Open Sans"/>
                <a:cs typeface="Open Sans"/>
              </a:rPr>
              <a:t>can sup</a:t>
            </a:r>
            <a:r>
              <a:rPr sz="2000" dirty="0">
                <a:latin typeface="Open Sans"/>
                <a:cs typeface="Open Sans"/>
              </a:rPr>
              <a:t>port</a:t>
            </a:r>
            <a:r>
              <a:rPr sz="2000" spc="-25" dirty="0">
                <a:latin typeface="Open Sans"/>
                <a:cs typeface="Open Sans"/>
              </a:rPr>
              <a:t> </a:t>
            </a:r>
            <a:r>
              <a:rPr sz="2000" dirty="0">
                <a:latin typeface="Open Sans"/>
                <a:cs typeface="Open Sans"/>
              </a:rPr>
              <a:t>la</a:t>
            </a:r>
            <a:r>
              <a:rPr sz="2000" spc="-10" dirty="0">
                <a:latin typeface="Open Sans"/>
                <a:cs typeface="Open Sans"/>
              </a:rPr>
              <a:t>ngu</a:t>
            </a:r>
            <a:r>
              <a:rPr sz="2000" spc="-5" dirty="0">
                <a:latin typeface="Open Sans"/>
                <a:cs typeface="Open Sans"/>
              </a:rPr>
              <a:t>ag</a:t>
            </a:r>
            <a:r>
              <a:rPr sz="2000" dirty="0">
                <a:latin typeface="Open Sans"/>
                <a:cs typeface="Open Sans"/>
              </a:rPr>
              <a:t>e</a:t>
            </a:r>
            <a:r>
              <a:rPr sz="2000" spc="5" dirty="0">
                <a:latin typeface="Open Sans"/>
                <a:cs typeface="Open Sans"/>
              </a:rPr>
              <a:t> </a:t>
            </a:r>
            <a:r>
              <a:rPr sz="2000" dirty="0">
                <a:latin typeface="Open Sans"/>
                <a:cs typeface="Open Sans"/>
              </a:rPr>
              <a:t>d</a:t>
            </a:r>
            <a:r>
              <a:rPr sz="2000" spc="-40" dirty="0">
                <a:latin typeface="Open Sans"/>
                <a:cs typeface="Open Sans"/>
              </a:rPr>
              <a:t>e</a:t>
            </a:r>
            <a:r>
              <a:rPr sz="2000" dirty="0">
                <a:latin typeface="Open Sans"/>
                <a:cs typeface="Open Sans"/>
              </a:rPr>
              <a:t>v</a:t>
            </a:r>
            <a:r>
              <a:rPr sz="2000" spc="5" dirty="0">
                <a:latin typeface="Open Sans"/>
                <a:cs typeface="Open Sans"/>
              </a:rPr>
              <a:t>e</a:t>
            </a:r>
            <a:r>
              <a:rPr sz="2000" dirty="0">
                <a:latin typeface="Open Sans"/>
                <a:cs typeface="Open Sans"/>
              </a:rPr>
              <a:t>lop</a:t>
            </a:r>
            <a:r>
              <a:rPr sz="2000" spc="-10" dirty="0">
                <a:latin typeface="Open Sans"/>
                <a:cs typeface="Open Sans"/>
              </a:rPr>
              <a:t>m</a:t>
            </a:r>
            <a:r>
              <a:rPr sz="2000" spc="-5" dirty="0">
                <a:latin typeface="Open Sans"/>
                <a:cs typeface="Open Sans"/>
              </a:rPr>
              <a:t>en</a:t>
            </a:r>
            <a:r>
              <a:rPr sz="2000" dirty="0">
                <a:latin typeface="Open Sans"/>
                <a:cs typeface="Open Sans"/>
              </a:rPr>
              <a:t>t</a:t>
            </a:r>
            <a:r>
              <a:rPr sz="2000" spc="-20" dirty="0">
                <a:latin typeface="Open Sans"/>
                <a:cs typeface="Open Sans"/>
              </a:rPr>
              <a:t> </a:t>
            </a:r>
            <a:r>
              <a:rPr sz="2000" spc="-5" dirty="0">
                <a:latin typeface="Open Sans"/>
                <a:cs typeface="Open Sans"/>
              </a:rPr>
              <a:t>an</a:t>
            </a:r>
            <a:r>
              <a:rPr sz="2000" dirty="0">
                <a:latin typeface="Open Sans"/>
                <a:cs typeface="Open Sans"/>
              </a:rPr>
              <a:t>d</a:t>
            </a:r>
            <a:r>
              <a:rPr sz="2000" spc="-10" dirty="0">
                <a:latin typeface="Open Sans"/>
                <a:cs typeface="Open Sans"/>
              </a:rPr>
              <a:t> l</a:t>
            </a:r>
            <a:r>
              <a:rPr sz="2000" dirty="0">
                <a:latin typeface="Open Sans"/>
                <a:cs typeface="Open Sans"/>
              </a:rPr>
              <a:t>earni</a:t>
            </a:r>
            <a:r>
              <a:rPr sz="2000" spc="-15" dirty="0">
                <a:latin typeface="Open Sans"/>
                <a:cs typeface="Open Sans"/>
              </a:rPr>
              <a:t>n</a:t>
            </a:r>
            <a:r>
              <a:rPr sz="2000" dirty="0">
                <a:latin typeface="Open Sans"/>
                <a:cs typeface="Open Sans"/>
              </a:rPr>
              <a:t>g</a:t>
            </a:r>
            <a:r>
              <a:rPr sz="2000" spc="-5" dirty="0">
                <a:latin typeface="Open Sans"/>
                <a:cs typeface="Open Sans"/>
              </a:rPr>
              <a:t> </a:t>
            </a:r>
            <a:r>
              <a:rPr sz="2000" dirty="0">
                <a:latin typeface="Open Sans"/>
                <a:cs typeface="Open Sans"/>
              </a:rPr>
              <a:t>for</a:t>
            </a:r>
            <a:r>
              <a:rPr sz="2000" spc="-20" dirty="0">
                <a:latin typeface="Open Sans"/>
                <a:cs typeface="Open Sans"/>
              </a:rPr>
              <a:t> </a:t>
            </a:r>
            <a:r>
              <a:rPr sz="2000" dirty="0">
                <a:latin typeface="Open Sans"/>
                <a:cs typeface="Open Sans"/>
              </a:rPr>
              <a:t>c</a:t>
            </a:r>
            <a:r>
              <a:rPr sz="2000" spc="-10" dirty="0">
                <a:latin typeface="Open Sans"/>
                <a:cs typeface="Open Sans"/>
              </a:rPr>
              <a:t>h</a:t>
            </a:r>
            <a:r>
              <a:rPr sz="2000" dirty="0">
                <a:latin typeface="Open Sans"/>
                <a:cs typeface="Open Sans"/>
              </a:rPr>
              <a:t>i</a:t>
            </a:r>
            <a:r>
              <a:rPr sz="2000" spc="-10" dirty="0">
                <a:latin typeface="Open Sans"/>
                <a:cs typeface="Open Sans"/>
              </a:rPr>
              <a:t>l</a:t>
            </a:r>
            <a:r>
              <a:rPr sz="2000" dirty="0">
                <a:latin typeface="Open Sans"/>
                <a:cs typeface="Open Sans"/>
              </a:rPr>
              <a:t>d</a:t>
            </a:r>
            <a:r>
              <a:rPr sz="2000" spc="-45" dirty="0">
                <a:latin typeface="Open Sans"/>
                <a:cs typeface="Open Sans"/>
              </a:rPr>
              <a:t>r</a:t>
            </a:r>
            <a:r>
              <a:rPr sz="2000" spc="-5" dirty="0">
                <a:latin typeface="Open Sans"/>
                <a:cs typeface="Open Sans"/>
              </a:rPr>
              <a:t>e</a:t>
            </a:r>
            <a:r>
              <a:rPr sz="2000" dirty="0">
                <a:latin typeface="Open Sans"/>
                <a:cs typeface="Open Sans"/>
              </a:rPr>
              <a:t>n</a:t>
            </a:r>
            <a:r>
              <a:rPr sz="2000" spc="-20" dirty="0">
                <a:latin typeface="Open Sans"/>
                <a:cs typeface="Open Sans"/>
              </a:rPr>
              <a:t> </a:t>
            </a:r>
            <a:r>
              <a:rPr sz="2000" dirty="0">
                <a:latin typeface="Open Sans"/>
                <a:cs typeface="Open Sans"/>
              </a:rPr>
              <a:t>b</a:t>
            </a:r>
            <a:r>
              <a:rPr sz="2000" spc="-10" dirty="0">
                <a:latin typeface="Open Sans"/>
                <a:cs typeface="Open Sans"/>
              </a:rPr>
              <a:t>i</a:t>
            </a:r>
            <a:r>
              <a:rPr sz="2000" spc="-5" dirty="0">
                <a:latin typeface="Open Sans"/>
                <a:cs typeface="Open Sans"/>
              </a:rPr>
              <a:t>rt</a:t>
            </a:r>
            <a:r>
              <a:rPr sz="2000" dirty="0">
                <a:latin typeface="Open Sans"/>
                <a:cs typeface="Open Sans"/>
              </a:rPr>
              <a:t>h</a:t>
            </a:r>
            <a:r>
              <a:rPr sz="2000" spc="-10" dirty="0">
                <a:latin typeface="Open Sans"/>
                <a:cs typeface="Open Sans"/>
              </a:rPr>
              <a:t> </a:t>
            </a:r>
            <a:r>
              <a:rPr sz="2000" spc="-5" dirty="0">
                <a:latin typeface="Open Sans"/>
                <a:cs typeface="Open Sans"/>
              </a:rPr>
              <a:t>to </a:t>
            </a:r>
            <a:r>
              <a:rPr sz="2000" dirty="0">
                <a:latin typeface="Open Sans"/>
                <a:cs typeface="Open Sans"/>
              </a:rPr>
              <a:t>fiv</a:t>
            </a:r>
            <a:r>
              <a:rPr sz="2000" spc="5" dirty="0">
                <a:latin typeface="Open Sans"/>
                <a:cs typeface="Open Sans"/>
              </a:rPr>
              <a:t>e</a:t>
            </a:r>
            <a:r>
              <a:rPr sz="2000" dirty="0">
                <a:latin typeface="Open Sans"/>
                <a:cs typeface="Open Sans"/>
              </a:rPr>
              <a:t>.</a:t>
            </a:r>
            <a:endParaRPr sz="2000">
              <a:latin typeface="Open Sans"/>
              <a:cs typeface="Open Sans"/>
            </a:endParaRPr>
          </a:p>
          <a:p>
            <a:pPr marL="355600" marR="46355" indent="-342900">
              <a:lnSpc>
                <a:spcPct val="100000"/>
              </a:lnSpc>
              <a:spcBef>
                <a:spcPts val="480"/>
              </a:spcBef>
              <a:buClr>
                <a:srgbClr val="5D7975"/>
              </a:buClr>
              <a:buFont typeface="Wingdings"/>
              <a:buChar char=""/>
              <a:tabLst>
                <a:tab pos="355600" algn="l"/>
              </a:tabLst>
            </a:pPr>
            <a:r>
              <a:rPr sz="2000" spc="-35" dirty="0">
                <a:latin typeface="Open Sans"/>
                <a:cs typeface="Open Sans"/>
              </a:rPr>
              <a:t>L</a:t>
            </a:r>
            <a:r>
              <a:rPr sz="2000" dirty="0">
                <a:latin typeface="Open Sans"/>
                <a:cs typeface="Open Sans"/>
              </a:rPr>
              <a:t>O3:</a:t>
            </a:r>
            <a:r>
              <a:rPr sz="2000" spc="-10" dirty="0">
                <a:latin typeface="Open Sans"/>
                <a:cs typeface="Open Sans"/>
              </a:rPr>
              <a:t> </a:t>
            </a:r>
            <a:r>
              <a:rPr sz="2000" dirty="0">
                <a:latin typeface="Open Sans"/>
                <a:cs typeface="Open Sans"/>
              </a:rPr>
              <a:t>L</a:t>
            </a:r>
            <a:r>
              <a:rPr sz="2000" spc="5" dirty="0">
                <a:latin typeface="Open Sans"/>
                <a:cs typeface="Open Sans"/>
              </a:rPr>
              <a:t>e</a:t>
            </a:r>
            <a:r>
              <a:rPr sz="2000" spc="-5" dirty="0">
                <a:latin typeface="Open Sans"/>
                <a:cs typeface="Open Sans"/>
              </a:rPr>
              <a:t>ar</a:t>
            </a:r>
            <a:r>
              <a:rPr sz="2000" spc="-10" dirty="0">
                <a:latin typeface="Open Sans"/>
                <a:cs typeface="Open Sans"/>
              </a:rPr>
              <a:t>n</a:t>
            </a:r>
            <a:r>
              <a:rPr sz="2000" dirty="0">
                <a:latin typeface="Open Sans"/>
                <a:cs typeface="Open Sans"/>
              </a:rPr>
              <a:t>ers</a:t>
            </a:r>
            <a:r>
              <a:rPr sz="2000" spc="-25" dirty="0">
                <a:latin typeface="Open Sans"/>
                <a:cs typeface="Open Sans"/>
              </a:rPr>
              <a:t> </a:t>
            </a:r>
            <a:r>
              <a:rPr sz="2000" dirty="0">
                <a:latin typeface="Open Sans"/>
                <a:cs typeface="Open Sans"/>
              </a:rPr>
              <a:t>will</a:t>
            </a:r>
            <a:r>
              <a:rPr sz="2000" spc="-25" dirty="0">
                <a:latin typeface="Open Sans"/>
                <a:cs typeface="Open Sans"/>
              </a:rPr>
              <a:t> </a:t>
            </a:r>
            <a:r>
              <a:rPr sz="2000" dirty="0">
                <a:latin typeface="Open Sans"/>
                <a:cs typeface="Open Sans"/>
              </a:rPr>
              <a:t>b</a:t>
            </a:r>
            <a:r>
              <a:rPr sz="2000" spc="-10" dirty="0">
                <a:latin typeface="Open Sans"/>
                <a:cs typeface="Open Sans"/>
              </a:rPr>
              <a:t>u</a:t>
            </a:r>
            <a:r>
              <a:rPr sz="2000" dirty="0">
                <a:latin typeface="Open Sans"/>
                <a:cs typeface="Open Sans"/>
              </a:rPr>
              <a:t>i</a:t>
            </a:r>
            <a:r>
              <a:rPr sz="2000" spc="-10" dirty="0">
                <a:latin typeface="Open Sans"/>
                <a:cs typeface="Open Sans"/>
              </a:rPr>
              <a:t>l</a:t>
            </a:r>
            <a:r>
              <a:rPr sz="2000" dirty="0">
                <a:latin typeface="Open Sans"/>
                <a:cs typeface="Open Sans"/>
              </a:rPr>
              <a:t>d</a:t>
            </a:r>
            <a:r>
              <a:rPr sz="2000" spc="-10" dirty="0">
                <a:latin typeface="Open Sans"/>
                <a:cs typeface="Open Sans"/>
              </a:rPr>
              <a:t> </a:t>
            </a:r>
            <a:r>
              <a:rPr sz="2000" dirty="0">
                <a:latin typeface="Open Sans"/>
                <a:cs typeface="Open Sans"/>
              </a:rPr>
              <a:t>a </a:t>
            </a:r>
            <a:r>
              <a:rPr sz="2000" spc="-10" dirty="0">
                <a:latin typeface="Open Sans"/>
                <a:cs typeface="Open Sans"/>
              </a:rPr>
              <a:t>un</a:t>
            </a:r>
            <a:r>
              <a:rPr sz="2000" dirty="0">
                <a:latin typeface="Open Sans"/>
                <a:cs typeface="Open Sans"/>
              </a:rPr>
              <a:t>it</a:t>
            </a:r>
            <a:r>
              <a:rPr sz="2000" spc="-10" dirty="0">
                <a:latin typeface="Open Sans"/>
                <a:cs typeface="Open Sans"/>
              </a:rPr>
              <a:t> </a:t>
            </a:r>
            <a:r>
              <a:rPr sz="2000" dirty="0">
                <a:latin typeface="Open Sans"/>
                <a:cs typeface="Open Sans"/>
              </a:rPr>
              <a:t>of</a:t>
            </a:r>
            <a:r>
              <a:rPr sz="2000" spc="5" dirty="0">
                <a:latin typeface="Open Sans"/>
                <a:cs typeface="Open Sans"/>
              </a:rPr>
              <a:t> </a:t>
            </a:r>
            <a:r>
              <a:rPr sz="2000" spc="-5" dirty="0">
                <a:latin typeface="Open Sans"/>
                <a:cs typeface="Open Sans"/>
              </a:rPr>
              <a:t>st</a:t>
            </a:r>
            <a:r>
              <a:rPr sz="2000" spc="-10" dirty="0">
                <a:latin typeface="Open Sans"/>
                <a:cs typeface="Open Sans"/>
              </a:rPr>
              <a:t>u</a:t>
            </a:r>
            <a:r>
              <a:rPr sz="2000" dirty="0">
                <a:latin typeface="Open Sans"/>
                <a:cs typeface="Open Sans"/>
              </a:rPr>
              <a:t>dy</a:t>
            </a:r>
            <a:r>
              <a:rPr sz="2000" spc="-5" dirty="0">
                <a:latin typeface="Open Sans"/>
                <a:cs typeface="Open Sans"/>
              </a:rPr>
              <a:t> </a:t>
            </a:r>
            <a:r>
              <a:rPr sz="2000" spc="-10" dirty="0">
                <a:latin typeface="Open Sans"/>
                <a:cs typeface="Open Sans"/>
              </a:rPr>
              <a:t>in</a:t>
            </a:r>
            <a:r>
              <a:rPr sz="2000" dirty="0">
                <a:latin typeface="Open Sans"/>
                <a:cs typeface="Open Sans"/>
              </a:rPr>
              <a:t>cl</a:t>
            </a:r>
            <a:r>
              <a:rPr sz="2000" spc="-10" dirty="0">
                <a:latin typeface="Open Sans"/>
                <a:cs typeface="Open Sans"/>
              </a:rPr>
              <a:t>u</a:t>
            </a:r>
            <a:r>
              <a:rPr sz="2000" dirty="0">
                <a:latin typeface="Open Sans"/>
                <a:cs typeface="Open Sans"/>
              </a:rPr>
              <a:t>d</a:t>
            </a:r>
            <a:r>
              <a:rPr sz="2000" spc="-10" dirty="0">
                <a:latin typeface="Open Sans"/>
                <a:cs typeface="Open Sans"/>
              </a:rPr>
              <a:t>in</a:t>
            </a:r>
            <a:r>
              <a:rPr sz="2000" dirty="0">
                <a:latin typeface="Open Sans"/>
                <a:cs typeface="Open Sans"/>
              </a:rPr>
              <a:t>g</a:t>
            </a:r>
            <a:r>
              <a:rPr sz="2000" spc="-5" dirty="0">
                <a:latin typeface="Open Sans"/>
                <a:cs typeface="Open Sans"/>
              </a:rPr>
              <a:t> </a:t>
            </a:r>
            <a:r>
              <a:rPr sz="2000" dirty="0">
                <a:latin typeface="Open Sans"/>
                <a:cs typeface="Open Sans"/>
              </a:rPr>
              <a:t>a t</a:t>
            </a:r>
            <a:r>
              <a:rPr sz="2000" spc="-30" dirty="0">
                <a:latin typeface="Open Sans"/>
                <a:cs typeface="Open Sans"/>
              </a:rPr>
              <a:t>e</a:t>
            </a:r>
            <a:r>
              <a:rPr sz="2000" spc="-10" dirty="0">
                <a:latin typeface="Open Sans"/>
                <a:cs typeface="Open Sans"/>
              </a:rPr>
              <a:t>x</a:t>
            </a:r>
            <a:r>
              <a:rPr sz="2000" dirty="0">
                <a:latin typeface="Open Sans"/>
                <a:cs typeface="Open Sans"/>
              </a:rPr>
              <a:t>t</a:t>
            </a:r>
            <a:r>
              <a:rPr sz="2000" spc="-15" dirty="0">
                <a:latin typeface="Open Sans"/>
                <a:cs typeface="Open Sans"/>
              </a:rPr>
              <a:t> </a:t>
            </a:r>
            <a:r>
              <a:rPr sz="2000" spc="-5" dirty="0">
                <a:latin typeface="Open Sans"/>
                <a:cs typeface="Open Sans"/>
              </a:rPr>
              <a:t>s</a:t>
            </a:r>
            <a:r>
              <a:rPr sz="2000" spc="5" dirty="0">
                <a:latin typeface="Open Sans"/>
                <a:cs typeface="Open Sans"/>
              </a:rPr>
              <a:t>e</a:t>
            </a:r>
            <a:r>
              <a:rPr sz="2000" dirty="0">
                <a:latin typeface="Open Sans"/>
                <a:cs typeface="Open Sans"/>
              </a:rPr>
              <a:t>t</a:t>
            </a:r>
            <a:r>
              <a:rPr sz="2000" spc="-15" dirty="0">
                <a:latin typeface="Open Sans"/>
                <a:cs typeface="Open Sans"/>
              </a:rPr>
              <a:t> </a:t>
            </a:r>
            <a:r>
              <a:rPr sz="2000" spc="-5" dirty="0">
                <a:latin typeface="Open Sans"/>
                <a:cs typeface="Open Sans"/>
              </a:rPr>
              <a:t>and </a:t>
            </a:r>
            <a:r>
              <a:rPr sz="2000" dirty="0">
                <a:latin typeface="Open Sans"/>
                <a:cs typeface="Open Sans"/>
              </a:rPr>
              <a:t>l</a:t>
            </a:r>
            <a:r>
              <a:rPr sz="2000" spc="-10" dirty="0">
                <a:latin typeface="Open Sans"/>
                <a:cs typeface="Open Sans"/>
              </a:rPr>
              <a:t>i</a:t>
            </a:r>
            <a:r>
              <a:rPr sz="2000" spc="-5" dirty="0">
                <a:latin typeface="Open Sans"/>
                <a:cs typeface="Open Sans"/>
              </a:rPr>
              <a:t>st</a:t>
            </a:r>
            <a:r>
              <a:rPr sz="2000" spc="5" dirty="0">
                <a:latin typeface="Open Sans"/>
                <a:cs typeface="Open Sans"/>
              </a:rPr>
              <a:t>e</a:t>
            </a:r>
            <a:r>
              <a:rPr sz="2000" spc="-10" dirty="0">
                <a:latin typeface="Open Sans"/>
                <a:cs typeface="Open Sans"/>
              </a:rPr>
              <a:t>n</a:t>
            </a:r>
            <a:r>
              <a:rPr sz="2000" dirty="0">
                <a:latin typeface="Open Sans"/>
                <a:cs typeface="Open Sans"/>
              </a:rPr>
              <a:t>i</a:t>
            </a:r>
            <a:r>
              <a:rPr sz="2000" spc="-10" dirty="0">
                <a:latin typeface="Open Sans"/>
                <a:cs typeface="Open Sans"/>
              </a:rPr>
              <a:t>ng</a:t>
            </a:r>
            <a:r>
              <a:rPr sz="2000" dirty="0">
                <a:latin typeface="Open Sans"/>
                <a:cs typeface="Open Sans"/>
              </a:rPr>
              <a:t>,</a:t>
            </a:r>
            <a:r>
              <a:rPr sz="2000" spc="-30" dirty="0">
                <a:latin typeface="Open Sans"/>
                <a:cs typeface="Open Sans"/>
              </a:rPr>
              <a:t> </a:t>
            </a:r>
            <a:r>
              <a:rPr sz="2000" spc="-5" dirty="0">
                <a:latin typeface="Open Sans"/>
                <a:cs typeface="Open Sans"/>
              </a:rPr>
              <a:t>spea</a:t>
            </a:r>
            <a:r>
              <a:rPr sz="2000" spc="5" dirty="0">
                <a:latin typeface="Open Sans"/>
                <a:cs typeface="Open Sans"/>
              </a:rPr>
              <a:t>k</a:t>
            </a:r>
            <a:r>
              <a:rPr sz="2000" dirty="0">
                <a:latin typeface="Open Sans"/>
                <a:cs typeface="Open Sans"/>
              </a:rPr>
              <a:t>i</a:t>
            </a:r>
            <a:r>
              <a:rPr sz="2000" spc="-10" dirty="0">
                <a:latin typeface="Open Sans"/>
                <a:cs typeface="Open Sans"/>
              </a:rPr>
              <a:t>ng</a:t>
            </a:r>
            <a:r>
              <a:rPr sz="2000" dirty="0">
                <a:latin typeface="Open Sans"/>
                <a:cs typeface="Open Sans"/>
              </a:rPr>
              <a:t>,</a:t>
            </a:r>
            <a:r>
              <a:rPr sz="2000" spc="-20" dirty="0">
                <a:latin typeface="Open Sans"/>
                <a:cs typeface="Open Sans"/>
              </a:rPr>
              <a:t> </a:t>
            </a:r>
            <a:r>
              <a:rPr sz="2000" spc="-40" dirty="0">
                <a:latin typeface="Open Sans"/>
                <a:cs typeface="Open Sans"/>
              </a:rPr>
              <a:t>r</a:t>
            </a:r>
            <a:r>
              <a:rPr sz="2000" dirty="0">
                <a:latin typeface="Open Sans"/>
                <a:cs typeface="Open Sans"/>
              </a:rPr>
              <a:t>eadi</a:t>
            </a:r>
            <a:r>
              <a:rPr sz="2000" spc="-10" dirty="0">
                <a:latin typeface="Open Sans"/>
                <a:cs typeface="Open Sans"/>
              </a:rPr>
              <a:t>ng</a:t>
            </a:r>
            <a:r>
              <a:rPr sz="2000" dirty="0">
                <a:latin typeface="Open Sans"/>
                <a:cs typeface="Open Sans"/>
              </a:rPr>
              <a:t>, </a:t>
            </a:r>
            <a:r>
              <a:rPr sz="2000" spc="-5" dirty="0">
                <a:latin typeface="Open Sans"/>
                <a:cs typeface="Open Sans"/>
              </a:rPr>
              <a:t>a</a:t>
            </a:r>
            <a:r>
              <a:rPr sz="2000" spc="-10" dirty="0">
                <a:latin typeface="Open Sans"/>
                <a:cs typeface="Open Sans"/>
              </a:rPr>
              <a:t>n</a:t>
            </a:r>
            <a:r>
              <a:rPr sz="2000" dirty="0">
                <a:latin typeface="Open Sans"/>
                <a:cs typeface="Open Sans"/>
              </a:rPr>
              <a:t>d writi</a:t>
            </a:r>
            <a:r>
              <a:rPr sz="2000" spc="-10" dirty="0">
                <a:latin typeface="Open Sans"/>
                <a:cs typeface="Open Sans"/>
              </a:rPr>
              <a:t>n</a:t>
            </a:r>
            <a:r>
              <a:rPr sz="2000" dirty="0">
                <a:latin typeface="Open Sans"/>
                <a:cs typeface="Open Sans"/>
              </a:rPr>
              <a:t>g</a:t>
            </a:r>
            <a:r>
              <a:rPr sz="2000" spc="-25" dirty="0">
                <a:latin typeface="Open Sans"/>
                <a:cs typeface="Open Sans"/>
              </a:rPr>
              <a:t> </a:t>
            </a:r>
            <a:r>
              <a:rPr sz="2000" dirty="0">
                <a:latin typeface="Open Sans"/>
                <a:cs typeface="Open Sans"/>
              </a:rPr>
              <a:t>op</a:t>
            </a:r>
            <a:r>
              <a:rPr sz="2000" spc="-10" dirty="0">
                <a:latin typeface="Open Sans"/>
                <a:cs typeface="Open Sans"/>
              </a:rPr>
              <a:t>p</a:t>
            </a:r>
            <a:r>
              <a:rPr sz="2000" dirty="0">
                <a:latin typeface="Open Sans"/>
                <a:cs typeface="Open Sans"/>
              </a:rPr>
              <a:t>ortu</a:t>
            </a:r>
            <a:r>
              <a:rPr sz="2000" spc="-15" dirty="0">
                <a:latin typeface="Open Sans"/>
                <a:cs typeface="Open Sans"/>
              </a:rPr>
              <a:t>n</a:t>
            </a:r>
            <a:r>
              <a:rPr sz="2000" dirty="0">
                <a:latin typeface="Open Sans"/>
                <a:cs typeface="Open Sans"/>
              </a:rPr>
              <a:t>ities</a:t>
            </a:r>
            <a:r>
              <a:rPr sz="2000" spc="-30" dirty="0">
                <a:latin typeface="Open Sans"/>
                <a:cs typeface="Open Sans"/>
              </a:rPr>
              <a:t> </a:t>
            </a:r>
            <a:r>
              <a:rPr sz="2000" spc="-5" dirty="0">
                <a:latin typeface="Open Sans"/>
                <a:cs typeface="Open Sans"/>
              </a:rPr>
              <a:t>t</a:t>
            </a:r>
            <a:r>
              <a:rPr sz="2000" dirty="0">
                <a:latin typeface="Open Sans"/>
                <a:cs typeface="Open Sans"/>
              </a:rPr>
              <a:t>o en</a:t>
            </a:r>
            <a:r>
              <a:rPr sz="2000" spc="-15" dirty="0">
                <a:latin typeface="Open Sans"/>
                <a:cs typeface="Open Sans"/>
              </a:rPr>
              <a:t>g</a:t>
            </a:r>
            <a:r>
              <a:rPr sz="2000" spc="-5" dirty="0">
                <a:latin typeface="Open Sans"/>
                <a:cs typeface="Open Sans"/>
              </a:rPr>
              <a:t>age ch</a:t>
            </a:r>
            <a:r>
              <a:rPr sz="2000" spc="-10" dirty="0">
                <a:latin typeface="Open Sans"/>
                <a:cs typeface="Open Sans"/>
              </a:rPr>
              <a:t>i</a:t>
            </a:r>
            <a:r>
              <a:rPr sz="2000" dirty="0">
                <a:latin typeface="Open Sans"/>
                <a:cs typeface="Open Sans"/>
              </a:rPr>
              <a:t>l</a:t>
            </a:r>
            <a:r>
              <a:rPr sz="2000" spc="-10" dirty="0">
                <a:latin typeface="Open Sans"/>
                <a:cs typeface="Open Sans"/>
              </a:rPr>
              <a:t>d</a:t>
            </a:r>
            <a:r>
              <a:rPr sz="2000" spc="-40" dirty="0">
                <a:latin typeface="Open Sans"/>
                <a:cs typeface="Open Sans"/>
              </a:rPr>
              <a:t>r</a:t>
            </a:r>
            <a:r>
              <a:rPr sz="2000" spc="-5" dirty="0">
                <a:latin typeface="Open Sans"/>
                <a:cs typeface="Open Sans"/>
              </a:rPr>
              <a:t>e</a:t>
            </a:r>
            <a:r>
              <a:rPr sz="2000" dirty="0">
                <a:latin typeface="Open Sans"/>
                <a:cs typeface="Open Sans"/>
              </a:rPr>
              <a:t>n</a:t>
            </a:r>
            <a:r>
              <a:rPr sz="2000" spc="-25" dirty="0">
                <a:latin typeface="Open Sans"/>
                <a:cs typeface="Open Sans"/>
              </a:rPr>
              <a:t> </a:t>
            </a:r>
            <a:r>
              <a:rPr sz="2000" dirty="0">
                <a:latin typeface="Open Sans"/>
                <a:cs typeface="Open Sans"/>
              </a:rPr>
              <a:t>with</a:t>
            </a:r>
            <a:r>
              <a:rPr sz="2000" spc="-30" dirty="0">
                <a:latin typeface="Open Sans"/>
                <a:cs typeface="Open Sans"/>
              </a:rPr>
              <a:t> </a:t>
            </a:r>
            <a:r>
              <a:rPr sz="2000" dirty="0">
                <a:latin typeface="Open Sans"/>
                <a:cs typeface="Open Sans"/>
              </a:rPr>
              <a:t>t</a:t>
            </a:r>
            <a:r>
              <a:rPr sz="2000" spc="-35" dirty="0">
                <a:latin typeface="Open Sans"/>
                <a:cs typeface="Open Sans"/>
              </a:rPr>
              <a:t>e</a:t>
            </a:r>
            <a:r>
              <a:rPr sz="2000" spc="-10" dirty="0">
                <a:latin typeface="Open Sans"/>
                <a:cs typeface="Open Sans"/>
              </a:rPr>
              <a:t>x</a:t>
            </a:r>
            <a:r>
              <a:rPr sz="2000" dirty="0">
                <a:latin typeface="Open Sans"/>
                <a:cs typeface="Open Sans"/>
              </a:rPr>
              <a:t>t</a:t>
            </a:r>
            <a:r>
              <a:rPr sz="2000" spc="-20" dirty="0">
                <a:latin typeface="Open Sans"/>
                <a:cs typeface="Open Sans"/>
              </a:rPr>
              <a:t> </a:t>
            </a:r>
            <a:r>
              <a:rPr sz="2000" spc="-5" dirty="0">
                <a:latin typeface="Open Sans"/>
                <a:cs typeface="Open Sans"/>
              </a:rPr>
              <a:t>a</a:t>
            </a:r>
            <a:r>
              <a:rPr sz="2000" spc="-10" dirty="0">
                <a:latin typeface="Open Sans"/>
                <a:cs typeface="Open Sans"/>
              </a:rPr>
              <a:t>n</a:t>
            </a:r>
            <a:r>
              <a:rPr sz="2000" dirty="0">
                <a:latin typeface="Open Sans"/>
                <a:cs typeface="Open Sans"/>
              </a:rPr>
              <a:t>d </a:t>
            </a:r>
            <a:r>
              <a:rPr sz="2000" spc="-5" dirty="0">
                <a:latin typeface="Open Sans"/>
                <a:cs typeface="Open Sans"/>
              </a:rPr>
              <a:t>t</a:t>
            </a:r>
            <a:r>
              <a:rPr sz="2000" dirty="0">
                <a:latin typeface="Open Sans"/>
                <a:cs typeface="Open Sans"/>
              </a:rPr>
              <a:t>o </a:t>
            </a:r>
            <a:r>
              <a:rPr sz="2000" spc="-15" dirty="0">
                <a:latin typeface="Open Sans"/>
                <a:cs typeface="Open Sans"/>
              </a:rPr>
              <a:t>h</a:t>
            </a:r>
            <a:r>
              <a:rPr sz="2000" dirty="0">
                <a:latin typeface="Open Sans"/>
                <a:cs typeface="Open Sans"/>
              </a:rPr>
              <a:t>elp</a:t>
            </a:r>
            <a:r>
              <a:rPr sz="2000" spc="-10" dirty="0">
                <a:latin typeface="Open Sans"/>
                <a:cs typeface="Open Sans"/>
              </a:rPr>
              <a:t> </a:t>
            </a:r>
            <a:r>
              <a:rPr sz="2000" spc="-15" dirty="0">
                <a:latin typeface="Open Sans"/>
                <a:cs typeface="Open Sans"/>
              </a:rPr>
              <a:t>b</a:t>
            </a:r>
            <a:r>
              <a:rPr sz="2000" spc="-10" dirty="0">
                <a:latin typeface="Open Sans"/>
                <a:cs typeface="Open Sans"/>
              </a:rPr>
              <a:t>u</a:t>
            </a:r>
            <a:r>
              <a:rPr sz="2000" dirty="0">
                <a:latin typeface="Open Sans"/>
                <a:cs typeface="Open Sans"/>
              </a:rPr>
              <a:t>i</a:t>
            </a:r>
            <a:r>
              <a:rPr sz="2000" spc="-10" dirty="0">
                <a:latin typeface="Open Sans"/>
                <a:cs typeface="Open Sans"/>
              </a:rPr>
              <a:t>l</a:t>
            </a:r>
            <a:r>
              <a:rPr sz="2000" dirty="0">
                <a:latin typeface="Open Sans"/>
                <a:cs typeface="Open Sans"/>
              </a:rPr>
              <a:t>d</a:t>
            </a:r>
            <a:r>
              <a:rPr sz="2000" spc="-10" dirty="0">
                <a:latin typeface="Open Sans"/>
                <a:cs typeface="Open Sans"/>
              </a:rPr>
              <a:t> </a:t>
            </a:r>
            <a:r>
              <a:rPr sz="2000" dirty="0">
                <a:latin typeface="Open Sans"/>
                <a:cs typeface="Open Sans"/>
              </a:rPr>
              <a:t>kn</a:t>
            </a:r>
            <a:r>
              <a:rPr sz="2000" spc="-45" dirty="0">
                <a:latin typeface="Open Sans"/>
                <a:cs typeface="Open Sans"/>
              </a:rPr>
              <a:t>o</a:t>
            </a:r>
            <a:r>
              <a:rPr sz="2000" dirty="0">
                <a:latin typeface="Open Sans"/>
                <a:cs typeface="Open Sans"/>
              </a:rPr>
              <a:t>wled</a:t>
            </a:r>
            <a:r>
              <a:rPr sz="2000" spc="-15" dirty="0">
                <a:latin typeface="Open Sans"/>
                <a:cs typeface="Open Sans"/>
              </a:rPr>
              <a:t>g</a:t>
            </a:r>
            <a:r>
              <a:rPr sz="2000" dirty="0">
                <a:latin typeface="Open Sans"/>
                <a:cs typeface="Open Sans"/>
              </a:rPr>
              <a:t>e </a:t>
            </a:r>
            <a:r>
              <a:rPr sz="2000" spc="-5" dirty="0">
                <a:latin typeface="Open Sans"/>
                <a:cs typeface="Open Sans"/>
              </a:rPr>
              <a:t>a</a:t>
            </a:r>
            <a:r>
              <a:rPr sz="2000" spc="-45" dirty="0">
                <a:latin typeface="Open Sans"/>
                <a:cs typeface="Open Sans"/>
              </a:rPr>
              <a:t>r</a:t>
            </a:r>
            <a:r>
              <a:rPr sz="2000" dirty="0">
                <a:latin typeface="Open Sans"/>
                <a:cs typeface="Open Sans"/>
              </a:rPr>
              <a:t>o</a:t>
            </a:r>
            <a:r>
              <a:rPr sz="2000" spc="-10" dirty="0">
                <a:latin typeface="Open Sans"/>
                <a:cs typeface="Open Sans"/>
              </a:rPr>
              <a:t>un</a:t>
            </a:r>
            <a:r>
              <a:rPr sz="2000" dirty="0">
                <a:latin typeface="Open Sans"/>
                <a:cs typeface="Open Sans"/>
              </a:rPr>
              <a:t>d</a:t>
            </a:r>
            <a:r>
              <a:rPr sz="2000" spc="-10" dirty="0">
                <a:latin typeface="Open Sans"/>
                <a:cs typeface="Open Sans"/>
              </a:rPr>
              <a:t> </a:t>
            </a:r>
            <a:r>
              <a:rPr sz="2000" dirty="0">
                <a:latin typeface="Open Sans"/>
                <a:cs typeface="Open Sans"/>
              </a:rPr>
              <a:t>a </a:t>
            </a:r>
            <a:r>
              <a:rPr sz="2000" spc="-15" dirty="0">
                <a:latin typeface="Open Sans"/>
                <a:cs typeface="Open Sans"/>
              </a:rPr>
              <a:t>b</a:t>
            </a:r>
            <a:r>
              <a:rPr sz="2000" dirty="0">
                <a:latin typeface="Open Sans"/>
                <a:cs typeface="Open Sans"/>
              </a:rPr>
              <a:t>ig</a:t>
            </a:r>
            <a:r>
              <a:rPr sz="2000" spc="-10" dirty="0">
                <a:latin typeface="Open Sans"/>
                <a:cs typeface="Open Sans"/>
              </a:rPr>
              <a:t> </a:t>
            </a:r>
            <a:r>
              <a:rPr sz="2000" dirty="0">
                <a:latin typeface="Open Sans"/>
                <a:cs typeface="Open Sans"/>
              </a:rPr>
              <a:t>i</a:t>
            </a:r>
            <a:r>
              <a:rPr sz="2000" spc="-10" dirty="0">
                <a:latin typeface="Open Sans"/>
                <a:cs typeface="Open Sans"/>
              </a:rPr>
              <a:t>d</a:t>
            </a:r>
            <a:r>
              <a:rPr sz="2000" spc="-5" dirty="0">
                <a:latin typeface="Open Sans"/>
                <a:cs typeface="Open Sans"/>
              </a:rPr>
              <a:t>ea </a:t>
            </a:r>
            <a:r>
              <a:rPr sz="2000" dirty="0">
                <a:latin typeface="Open Sans"/>
                <a:cs typeface="Open Sans"/>
              </a:rPr>
              <a:t>concept.</a:t>
            </a:r>
            <a:endParaRPr sz="2000">
              <a:latin typeface="Open Sans"/>
              <a:cs typeface="Open Sans"/>
            </a:endParaRPr>
          </a:p>
        </p:txBody>
      </p:sp>
      <p:sp>
        <p:nvSpPr>
          <p:cNvPr id="3" name="object 3"/>
          <p:cNvSpPr/>
          <p:nvPr/>
        </p:nvSpPr>
        <p:spPr>
          <a:xfrm>
            <a:off x="396240" y="420877"/>
            <a:ext cx="6321298" cy="515112"/>
          </a:xfrm>
          <a:prstGeom prst="rect">
            <a:avLst/>
          </a:prstGeom>
          <a:blipFill>
            <a:blip r:embed="rId3" cstate="print"/>
            <a:stretch>
              <a:fillRect/>
            </a:stretch>
          </a:blipFill>
        </p:spPr>
        <p:txBody>
          <a:bodyPr wrap="square" lIns="0" tIns="0" rIns="0" bIns="0" rtlCol="0"/>
          <a:lstStyle/>
          <a:p>
            <a:endParaRPr/>
          </a:p>
        </p:txBody>
      </p:sp>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127635">
              <a:lnSpc>
                <a:spcPct val="100000"/>
              </a:lnSpc>
            </a:pPr>
            <a:fld id="{81D60167-4931-47E6-BA6A-407CBD079E47}" type="slidenum">
              <a:rPr dirty="0"/>
              <a:t>3</a:t>
            </a:fld>
            <a:endParaRP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59740" y="1801710"/>
            <a:ext cx="8099425" cy="3818890"/>
          </a:xfrm>
          <a:prstGeom prst="rect">
            <a:avLst/>
          </a:prstGeom>
        </p:spPr>
        <p:txBody>
          <a:bodyPr vert="horz" wrap="square" lIns="0" tIns="0" rIns="0" bIns="0" rtlCol="0">
            <a:spAutoFit/>
          </a:bodyPr>
          <a:lstStyle/>
          <a:p>
            <a:pPr marL="12700">
              <a:lnSpc>
                <a:spcPts val="1835"/>
              </a:lnSpc>
            </a:pPr>
            <a:r>
              <a:rPr sz="1700" dirty="0">
                <a:latin typeface="Open Sans"/>
                <a:cs typeface="Open Sans"/>
              </a:rPr>
              <a:t>This</a:t>
            </a:r>
            <a:r>
              <a:rPr sz="1700" spc="-35" dirty="0">
                <a:latin typeface="Open Sans"/>
                <a:cs typeface="Open Sans"/>
              </a:rPr>
              <a:t> </a:t>
            </a:r>
            <a:r>
              <a:rPr sz="1700" dirty="0">
                <a:latin typeface="Open Sans"/>
                <a:cs typeface="Open Sans"/>
              </a:rPr>
              <a:t>mod</a:t>
            </a:r>
            <a:r>
              <a:rPr sz="1700" spc="-10" dirty="0">
                <a:latin typeface="Open Sans"/>
                <a:cs typeface="Open Sans"/>
              </a:rPr>
              <a:t>u</a:t>
            </a:r>
            <a:r>
              <a:rPr sz="1700" dirty="0">
                <a:latin typeface="Open Sans"/>
                <a:cs typeface="Open Sans"/>
              </a:rPr>
              <a:t>le</a:t>
            </a:r>
            <a:r>
              <a:rPr sz="1700" spc="-35" dirty="0">
                <a:latin typeface="Open Sans"/>
                <a:cs typeface="Open Sans"/>
              </a:rPr>
              <a:t> </a:t>
            </a:r>
            <a:r>
              <a:rPr sz="1700" dirty="0">
                <a:latin typeface="Open Sans"/>
                <a:cs typeface="Open Sans"/>
              </a:rPr>
              <a:t>aligns</a:t>
            </a:r>
            <a:r>
              <a:rPr sz="1700" spc="-25" dirty="0">
                <a:latin typeface="Open Sans"/>
                <a:cs typeface="Open Sans"/>
              </a:rPr>
              <a:t> </a:t>
            </a:r>
            <a:r>
              <a:rPr sz="1700" dirty="0">
                <a:latin typeface="Open Sans"/>
                <a:cs typeface="Open Sans"/>
              </a:rPr>
              <a:t>to</a:t>
            </a:r>
            <a:r>
              <a:rPr sz="1700" spc="-25" dirty="0">
                <a:latin typeface="Open Sans"/>
                <a:cs typeface="Open Sans"/>
              </a:rPr>
              <a:t> </a:t>
            </a:r>
            <a:r>
              <a:rPr sz="1700" dirty="0">
                <a:latin typeface="Open Sans"/>
                <a:cs typeface="Open Sans"/>
              </a:rPr>
              <a:t>t</a:t>
            </a:r>
            <a:r>
              <a:rPr sz="1700" spc="-10" dirty="0">
                <a:latin typeface="Open Sans"/>
                <a:cs typeface="Open Sans"/>
              </a:rPr>
              <a:t>h</a:t>
            </a:r>
            <a:r>
              <a:rPr sz="1700" dirty="0">
                <a:latin typeface="Open Sans"/>
                <a:cs typeface="Open Sans"/>
              </a:rPr>
              <a:t>e</a:t>
            </a:r>
            <a:r>
              <a:rPr sz="1700" spc="-10" dirty="0">
                <a:latin typeface="Open Sans"/>
                <a:cs typeface="Open Sans"/>
              </a:rPr>
              <a:t> </a:t>
            </a:r>
            <a:r>
              <a:rPr sz="1700" dirty="0">
                <a:latin typeface="Open Sans"/>
                <a:cs typeface="Open Sans"/>
              </a:rPr>
              <a:t>cur</a:t>
            </a:r>
            <a:r>
              <a:rPr sz="1700" spc="-40" dirty="0">
                <a:latin typeface="Open Sans"/>
                <a:cs typeface="Open Sans"/>
              </a:rPr>
              <a:t>r</a:t>
            </a:r>
            <a:r>
              <a:rPr sz="1700" dirty="0">
                <a:latin typeface="Open Sans"/>
                <a:cs typeface="Open Sans"/>
              </a:rPr>
              <a:t>ent</a:t>
            </a:r>
            <a:r>
              <a:rPr sz="1700" spc="-30" dirty="0">
                <a:latin typeface="Open Sans"/>
                <a:cs typeface="Open Sans"/>
              </a:rPr>
              <a:t> </a:t>
            </a:r>
            <a:r>
              <a:rPr sz="1700" dirty="0">
                <a:latin typeface="Open Sans"/>
                <a:cs typeface="Open Sans"/>
              </a:rPr>
              <a:t>Read</a:t>
            </a:r>
            <a:r>
              <a:rPr sz="1700" spc="-35" dirty="0">
                <a:latin typeface="Open Sans"/>
                <a:cs typeface="Open Sans"/>
              </a:rPr>
              <a:t> </a:t>
            </a:r>
            <a:r>
              <a:rPr sz="1700" dirty="0">
                <a:latin typeface="Open Sans"/>
                <a:cs typeface="Open Sans"/>
              </a:rPr>
              <a:t>to</a:t>
            </a:r>
            <a:r>
              <a:rPr sz="1700" spc="-15" dirty="0">
                <a:latin typeface="Open Sans"/>
                <a:cs typeface="Open Sans"/>
              </a:rPr>
              <a:t> </a:t>
            </a:r>
            <a:r>
              <a:rPr sz="1700" dirty="0">
                <a:latin typeface="Open Sans"/>
                <a:cs typeface="Open Sans"/>
              </a:rPr>
              <a:t>be</a:t>
            </a:r>
            <a:r>
              <a:rPr sz="1700" spc="-25" dirty="0">
                <a:latin typeface="Open Sans"/>
                <a:cs typeface="Open Sans"/>
              </a:rPr>
              <a:t> </a:t>
            </a:r>
            <a:r>
              <a:rPr sz="1700" dirty="0">
                <a:latin typeface="Open Sans"/>
                <a:cs typeface="Open Sans"/>
              </a:rPr>
              <a:t>Ready</a:t>
            </a:r>
            <a:r>
              <a:rPr sz="1700" spc="-20" dirty="0">
                <a:latin typeface="Open Sans"/>
                <a:cs typeface="Open Sans"/>
              </a:rPr>
              <a:t> </a:t>
            </a:r>
            <a:r>
              <a:rPr sz="1700" dirty="0">
                <a:latin typeface="Open Sans"/>
                <a:cs typeface="Open Sans"/>
              </a:rPr>
              <a:t>Campaig</a:t>
            </a:r>
            <a:r>
              <a:rPr sz="1700" spc="-20" dirty="0">
                <a:latin typeface="Open Sans"/>
                <a:cs typeface="Open Sans"/>
              </a:rPr>
              <a:t>n</a:t>
            </a:r>
            <a:r>
              <a:rPr sz="1700" spc="-50" dirty="0">
                <a:latin typeface="Open Sans"/>
                <a:cs typeface="Open Sans"/>
              </a:rPr>
              <a:t>’</a:t>
            </a:r>
            <a:r>
              <a:rPr sz="1700" dirty="0">
                <a:latin typeface="Open Sans"/>
                <a:cs typeface="Open Sans"/>
              </a:rPr>
              <a:t>s</a:t>
            </a:r>
            <a:r>
              <a:rPr sz="1700" spc="-35" dirty="0">
                <a:latin typeface="Open Sans"/>
                <a:cs typeface="Open Sans"/>
              </a:rPr>
              <a:t> </a:t>
            </a:r>
            <a:r>
              <a:rPr sz="1700" dirty="0">
                <a:latin typeface="Open Sans"/>
                <a:cs typeface="Open Sans"/>
              </a:rPr>
              <a:t>foll</a:t>
            </a:r>
            <a:r>
              <a:rPr sz="1700" spc="-40" dirty="0">
                <a:latin typeface="Open Sans"/>
                <a:cs typeface="Open Sans"/>
              </a:rPr>
              <a:t>o</a:t>
            </a:r>
            <a:r>
              <a:rPr sz="1700" spc="-10" dirty="0">
                <a:latin typeface="Open Sans"/>
                <a:cs typeface="Open Sans"/>
              </a:rPr>
              <a:t>w</a:t>
            </a:r>
            <a:r>
              <a:rPr sz="1700" dirty="0">
                <a:latin typeface="Open Sans"/>
                <a:cs typeface="Open Sans"/>
              </a:rPr>
              <a:t>ing</a:t>
            </a:r>
            <a:r>
              <a:rPr sz="1700" spc="-40" dirty="0">
                <a:latin typeface="Open Sans"/>
                <a:cs typeface="Open Sans"/>
              </a:rPr>
              <a:t> </a:t>
            </a:r>
            <a:r>
              <a:rPr sz="1700" spc="-35" dirty="0">
                <a:latin typeface="Open Sans"/>
                <a:cs typeface="Open Sans"/>
              </a:rPr>
              <a:t>ke</a:t>
            </a:r>
            <a:r>
              <a:rPr sz="1700" dirty="0">
                <a:latin typeface="Open Sans"/>
                <a:cs typeface="Open Sans"/>
              </a:rPr>
              <a:t>y</a:t>
            </a:r>
            <a:endParaRPr sz="1700">
              <a:latin typeface="Open Sans"/>
              <a:cs typeface="Open Sans"/>
            </a:endParaRPr>
          </a:p>
          <a:p>
            <a:pPr marL="12700">
              <a:lnSpc>
                <a:spcPts val="1835"/>
              </a:lnSpc>
            </a:pPr>
            <a:r>
              <a:rPr sz="1700" dirty="0">
                <a:latin typeface="Open Sans"/>
                <a:cs typeface="Open Sans"/>
              </a:rPr>
              <a:t>belief</a:t>
            </a:r>
            <a:r>
              <a:rPr sz="1700" spc="-10" dirty="0">
                <a:latin typeface="Open Sans"/>
                <a:cs typeface="Open Sans"/>
              </a:rPr>
              <a:t>s</a:t>
            </a:r>
            <a:r>
              <a:rPr sz="1700" dirty="0">
                <a:latin typeface="Open Sans"/>
                <a:cs typeface="Open Sans"/>
              </a:rPr>
              <a:t>:</a:t>
            </a:r>
            <a:endParaRPr sz="1700">
              <a:latin typeface="Open Sans"/>
              <a:cs typeface="Open Sans"/>
            </a:endParaRPr>
          </a:p>
          <a:p>
            <a:pPr>
              <a:lnSpc>
                <a:spcPct val="100000"/>
              </a:lnSpc>
              <a:spcBef>
                <a:spcPts val="21"/>
              </a:spcBef>
            </a:pPr>
            <a:endParaRPr sz="2100">
              <a:latin typeface="Times New Roman"/>
              <a:cs typeface="Times New Roman"/>
            </a:endParaRPr>
          </a:p>
          <a:p>
            <a:pPr marL="355600" marR="5080" indent="-342900">
              <a:lnSpc>
                <a:spcPts val="1630"/>
              </a:lnSpc>
              <a:buClr>
                <a:srgbClr val="5D7975"/>
              </a:buClr>
              <a:buFont typeface="Wingdings"/>
              <a:buChar char=""/>
              <a:tabLst>
                <a:tab pos="355600" algn="l"/>
              </a:tabLst>
            </a:pPr>
            <a:r>
              <a:rPr sz="1700" b="1" spc="5" dirty="0">
                <a:latin typeface="Open Sans"/>
                <a:cs typeface="Open Sans"/>
              </a:rPr>
              <a:t>E</a:t>
            </a:r>
            <a:r>
              <a:rPr sz="1700" b="1" dirty="0">
                <a:latin typeface="Open Sans"/>
                <a:cs typeface="Open Sans"/>
              </a:rPr>
              <a:t>a</a:t>
            </a:r>
            <a:r>
              <a:rPr sz="1700" b="1" spc="-5" dirty="0">
                <a:latin typeface="Open Sans"/>
                <a:cs typeface="Open Sans"/>
              </a:rPr>
              <a:t>rl</a:t>
            </a:r>
            <a:r>
              <a:rPr sz="1700" b="1" dirty="0">
                <a:latin typeface="Open Sans"/>
                <a:cs typeface="Open Sans"/>
              </a:rPr>
              <a:t>y</a:t>
            </a:r>
            <a:r>
              <a:rPr sz="1700" b="1" spc="-10" dirty="0">
                <a:latin typeface="Open Sans"/>
                <a:cs typeface="Open Sans"/>
              </a:rPr>
              <a:t> </a:t>
            </a:r>
            <a:r>
              <a:rPr sz="1700" b="1" dirty="0">
                <a:latin typeface="Open Sans"/>
                <a:cs typeface="Open Sans"/>
              </a:rPr>
              <a:t>Lite</a:t>
            </a:r>
            <a:r>
              <a:rPr sz="1700" b="1" spc="-40" dirty="0">
                <a:latin typeface="Open Sans"/>
                <a:cs typeface="Open Sans"/>
              </a:rPr>
              <a:t>r</a:t>
            </a:r>
            <a:r>
              <a:rPr sz="1700" b="1" dirty="0">
                <a:latin typeface="Open Sans"/>
                <a:cs typeface="Open Sans"/>
              </a:rPr>
              <a:t>a</a:t>
            </a:r>
            <a:r>
              <a:rPr sz="1700" b="1" spc="-5" dirty="0">
                <a:latin typeface="Open Sans"/>
                <a:cs typeface="Open Sans"/>
              </a:rPr>
              <a:t>c</a:t>
            </a:r>
            <a:r>
              <a:rPr sz="1700" b="1" dirty="0">
                <a:latin typeface="Open Sans"/>
                <a:cs typeface="Open Sans"/>
              </a:rPr>
              <a:t>y</a:t>
            </a:r>
            <a:r>
              <a:rPr sz="1700" b="1" spc="-20" dirty="0">
                <a:latin typeface="Open Sans"/>
                <a:cs typeface="Open Sans"/>
              </a:rPr>
              <a:t> </a:t>
            </a:r>
            <a:r>
              <a:rPr sz="1700" b="1" dirty="0">
                <a:latin typeface="Open Sans"/>
                <a:cs typeface="Open Sans"/>
              </a:rPr>
              <a:t>M</a:t>
            </a:r>
            <a:r>
              <a:rPr sz="1700" b="1" spc="5" dirty="0">
                <a:latin typeface="Open Sans"/>
                <a:cs typeface="Open Sans"/>
              </a:rPr>
              <a:t>att</a:t>
            </a:r>
            <a:r>
              <a:rPr sz="1700" b="1" dirty="0">
                <a:latin typeface="Open Sans"/>
                <a:cs typeface="Open Sans"/>
              </a:rPr>
              <a:t>er</a:t>
            </a:r>
            <a:r>
              <a:rPr sz="1700" b="1" spc="-25" dirty="0">
                <a:latin typeface="Open Sans"/>
                <a:cs typeface="Open Sans"/>
              </a:rPr>
              <a:t>s</a:t>
            </a:r>
            <a:r>
              <a:rPr sz="1700" dirty="0">
                <a:latin typeface="Open Sans"/>
                <a:cs typeface="Open Sans"/>
              </a:rPr>
              <a:t>:</a:t>
            </a:r>
            <a:r>
              <a:rPr sz="1700" spc="-45" dirty="0">
                <a:latin typeface="Open Sans"/>
                <a:cs typeface="Open Sans"/>
              </a:rPr>
              <a:t> </a:t>
            </a:r>
            <a:r>
              <a:rPr sz="1700" dirty="0">
                <a:latin typeface="Open Sans"/>
                <a:cs typeface="Open Sans"/>
              </a:rPr>
              <a:t>early</a:t>
            </a:r>
            <a:r>
              <a:rPr sz="1700" spc="-5" dirty="0">
                <a:latin typeface="Open Sans"/>
                <a:cs typeface="Open Sans"/>
              </a:rPr>
              <a:t> </a:t>
            </a:r>
            <a:r>
              <a:rPr sz="1700" dirty="0">
                <a:latin typeface="Open Sans"/>
                <a:cs typeface="Open Sans"/>
              </a:rPr>
              <a:t>language</a:t>
            </a:r>
            <a:r>
              <a:rPr sz="1700" spc="-30" dirty="0">
                <a:latin typeface="Open Sans"/>
                <a:cs typeface="Open Sans"/>
              </a:rPr>
              <a:t> </a:t>
            </a:r>
            <a:r>
              <a:rPr sz="1700" spc="-5" dirty="0">
                <a:latin typeface="Open Sans"/>
                <a:cs typeface="Open Sans"/>
              </a:rPr>
              <a:t>an</a:t>
            </a:r>
            <a:r>
              <a:rPr sz="1700" dirty="0">
                <a:latin typeface="Open Sans"/>
                <a:cs typeface="Open Sans"/>
              </a:rPr>
              <a:t>d</a:t>
            </a:r>
            <a:r>
              <a:rPr sz="1700" spc="-15" dirty="0">
                <a:latin typeface="Open Sans"/>
                <a:cs typeface="Open Sans"/>
              </a:rPr>
              <a:t> </a:t>
            </a:r>
            <a:r>
              <a:rPr sz="1700" dirty="0">
                <a:latin typeface="Open Sans"/>
                <a:cs typeface="Open Sans"/>
              </a:rPr>
              <a:t>lite</a:t>
            </a:r>
            <a:r>
              <a:rPr sz="1700" spc="-35" dirty="0">
                <a:latin typeface="Open Sans"/>
                <a:cs typeface="Open Sans"/>
              </a:rPr>
              <a:t>r</a:t>
            </a:r>
            <a:r>
              <a:rPr sz="1700" spc="-5" dirty="0">
                <a:latin typeface="Open Sans"/>
                <a:cs typeface="Open Sans"/>
              </a:rPr>
              <a:t>a</a:t>
            </a:r>
            <a:r>
              <a:rPr sz="1700" dirty="0">
                <a:latin typeface="Open Sans"/>
                <a:cs typeface="Open Sans"/>
              </a:rPr>
              <a:t>cy</a:t>
            </a:r>
            <a:r>
              <a:rPr sz="1700" spc="-20" dirty="0">
                <a:latin typeface="Open Sans"/>
                <a:cs typeface="Open Sans"/>
              </a:rPr>
              <a:t> </a:t>
            </a:r>
            <a:r>
              <a:rPr sz="1700" dirty="0">
                <a:latin typeface="Open Sans"/>
                <a:cs typeface="Open Sans"/>
              </a:rPr>
              <a:t>d</a:t>
            </a:r>
            <a:r>
              <a:rPr sz="1700" spc="-35" dirty="0">
                <a:latin typeface="Open Sans"/>
                <a:cs typeface="Open Sans"/>
              </a:rPr>
              <a:t>e</a:t>
            </a:r>
            <a:r>
              <a:rPr sz="1700" dirty="0">
                <a:latin typeface="Open Sans"/>
                <a:cs typeface="Open Sans"/>
              </a:rPr>
              <a:t>vel</a:t>
            </a:r>
            <a:r>
              <a:rPr sz="1700" spc="-10" dirty="0">
                <a:latin typeface="Open Sans"/>
                <a:cs typeface="Open Sans"/>
              </a:rPr>
              <a:t>o</a:t>
            </a:r>
            <a:r>
              <a:rPr sz="1700" dirty="0">
                <a:latin typeface="Open Sans"/>
                <a:cs typeface="Open Sans"/>
              </a:rPr>
              <a:t>pm</a:t>
            </a:r>
            <a:r>
              <a:rPr sz="1700" spc="-10" dirty="0">
                <a:latin typeface="Open Sans"/>
                <a:cs typeface="Open Sans"/>
              </a:rPr>
              <a:t>e</a:t>
            </a:r>
            <a:r>
              <a:rPr sz="1700" dirty="0">
                <a:latin typeface="Open Sans"/>
                <a:cs typeface="Open Sans"/>
              </a:rPr>
              <a:t>nt</a:t>
            </a:r>
            <a:r>
              <a:rPr sz="1700" spc="-55" dirty="0">
                <a:latin typeface="Open Sans"/>
                <a:cs typeface="Open Sans"/>
              </a:rPr>
              <a:t> </a:t>
            </a:r>
            <a:r>
              <a:rPr sz="1700" spc="-5" dirty="0">
                <a:latin typeface="Open Sans"/>
                <a:cs typeface="Open Sans"/>
              </a:rPr>
              <a:t>mus</a:t>
            </a:r>
            <a:r>
              <a:rPr sz="1700" dirty="0">
                <a:latin typeface="Open Sans"/>
                <a:cs typeface="Open Sans"/>
              </a:rPr>
              <a:t>t</a:t>
            </a:r>
            <a:r>
              <a:rPr sz="1700" spc="-10" dirty="0">
                <a:latin typeface="Open Sans"/>
                <a:cs typeface="Open Sans"/>
              </a:rPr>
              <a:t> </a:t>
            </a:r>
            <a:r>
              <a:rPr sz="1700" dirty="0">
                <a:latin typeface="Open Sans"/>
                <a:cs typeface="Open Sans"/>
              </a:rPr>
              <a:t>begin </a:t>
            </a:r>
            <a:r>
              <a:rPr sz="1700" spc="-5" dirty="0">
                <a:latin typeface="Open Sans"/>
                <a:cs typeface="Open Sans"/>
              </a:rPr>
              <a:t>a</a:t>
            </a:r>
            <a:r>
              <a:rPr sz="1700" dirty="0">
                <a:latin typeface="Open Sans"/>
                <a:cs typeface="Open Sans"/>
              </a:rPr>
              <a:t>t </a:t>
            </a:r>
            <a:r>
              <a:rPr sz="1700" spc="5" dirty="0">
                <a:latin typeface="Open Sans"/>
                <a:cs typeface="Open Sans"/>
              </a:rPr>
              <a:t>b</a:t>
            </a:r>
            <a:r>
              <a:rPr sz="1700" dirty="0">
                <a:latin typeface="Open Sans"/>
                <a:cs typeface="Open Sans"/>
              </a:rPr>
              <a:t>irth</a:t>
            </a:r>
            <a:r>
              <a:rPr sz="1700" spc="-20" dirty="0">
                <a:latin typeface="Open Sans"/>
                <a:cs typeface="Open Sans"/>
              </a:rPr>
              <a:t> </a:t>
            </a:r>
            <a:r>
              <a:rPr sz="1700" dirty="0">
                <a:latin typeface="Open Sans"/>
                <a:cs typeface="Open Sans"/>
              </a:rPr>
              <a:t>b</a:t>
            </a:r>
            <a:r>
              <a:rPr sz="1700" spc="5" dirty="0">
                <a:latin typeface="Open Sans"/>
                <a:cs typeface="Open Sans"/>
              </a:rPr>
              <a:t>ec</a:t>
            </a:r>
            <a:r>
              <a:rPr sz="1700" spc="-5" dirty="0">
                <a:latin typeface="Open Sans"/>
                <a:cs typeface="Open Sans"/>
              </a:rPr>
              <a:t>au</a:t>
            </a:r>
            <a:r>
              <a:rPr sz="1700" spc="5" dirty="0">
                <a:latin typeface="Open Sans"/>
                <a:cs typeface="Open Sans"/>
              </a:rPr>
              <a:t>s</a:t>
            </a:r>
            <a:r>
              <a:rPr sz="1700" dirty="0">
                <a:latin typeface="Open Sans"/>
                <a:cs typeface="Open Sans"/>
              </a:rPr>
              <a:t>e</a:t>
            </a:r>
            <a:r>
              <a:rPr sz="1700" spc="-45" dirty="0">
                <a:latin typeface="Open Sans"/>
                <a:cs typeface="Open Sans"/>
              </a:rPr>
              <a:t> </a:t>
            </a:r>
            <a:r>
              <a:rPr sz="1700" dirty="0">
                <a:latin typeface="Open Sans"/>
                <a:cs typeface="Open Sans"/>
              </a:rPr>
              <a:t>of</a:t>
            </a:r>
            <a:r>
              <a:rPr sz="1700" spc="-10" dirty="0">
                <a:latin typeface="Open Sans"/>
                <a:cs typeface="Open Sans"/>
              </a:rPr>
              <a:t> </a:t>
            </a:r>
            <a:r>
              <a:rPr sz="1700" dirty="0">
                <a:latin typeface="Open Sans"/>
                <a:cs typeface="Open Sans"/>
              </a:rPr>
              <a:t>its</a:t>
            </a:r>
            <a:r>
              <a:rPr sz="1700" spc="-20" dirty="0">
                <a:latin typeface="Open Sans"/>
                <a:cs typeface="Open Sans"/>
              </a:rPr>
              <a:t> </a:t>
            </a:r>
            <a:r>
              <a:rPr sz="1700" dirty="0">
                <a:latin typeface="Open Sans"/>
                <a:cs typeface="Open Sans"/>
              </a:rPr>
              <a:t>di</a:t>
            </a:r>
            <a:r>
              <a:rPr sz="1700" spc="-35" dirty="0">
                <a:latin typeface="Open Sans"/>
                <a:cs typeface="Open Sans"/>
              </a:rPr>
              <a:t>r</a:t>
            </a:r>
            <a:r>
              <a:rPr sz="1700" spc="5" dirty="0">
                <a:latin typeface="Open Sans"/>
                <a:cs typeface="Open Sans"/>
              </a:rPr>
              <a:t>ec</a:t>
            </a:r>
            <a:r>
              <a:rPr sz="1700" dirty="0">
                <a:latin typeface="Open Sans"/>
                <a:cs typeface="Open Sans"/>
              </a:rPr>
              <a:t>t</a:t>
            </a:r>
            <a:r>
              <a:rPr sz="1700" spc="-25" dirty="0">
                <a:latin typeface="Open Sans"/>
                <a:cs typeface="Open Sans"/>
              </a:rPr>
              <a:t> </a:t>
            </a:r>
            <a:r>
              <a:rPr sz="1700" dirty="0">
                <a:latin typeface="Open Sans"/>
                <a:cs typeface="Open Sans"/>
              </a:rPr>
              <a:t>impa</a:t>
            </a:r>
            <a:r>
              <a:rPr sz="1700" spc="5" dirty="0">
                <a:latin typeface="Open Sans"/>
                <a:cs typeface="Open Sans"/>
              </a:rPr>
              <a:t>c</a:t>
            </a:r>
            <a:r>
              <a:rPr sz="1700" dirty="0">
                <a:latin typeface="Open Sans"/>
                <a:cs typeface="Open Sans"/>
              </a:rPr>
              <a:t>t</a:t>
            </a:r>
            <a:r>
              <a:rPr sz="1700" spc="-10" dirty="0">
                <a:latin typeface="Open Sans"/>
                <a:cs typeface="Open Sans"/>
              </a:rPr>
              <a:t> </a:t>
            </a:r>
            <a:r>
              <a:rPr sz="1700" dirty="0">
                <a:latin typeface="Open Sans"/>
                <a:cs typeface="Open Sans"/>
              </a:rPr>
              <a:t>on</a:t>
            </a:r>
            <a:r>
              <a:rPr sz="1700" spc="-25" dirty="0">
                <a:latin typeface="Open Sans"/>
                <a:cs typeface="Open Sans"/>
              </a:rPr>
              <a:t> </a:t>
            </a:r>
            <a:r>
              <a:rPr sz="1700" dirty="0">
                <a:latin typeface="Open Sans"/>
                <a:cs typeface="Open Sans"/>
              </a:rPr>
              <a:t>lat</a:t>
            </a:r>
            <a:r>
              <a:rPr sz="1700" spc="5" dirty="0">
                <a:latin typeface="Open Sans"/>
                <a:cs typeface="Open Sans"/>
              </a:rPr>
              <a:t>e</a:t>
            </a:r>
            <a:r>
              <a:rPr sz="1700" dirty="0">
                <a:latin typeface="Open Sans"/>
                <a:cs typeface="Open Sans"/>
              </a:rPr>
              <a:t>r</a:t>
            </a:r>
            <a:r>
              <a:rPr sz="1700" spc="-10" dirty="0">
                <a:latin typeface="Open Sans"/>
                <a:cs typeface="Open Sans"/>
              </a:rPr>
              <a:t> </a:t>
            </a:r>
            <a:r>
              <a:rPr sz="1700" dirty="0">
                <a:latin typeface="Open Sans"/>
                <a:cs typeface="Open Sans"/>
              </a:rPr>
              <a:t>su</a:t>
            </a:r>
            <a:r>
              <a:rPr sz="1700" spc="5" dirty="0">
                <a:latin typeface="Open Sans"/>
                <a:cs typeface="Open Sans"/>
              </a:rPr>
              <a:t>cce</a:t>
            </a:r>
            <a:r>
              <a:rPr sz="1700" dirty="0">
                <a:latin typeface="Open Sans"/>
                <a:cs typeface="Open Sans"/>
              </a:rPr>
              <a:t>ss</a:t>
            </a:r>
            <a:r>
              <a:rPr sz="1700" spc="-45" dirty="0">
                <a:latin typeface="Open Sans"/>
                <a:cs typeface="Open Sans"/>
              </a:rPr>
              <a:t> </a:t>
            </a:r>
            <a:r>
              <a:rPr sz="1700" dirty="0">
                <a:latin typeface="Open Sans"/>
                <a:cs typeface="Open Sans"/>
              </a:rPr>
              <a:t>in</a:t>
            </a:r>
            <a:r>
              <a:rPr sz="1700" spc="-25" dirty="0">
                <a:latin typeface="Open Sans"/>
                <a:cs typeface="Open Sans"/>
              </a:rPr>
              <a:t> </a:t>
            </a:r>
            <a:r>
              <a:rPr sz="1700" spc="-35" dirty="0">
                <a:latin typeface="Open Sans"/>
                <a:cs typeface="Open Sans"/>
              </a:rPr>
              <a:t>r</a:t>
            </a:r>
            <a:r>
              <a:rPr sz="1700" spc="5" dirty="0">
                <a:latin typeface="Open Sans"/>
                <a:cs typeface="Open Sans"/>
              </a:rPr>
              <a:t>e</a:t>
            </a:r>
            <a:r>
              <a:rPr sz="1700" spc="-5" dirty="0">
                <a:latin typeface="Open Sans"/>
                <a:cs typeface="Open Sans"/>
              </a:rPr>
              <a:t>ad</a:t>
            </a:r>
            <a:r>
              <a:rPr sz="1700" dirty="0">
                <a:latin typeface="Open Sans"/>
                <a:cs typeface="Open Sans"/>
              </a:rPr>
              <a:t>ing</a:t>
            </a:r>
            <a:r>
              <a:rPr sz="1700" spc="-20" dirty="0">
                <a:latin typeface="Open Sans"/>
                <a:cs typeface="Open Sans"/>
              </a:rPr>
              <a:t> </a:t>
            </a:r>
            <a:r>
              <a:rPr sz="1700" spc="-5" dirty="0">
                <a:latin typeface="Open Sans"/>
                <a:cs typeface="Open Sans"/>
              </a:rPr>
              <a:t>an</a:t>
            </a:r>
            <a:r>
              <a:rPr sz="1700" dirty="0">
                <a:latin typeface="Open Sans"/>
                <a:cs typeface="Open Sans"/>
              </a:rPr>
              <a:t>d</a:t>
            </a:r>
            <a:r>
              <a:rPr sz="1700" spc="-5" dirty="0">
                <a:latin typeface="Open Sans"/>
                <a:cs typeface="Open Sans"/>
              </a:rPr>
              <a:t> </a:t>
            </a:r>
            <a:r>
              <a:rPr sz="1700" dirty="0">
                <a:latin typeface="Open Sans"/>
                <a:cs typeface="Open Sans"/>
              </a:rPr>
              <a:t>in</a:t>
            </a:r>
            <a:r>
              <a:rPr sz="1700" spc="-25" dirty="0">
                <a:latin typeface="Open Sans"/>
                <a:cs typeface="Open Sans"/>
              </a:rPr>
              <a:t> </a:t>
            </a:r>
            <a:r>
              <a:rPr sz="1700" dirty="0">
                <a:latin typeface="Open Sans"/>
                <a:cs typeface="Open Sans"/>
              </a:rPr>
              <a:t>lif</a:t>
            </a:r>
            <a:r>
              <a:rPr sz="1700" spc="5" dirty="0">
                <a:latin typeface="Open Sans"/>
                <a:cs typeface="Open Sans"/>
              </a:rPr>
              <a:t>e</a:t>
            </a:r>
            <a:r>
              <a:rPr sz="1700" dirty="0">
                <a:latin typeface="Open Sans"/>
                <a:cs typeface="Open Sans"/>
              </a:rPr>
              <a:t>.</a:t>
            </a:r>
            <a:endParaRPr sz="1700">
              <a:latin typeface="Open Sans"/>
              <a:cs typeface="Open Sans"/>
            </a:endParaRPr>
          </a:p>
          <a:p>
            <a:pPr marL="355600" indent="-342900">
              <a:lnSpc>
                <a:spcPts val="1835"/>
              </a:lnSpc>
              <a:spcBef>
                <a:spcPts val="10"/>
              </a:spcBef>
              <a:buClr>
                <a:srgbClr val="5D7975"/>
              </a:buClr>
              <a:buFont typeface="Wingdings"/>
              <a:buChar char=""/>
              <a:tabLst>
                <a:tab pos="355600" algn="l"/>
              </a:tabLst>
            </a:pPr>
            <a:r>
              <a:rPr sz="1700" b="1" dirty="0">
                <a:latin typeface="Open Sans"/>
                <a:cs typeface="Open Sans"/>
              </a:rPr>
              <a:t>Re</a:t>
            </a:r>
            <a:r>
              <a:rPr sz="1700" b="1" spc="5" dirty="0">
                <a:latin typeface="Open Sans"/>
                <a:cs typeface="Open Sans"/>
              </a:rPr>
              <a:t>a</a:t>
            </a:r>
            <a:r>
              <a:rPr sz="1700" b="1" dirty="0">
                <a:latin typeface="Open Sans"/>
                <a:cs typeface="Open Sans"/>
              </a:rPr>
              <a:t>ding</a:t>
            </a:r>
            <a:r>
              <a:rPr sz="1700" b="1" spc="-25" dirty="0">
                <a:latin typeface="Open Sans"/>
                <a:cs typeface="Open Sans"/>
              </a:rPr>
              <a:t> </a:t>
            </a:r>
            <a:r>
              <a:rPr sz="1700" b="1" spc="-5" dirty="0">
                <a:latin typeface="Open Sans"/>
                <a:cs typeface="Open Sans"/>
              </a:rPr>
              <a:t>i</a:t>
            </a:r>
            <a:r>
              <a:rPr sz="1700" b="1" dirty="0">
                <a:latin typeface="Open Sans"/>
                <a:cs typeface="Open Sans"/>
              </a:rPr>
              <a:t>s</a:t>
            </a:r>
            <a:r>
              <a:rPr sz="1700" b="1" spc="5" dirty="0">
                <a:latin typeface="Open Sans"/>
                <a:cs typeface="Open Sans"/>
              </a:rPr>
              <a:t> </a:t>
            </a:r>
            <a:r>
              <a:rPr sz="1700" b="1" dirty="0">
                <a:latin typeface="Open Sans"/>
                <a:cs typeface="Open Sans"/>
              </a:rPr>
              <a:t>mo</a:t>
            </a:r>
            <a:r>
              <a:rPr sz="1700" b="1" spc="-40" dirty="0">
                <a:latin typeface="Open Sans"/>
                <a:cs typeface="Open Sans"/>
              </a:rPr>
              <a:t>r</a:t>
            </a:r>
            <a:r>
              <a:rPr sz="1700" b="1" dirty="0">
                <a:latin typeface="Open Sans"/>
                <a:cs typeface="Open Sans"/>
              </a:rPr>
              <a:t>e </a:t>
            </a:r>
            <a:r>
              <a:rPr sz="1700" b="1" spc="10" dirty="0">
                <a:latin typeface="Open Sans"/>
                <a:cs typeface="Open Sans"/>
              </a:rPr>
              <a:t>t</a:t>
            </a:r>
            <a:r>
              <a:rPr sz="1700" b="1" spc="-5" dirty="0">
                <a:latin typeface="Open Sans"/>
                <a:cs typeface="Open Sans"/>
              </a:rPr>
              <a:t>ha</a:t>
            </a:r>
            <a:r>
              <a:rPr sz="1700" b="1" dirty="0">
                <a:latin typeface="Open Sans"/>
                <a:cs typeface="Open Sans"/>
              </a:rPr>
              <a:t>n</a:t>
            </a:r>
            <a:r>
              <a:rPr sz="1700" b="1" spc="-20" dirty="0">
                <a:latin typeface="Open Sans"/>
                <a:cs typeface="Open Sans"/>
              </a:rPr>
              <a:t> </a:t>
            </a:r>
            <a:r>
              <a:rPr sz="1700" b="1" spc="5" dirty="0">
                <a:latin typeface="Open Sans"/>
                <a:cs typeface="Open Sans"/>
              </a:rPr>
              <a:t>s</a:t>
            </a:r>
            <a:r>
              <a:rPr sz="1700" b="1" spc="-5" dirty="0">
                <a:latin typeface="Open Sans"/>
                <a:cs typeface="Open Sans"/>
              </a:rPr>
              <a:t>oun</a:t>
            </a:r>
            <a:r>
              <a:rPr sz="1700" b="1" dirty="0">
                <a:latin typeface="Open Sans"/>
                <a:cs typeface="Open Sans"/>
              </a:rPr>
              <a:t>d</a:t>
            </a:r>
            <a:r>
              <a:rPr sz="1700" b="1" spc="-5" dirty="0">
                <a:latin typeface="Open Sans"/>
                <a:cs typeface="Open Sans"/>
              </a:rPr>
              <a:t>in</a:t>
            </a:r>
            <a:r>
              <a:rPr sz="1700" b="1" dirty="0">
                <a:latin typeface="Open Sans"/>
                <a:cs typeface="Open Sans"/>
              </a:rPr>
              <a:t>g</a:t>
            </a:r>
            <a:r>
              <a:rPr sz="1700" b="1" spc="-25" dirty="0">
                <a:latin typeface="Open Sans"/>
                <a:cs typeface="Open Sans"/>
              </a:rPr>
              <a:t> </a:t>
            </a:r>
            <a:r>
              <a:rPr sz="1700" b="1" spc="-5" dirty="0">
                <a:latin typeface="Open Sans"/>
                <a:cs typeface="Open Sans"/>
              </a:rPr>
              <a:t>ou</a:t>
            </a:r>
            <a:r>
              <a:rPr sz="1700" b="1" dirty="0">
                <a:latin typeface="Open Sans"/>
                <a:cs typeface="Open Sans"/>
              </a:rPr>
              <a:t>t</a:t>
            </a:r>
            <a:r>
              <a:rPr sz="1700" b="1" spc="-20" dirty="0">
                <a:latin typeface="Open Sans"/>
                <a:cs typeface="Open Sans"/>
              </a:rPr>
              <a:t> </a:t>
            </a:r>
            <a:r>
              <a:rPr sz="1700" b="1" spc="5" dirty="0">
                <a:latin typeface="Open Sans"/>
                <a:cs typeface="Open Sans"/>
              </a:rPr>
              <a:t>w</a:t>
            </a:r>
            <a:r>
              <a:rPr sz="1700" b="1" spc="-5" dirty="0">
                <a:latin typeface="Open Sans"/>
                <a:cs typeface="Open Sans"/>
              </a:rPr>
              <a:t>o</a:t>
            </a:r>
            <a:r>
              <a:rPr sz="1700" b="1" spc="-40" dirty="0">
                <a:latin typeface="Open Sans"/>
                <a:cs typeface="Open Sans"/>
              </a:rPr>
              <a:t>r</a:t>
            </a:r>
            <a:r>
              <a:rPr sz="1700" b="1" dirty="0">
                <a:latin typeface="Open Sans"/>
                <a:cs typeface="Open Sans"/>
              </a:rPr>
              <a:t>d</a:t>
            </a:r>
            <a:r>
              <a:rPr sz="1700" b="1" spc="-50" dirty="0">
                <a:latin typeface="Open Sans"/>
                <a:cs typeface="Open Sans"/>
              </a:rPr>
              <a:t>s</a:t>
            </a:r>
            <a:r>
              <a:rPr sz="1700" dirty="0">
                <a:latin typeface="Open Sans"/>
                <a:cs typeface="Open Sans"/>
              </a:rPr>
              <a:t>:</a:t>
            </a:r>
            <a:r>
              <a:rPr sz="1700" spc="-20" dirty="0">
                <a:latin typeface="Open Sans"/>
                <a:cs typeface="Open Sans"/>
              </a:rPr>
              <a:t> </a:t>
            </a:r>
            <a:r>
              <a:rPr sz="1700" spc="-40" dirty="0">
                <a:latin typeface="Open Sans"/>
                <a:cs typeface="Open Sans"/>
              </a:rPr>
              <a:t>r</a:t>
            </a:r>
            <a:r>
              <a:rPr sz="1700" spc="-5" dirty="0">
                <a:latin typeface="Open Sans"/>
                <a:cs typeface="Open Sans"/>
              </a:rPr>
              <a:t>eadin</a:t>
            </a:r>
            <a:r>
              <a:rPr sz="1700" dirty="0">
                <a:latin typeface="Open Sans"/>
                <a:cs typeface="Open Sans"/>
              </a:rPr>
              <a:t>g</a:t>
            </a:r>
            <a:r>
              <a:rPr sz="1700" spc="-30" dirty="0">
                <a:latin typeface="Open Sans"/>
                <a:cs typeface="Open Sans"/>
              </a:rPr>
              <a:t> </a:t>
            </a:r>
            <a:r>
              <a:rPr sz="1700" dirty="0">
                <a:latin typeface="Open Sans"/>
                <a:cs typeface="Open Sans"/>
              </a:rPr>
              <a:t>is</a:t>
            </a:r>
            <a:r>
              <a:rPr sz="1700" spc="-10" dirty="0">
                <a:latin typeface="Open Sans"/>
                <a:cs typeface="Open Sans"/>
              </a:rPr>
              <a:t> </a:t>
            </a:r>
            <a:r>
              <a:rPr sz="1700" dirty="0">
                <a:latin typeface="Open Sans"/>
                <a:cs typeface="Open Sans"/>
              </a:rPr>
              <a:t>thi</a:t>
            </a:r>
            <a:r>
              <a:rPr sz="1700" spc="-5" dirty="0">
                <a:latin typeface="Open Sans"/>
                <a:cs typeface="Open Sans"/>
              </a:rPr>
              <a:t>n</a:t>
            </a:r>
            <a:r>
              <a:rPr sz="1700" dirty="0">
                <a:latin typeface="Open Sans"/>
                <a:cs typeface="Open Sans"/>
              </a:rPr>
              <a:t>ki</a:t>
            </a:r>
            <a:r>
              <a:rPr sz="1700" spc="-15" dirty="0">
                <a:latin typeface="Open Sans"/>
                <a:cs typeface="Open Sans"/>
              </a:rPr>
              <a:t>n</a:t>
            </a:r>
            <a:r>
              <a:rPr sz="1700" dirty="0">
                <a:latin typeface="Open Sans"/>
                <a:cs typeface="Open Sans"/>
              </a:rPr>
              <a:t>g</a:t>
            </a:r>
            <a:r>
              <a:rPr sz="1700" spc="-35" dirty="0">
                <a:latin typeface="Open Sans"/>
                <a:cs typeface="Open Sans"/>
              </a:rPr>
              <a:t> </a:t>
            </a:r>
            <a:r>
              <a:rPr sz="1700" dirty="0">
                <a:latin typeface="Open Sans"/>
                <a:cs typeface="Open Sans"/>
              </a:rPr>
              <a:t>deep</a:t>
            </a:r>
            <a:r>
              <a:rPr sz="1700" spc="-15" dirty="0">
                <a:latin typeface="Open Sans"/>
                <a:cs typeface="Open Sans"/>
              </a:rPr>
              <a:t>l</a:t>
            </a:r>
            <a:r>
              <a:rPr sz="1700" dirty="0">
                <a:latin typeface="Open Sans"/>
                <a:cs typeface="Open Sans"/>
              </a:rPr>
              <a:t>y</a:t>
            </a:r>
            <a:endParaRPr sz="1700">
              <a:latin typeface="Open Sans"/>
              <a:cs typeface="Open Sans"/>
            </a:endParaRPr>
          </a:p>
          <a:p>
            <a:pPr marL="355600">
              <a:lnSpc>
                <a:spcPts val="1835"/>
              </a:lnSpc>
            </a:pPr>
            <a:r>
              <a:rPr sz="1700" spc="-5" dirty="0">
                <a:latin typeface="Open Sans"/>
                <a:cs typeface="Open Sans"/>
              </a:rPr>
              <a:t>ab</a:t>
            </a:r>
            <a:r>
              <a:rPr sz="1700" dirty="0">
                <a:latin typeface="Open Sans"/>
                <a:cs typeface="Open Sans"/>
              </a:rPr>
              <a:t>out</a:t>
            </a:r>
            <a:r>
              <a:rPr sz="1700" spc="-25" dirty="0">
                <a:latin typeface="Open Sans"/>
                <a:cs typeface="Open Sans"/>
              </a:rPr>
              <a:t> </a:t>
            </a:r>
            <a:r>
              <a:rPr sz="1700" dirty="0">
                <a:latin typeface="Open Sans"/>
                <a:cs typeface="Open Sans"/>
              </a:rPr>
              <a:t>a t</a:t>
            </a:r>
            <a:r>
              <a:rPr sz="1700" spc="-30" dirty="0">
                <a:latin typeface="Open Sans"/>
                <a:cs typeface="Open Sans"/>
              </a:rPr>
              <a:t>e</a:t>
            </a:r>
            <a:r>
              <a:rPr sz="1700" dirty="0">
                <a:latin typeface="Open Sans"/>
                <a:cs typeface="Open Sans"/>
              </a:rPr>
              <a:t>xts</a:t>
            </a:r>
            <a:r>
              <a:rPr sz="1700" spc="-25" dirty="0">
                <a:latin typeface="Open Sans"/>
                <a:cs typeface="Open Sans"/>
              </a:rPr>
              <a:t> </a:t>
            </a:r>
            <a:r>
              <a:rPr sz="1700" spc="-5" dirty="0">
                <a:latin typeface="Open Sans"/>
                <a:cs typeface="Open Sans"/>
              </a:rPr>
              <a:t>me</a:t>
            </a:r>
            <a:r>
              <a:rPr sz="1700" spc="5" dirty="0">
                <a:latin typeface="Open Sans"/>
                <a:cs typeface="Open Sans"/>
              </a:rPr>
              <a:t>a</a:t>
            </a:r>
            <a:r>
              <a:rPr sz="1700" dirty="0">
                <a:latin typeface="Open Sans"/>
                <a:cs typeface="Open Sans"/>
              </a:rPr>
              <a:t>ning</a:t>
            </a:r>
            <a:r>
              <a:rPr sz="1700" spc="-25" dirty="0">
                <a:latin typeface="Open Sans"/>
                <a:cs typeface="Open Sans"/>
              </a:rPr>
              <a:t> </a:t>
            </a:r>
            <a:r>
              <a:rPr sz="1700" spc="-5" dirty="0">
                <a:latin typeface="Open Sans"/>
                <a:cs typeface="Open Sans"/>
              </a:rPr>
              <a:t>an</a:t>
            </a:r>
            <a:r>
              <a:rPr sz="1700" dirty="0">
                <a:latin typeface="Open Sans"/>
                <a:cs typeface="Open Sans"/>
              </a:rPr>
              <a:t>d</a:t>
            </a:r>
            <a:r>
              <a:rPr sz="1700" spc="-20" dirty="0">
                <a:latin typeface="Open Sans"/>
                <a:cs typeface="Open Sans"/>
              </a:rPr>
              <a:t> </a:t>
            </a:r>
            <a:r>
              <a:rPr sz="1700" dirty="0">
                <a:latin typeface="Open Sans"/>
                <a:cs typeface="Open Sans"/>
              </a:rPr>
              <a:t>h</a:t>
            </a:r>
            <a:r>
              <a:rPr sz="1700" spc="-35" dirty="0">
                <a:latin typeface="Open Sans"/>
                <a:cs typeface="Open Sans"/>
              </a:rPr>
              <a:t>o</a:t>
            </a:r>
            <a:r>
              <a:rPr sz="1700" dirty="0">
                <a:latin typeface="Open Sans"/>
                <a:cs typeface="Open Sans"/>
              </a:rPr>
              <a:t>w</a:t>
            </a:r>
            <a:r>
              <a:rPr sz="1700" spc="-20" dirty="0">
                <a:latin typeface="Open Sans"/>
                <a:cs typeface="Open Sans"/>
              </a:rPr>
              <a:t> </a:t>
            </a:r>
            <a:r>
              <a:rPr sz="1700" dirty="0">
                <a:latin typeface="Open Sans"/>
                <a:cs typeface="Open Sans"/>
              </a:rPr>
              <a:t>it</a:t>
            </a:r>
            <a:r>
              <a:rPr sz="1700" spc="-15" dirty="0">
                <a:latin typeface="Open Sans"/>
                <a:cs typeface="Open Sans"/>
              </a:rPr>
              <a:t> </a:t>
            </a:r>
            <a:r>
              <a:rPr sz="1700" dirty="0">
                <a:latin typeface="Open Sans"/>
                <a:cs typeface="Open Sans"/>
              </a:rPr>
              <a:t>builds</a:t>
            </a:r>
            <a:r>
              <a:rPr sz="1700" spc="-45" dirty="0">
                <a:latin typeface="Open Sans"/>
                <a:cs typeface="Open Sans"/>
              </a:rPr>
              <a:t> </a:t>
            </a:r>
            <a:r>
              <a:rPr sz="1700" spc="5" dirty="0">
                <a:latin typeface="Open Sans"/>
                <a:cs typeface="Open Sans"/>
              </a:rPr>
              <a:t>k</a:t>
            </a:r>
            <a:r>
              <a:rPr sz="1700" dirty="0">
                <a:latin typeface="Open Sans"/>
                <a:cs typeface="Open Sans"/>
              </a:rPr>
              <a:t>n</a:t>
            </a:r>
            <a:r>
              <a:rPr sz="1700" spc="-35" dirty="0">
                <a:latin typeface="Open Sans"/>
                <a:cs typeface="Open Sans"/>
              </a:rPr>
              <a:t>o</a:t>
            </a:r>
            <a:r>
              <a:rPr sz="1700" spc="-5" dirty="0">
                <a:latin typeface="Open Sans"/>
                <a:cs typeface="Open Sans"/>
              </a:rPr>
              <a:t>w</a:t>
            </a:r>
            <a:r>
              <a:rPr sz="1700" dirty="0">
                <a:latin typeface="Open Sans"/>
                <a:cs typeface="Open Sans"/>
              </a:rPr>
              <a:t>ledge</a:t>
            </a:r>
            <a:r>
              <a:rPr sz="1700" spc="-40" dirty="0">
                <a:latin typeface="Open Sans"/>
                <a:cs typeface="Open Sans"/>
              </a:rPr>
              <a:t> </a:t>
            </a:r>
            <a:r>
              <a:rPr sz="1700" dirty="0">
                <a:latin typeface="Open Sans"/>
                <a:cs typeface="Open Sans"/>
              </a:rPr>
              <a:t>of</a:t>
            </a:r>
            <a:r>
              <a:rPr sz="1700" spc="-20" dirty="0">
                <a:latin typeface="Open Sans"/>
                <a:cs typeface="Open Sans"/>
              </a:rPr>
              <a:t> </a:t>
            </a:r>
            <a:r>
              <a:rPr sz="1700" dirty="0">
                <a:latin typeface="Open Sans"/>
                <a:cs typeface="Open Sans"/>
              </a:rPr>
              <a:t>the</a:t>
            </a:r>
            <a:r>
              <a:rPr sz="1700" spc="-20" dirty="0">
                <a:latin typeface="Open Sans"/>
                <a:cs typeface="Open Sans"/>
              </a:rPr>
              <a:t> </a:t>
            </a:r>
            <a:r>
              <a:rPr sz="1700" spc="-5" dirty="0">
                <a:latin typeface="Open Sans"/>
                <a:cs typeface="Open Sans"/>
              </a:rPr>
              <a:t>w</a:t>
            </a:r>
            <a:r>
              <a:rPr sz="1700" dirty="0">
                <a:latin typeface="Open Sans"/>
                <a:cs typeface="Open Sans"/>
              </a:rPr>
              <a:t>orld</a:t>
            </a:r>
            <a:r>
              <a:rPr sz="1700" spc="-10" dirty="0">
                <a:latin typeface="Open Sans"/>
                <a:cs typeface="Open Sans"/>
              </a:rPr>
              <a:t> </a:t>
            </a:r>
            <a:r>
              <a:rPr sz="1700" spc="-5" dirty="0">
                <a:latin typeface="Open Sans"/>
                <a:cs typeface="Open Sans"/>
              </a:rPr>
              <a:t>a</a:t>
            </a:r>
            <a:r>
              <a:rPr sz="1700" spc="-35" dirty="0">
                <a:latin typeface="Open Sans"/>
                <a:cs typeface="Open Sans"/>
              </a:rPr>
              <a:t>r</a:t>
            </a:r>
            <a:r>
              <a:rPr sz="1700" dirty="0">
                <a:latin typeface="Open Sans"/>
                <a:cs typeface="Open Sans"/>
              </a:rPr>
              <a:t>ound</a:t>
            </a:r>
            <a:r>
              <a:rPr sz="1700" spc="-20" dirty="0">
                <a:latin typeface="Open Sans"/>
                <a:cs typeface="Open Sans"/>
              </a:rPr>
              <a:t> </a:t>
            </a:r>
            <a:r>
              <a:rPr sz="1700" dirty="0">
                <a:latin typeface="Open Sans"/>
                <a:cs typeface="Open Sans"/>
              </a:rPr>
              <a:t>us.</a:t>
            </a:r>
            <a:endParaRPr sz="1700">
              <a:latin typeface="Open Sans"/>
              <a:cs typeface="Open Sans"/>
            </a:endParaRPr>
          </a:p>
          <a:p>
            <a:pPr marL="355600" marR="106680" indent="-342900">
              <a:lnSpc>
                <a:spcPct val="80000"/>
              </a:lnSpc>
              <a:spcBef>
                <a:spcPts val="409"/>
              </a:spcBef>
              <a:buClr>
                <a:srgbClr val="5D7975"/>
              </a:buClr>
              <a:buFont typeface="Wingdings"/>
              <a:buChar char=""/>
              <a:tabLst>
                <a:tab pos="355600" algn="l"/>
              </a:tabLst>
            </a:pPr>
            <a:r>
              <a:rPr sz="1700" b="1" spc="-125" dirty="0">
                <a:latin typeface="Open Sans"/>
                <a:cs typeface="Open Sans"/>
              </a:rPr>
              <a:t>T</a:t>
            </a:r>
            <a:r>
              <a:rPr sz="1700" b="1" dirty="0">
                <a:latin typeface="Open Sans"/>
                <a:cs typeface="Open Sans"/>
              </a:rPr>
              <a:t>e</a:t>
            </a:r>
            <a:r>
              <a:rPr sz="1700" b="1" spc="5" dirty="0">
                <a:latin typeface="Open Sans"/>
                <a:cs typeface="Open Sans"/>
              </a:rPr>
              <a:t>a</a:t>
            </a:r>
            <a:r>
              <a:rPr sz="1700" b="1" spc="-5" dirty="0">
                <a:latin typeface="Open Sans"/>
                <a:cs typeface="Open Sans"/>
              </a:rPr>
              <a:t>che</a:t>
            </a:r>
            <a:r>
              <a:rPr sz="1700" b="1" dirty="0">
                <a:latin typeface="Open Sans"/>
                <a:cs typeface="Open Sans"/>
              </a:rPr>
              <a:t>r</a:t>
            </a:r>
            <a:r>
              <a:rPr sz="1700" b="1" spc="-20" dirty="0">
                <a:latin typeface="Open Sans"/>
                <a:cs typeface="Open Sans"/>
              </a:rPr>
              <a:t> </a:t>
            </a:r>
            <a:r>
              <a:rPr sz="1700" b="1" spc="-5" dirty="0">
                <a:latin typeface="Open Sans"/>
                <a:cs typeface="Open Sans"/>
              </a:rPr>
              <a:t>kn</a:t>
            </a:r>
            <a:r>
              <a:rPr sz="1700" b="1" spc="-35" dirty="0">
                <a:latin typeface="Open Sans"/>
                <a:cs typeface="Open Sans"/>
              </a:rPr>
              <a:t>o</a:t>
            </a:r>
            <a:r>
              <a:rPr sz="1700" b="1" spc="5" dirty="0">
                <a:latin typeface="Open Sans"/>
                <a:cs typeface="Open Sans"/>
              </a:rPr>
              <a:t>w</a:t>
            </a:r>
            <a:r>
              <a:rPr sz="1700" b="1" spc="-5" dirty="0">
                <a:latin typeface="Open Sans"/>
                <a:cs typeface="Open Sans"/>
              </a:rPr>
              <a:t>le</a:t>
            </a:r>
            <a:r>
              <a:rPr sz="1700" b="1" dirty="0">
                <a:latin typeface="Open Sans"/>
                <a:cs typeface="Open Sans"/>
              </a:rPr>
              <a:t>dge</a:t>
            </a:r>
            <a:r>
              <a:rPr sz="1700" b="1" spc="-35" dirty="0">
                <a:latin typeface="Open Sans"/>
                <a:cs typeface="Open Sans"/>
              </a:rPr>
              <a:t> </a:t>
            </a:r>
            <a:r>
              <a:rPr sz="1700" b="1" dirty="0">
                <a:latin typeface="Open Sans"/>
                <a:cs typeface="Open Sans"/>
              </a:rPr>
              <a:t>a</a:t>
            </a:r>
            <a:r>
              <a:rPr sz="1700" b="1" spc="-5" dirty="0">
                <a:latin typeface="Open Sans"/>
                <a:cs typeface="Open Sans"/>
              </a:rPr>
              <a:t>n</a:t>
            </a:r>
            <a:r>
              <a:rPr sz="1700" b="1" dirty="0">
                <a:latin typeface="Open Sans"/>
                <a:cs typeface="Open Sans"/>
              </a:rPr>
              <a:t>d</a:t>
            </a:r>
            <a:r>
              <a:rPr sz="1700" b="1" spc="-20" dirty="0">
                <a:latin typeface="Open Sans"/>
                <a:cs typeface="Open Sans"/>
              </a:rPr>
              <a:t> </a:t>
            </a:r>
            <a:r>
              <a:rPr sz="1700" b="1" dirty="0">
                <a:latin typeface="Open Sans"/>
                <a:cs typeface="Open Sans"/>
              </a:rPr>
              <a:t>p</a:t>
            </a:r>
            <a:r>
              <a:rPr sz="1700" b="1" spc="-40" dirty="0">
                <a:latin typeface="Open Sans"/>
                <a:cs typeface="Open Sans"/>
              </a:rPr>
              <a:t>r</a:t>
            </a:r>
            <a:r>
              <a:rPr sz="1700" b="1" dirty="0">
                <a:latin typeface="Open Sans"/>
                <a:cs typeface="Open Sans"/>
              </a:rPr>
              <a:t>a</a:t>
            </a:r>
            <a:r>
              <a:rPr sz="1700" b="1" spc="-5" dirty="0">
                <a:latin typeface="Open Sans"/>
                <a:cs typeface="Open Sans"/>
              </a:rPr>
              <a:t>c</a:t>
            </a:r>
            <a:r>
              <a:rPr sz="1700" b="1" spc="5" dirty="0">
                <a:latin typeface="Open Sans"/>
                <a:cs typeface="Open Sans"/>
              </a:rPr>
              <a:t>t</a:t>
            </a:r>
            <a:r>
              <a:rPr sz="1700" b="1" spc="-5" dirty="0">
                <a:latin typeface="Open Sans"/>
                <a:cs typeface="Open Sans"/>
              </a:rPr>
              <a:t>ic</a:t>
            </a:r>
            <a:r>
              <a:rPr sz="1700" b="1" dirty="0">
                <a:latin typeface="Open Sans"/>
                <a:cs typeface="Open Sans"/>
              </a:rPr>
              <a:t>e</a:t>
            </a:r>
            <a:r>
              <a:rPr sz="1700" b="1" spc="-20" dirty="0">
                <a:latin typeface="Open Sans"/>
                <a:cs typeface="Open Sans"/>
              </a:rPr>
              <a:t> </a:t>
            </a:r>
            <a:r>
              <a:rPr sz="1700" b="1" dirty="0">
                <a:latin typeface="Open Sans"/>
                <a:cs typeface="Open Sans"/>
              </a:rPr>
              <a:t>a</a:t>
            </a:r>
            <a:r>
              <a:rPr sz="1700" b="1" spc="-40" dirty="0">
                <a:latin typeface="Open Sans"/>
                <a:cs typeface="Open Sans"/>
              </a:rPr>
              <a:t>r</a:t>
            </a:r>
            <a:r>
              <a:rPr sz="1700" b="1" dirty="0">
                <a:latin typeface="Open Sans"/>
                <a:cs typeface="Open Sans"/>
              </a:rPr>
              <a:t>e</a:t>
            </a:r>
            <a:r>
              <a:rPr sz="1700" b="1" spc="-10" dirty="0">
                <a:latin typeface="Open Sans"/>
                <a:cs typeface="Open Sans"/>
              </a:rPr>
              <a:t> </a:t>
            </a:r>
            <a:r>
              <a:rPr sz="1700" b="1" spc="-5" dirty="0">
                <a:latin typeface="Open Sans"/>
                <a:cs typeface="Open Sans"/>
              </a:rPr>
              <a:t>criti</a:t>
            </a:r>
            <a:r>
              <a:rPr sz="1700" b="1" spc="5" dirty="0">
                <a:latin typeface="Open Sans"/>
                <a:cs typeface="Open Sans"/>
              </a:rPr>
              <a:t>c</a:t>
            </a:r>
            <a:r>
              <a:rPr sz="1700" b="1" dirty="0">
                <a:latin typeface="Open Sans"/>
                <a:cs typeface="Open Sans"/>
              </a:rPr>
              <a:t>a</a:t>
            </a:r>
            <a:r>
              <a:rPr sz="1700" b="1" spc="-70" dirty="0">
                <a:latin typeface="Open Sans"/>
                <a:cs typeface="Open Sans"/>
              </a:rPr>
              <a:t>l</a:t>
            </a:r>
            <a:r>
              <a:rPr sz="1700" dirty="0">
                <a:latin typeface="Open Sans"/>
                <a:cs typeface="Open Sans"/>
              </a:rPr>
              <a:t>:</a:t>
            </a:r>
            <a:r>
              <a:rPr sz="1700" spc="10" dirty="0">
                <a:latin typeface="Open Sans"/>
                <a:cs typeface="Open Sans"/>
              </a:rPr>
              <a:t> </a:t>
            </a:r>
            <a:r>
              <a:rPr sz="1700" dirty="0">
                <a:latin typeface="Open Sans"/>
                <a:cs typeface="Open Sans"/>
              </a:rPr>
              <a:t>edu</a:t>
            </a:r>
            <a:r>
              <a:rPr sz="1700" spc="5" dirty="0">
                <a:latin typeface="Open Sans"/>
                <a:cs typeface="Open Sans"/>
              </a:rPr>
              <a:t>c</a:t>
            </a:r>
            <a:r>
              <a:rPr sz="1700" spc="-5" dirty="0">
                <a:latin typeface="Open Sans"/>
                <a:cs typeface="Open Sans"/>
              </a:rPr>
              <a:t>ator</a:t>
            </a:r>
            <a:r>
              <a:rPr sz="1700" dirty="0">
                <a:latin typeface="Open Sans"/>
                <a:cs typeface="Open Sans"/>
              </a:rPr>
              <a:t>s</a:t>
            </a:r>
            <a:r>
              <a:rPr sz="1700" spc="-35" dirty="0">
                <a:latin typeface="Open Sans"/>
                <a:cs typeface="Open Sans"/>
              </a:rPr>
              <a:t> </a:t>
            </a:r>
            <a:r>
              <a:rPr sz="1700" spc="-5" dirty="0">
                <a:latin typeface="Open Sans"/>
                <a:cs typeface="Open Sans"/>
              </a:rPr>
              <a:t>mus</a:t>
            </a:r>
            <a:r>
              <a:rPr sz="1700" dirty="0">
                <a:latin typeface="Open Sans"/>
                <a:cs typeface="Open Sans"/>
              </a:rPr>
              <a:t>t</a:t>
            </a:r>
            <a:r>
              <a:rPr sz="1700" spc="-10" dirty="0">
                <a:latin typeface="Open Sans"/>
                <a:cs typeface="Open Sans"/>
              </a:rPr>
              <a:t> </a:t>
            </a:r>
            <a:r>
              <a:rPr sz="1700" dirty="0">
                <a:latin typeface="Open Sans"/>
                <a:cs typeface="Open Sans"/>
              </a:rPr>
              <a:t>have</a:t>
            </a:r>
            <a:r>
              <a:rPr sz="1700" spc="-25" dirty="0">
                <a:latin typeface="Open Sans"/>
                <a:cs typeface="Open Sans"/>
              </a:rPr>
              <a:t> </a:t>
            </a:r>
            <a:r>
              <a:rPr sz="1700" dirty="0">
                <a:latin typeface="Open Sans"/>
                <a:cs typeface="Open Sans"/>
              </a:rPr>
              <a:t>a</a:t>
            </a:r>
            <a:r>
              <a:rPr sz="1700" spc="-10" dirty="0">
                <a:latin typeface="Open Sans"/>
                <a:cs typeface="Open Sans"/>
              </a:rPr>
              <a:t> </a:t>
            </a:r>
            <a:r>
              <a:rPr sz="1700" dirty="0">
                <a:latin typeface="Open Sans"/>
                <a:cs typeface="Open Sans"/>
              </a:rPr>
              <a:t>deep und</a:t>
            </a:r>
            <a:r>
              <a:rPr sz="1700" spc="5" dirty="0">
                <a:latin typeface="Open Sans"/>
                <a:cs typeface="Open Sans"/>
              </a:rPr>
              <a:t>e</a:t>
            </a:r>
            <a:r>
              <a:rPr sz="1700" spc="-5" dirty="0">
                <a:latin typeface="Open Sans"/>
                <a:cs typeface="Open Sans"/>
              </a:rPr>
              <a:t>r</a:t>
            </a:r>
            <a:r>
              <a:rPr sz="1700" spc="5" dirty="0">
                <a:latin typeface="Open Sans"/>
                <a:cs typeface="Open Sans"/>
              </a:rPr>
              <a:t>s</a:t>
            </a:r>
            <a:r>
              <a:rPr sz="1700" dirty="0">
                <a:latin typeface="Open Sans"/>
                <a:cs typeface="Open Sans"/>
              </a:rPr>
              <a:t>tand</a:t>
            </a:r>
            <a:r>
              <a:rPr sz="1700" spc="-15" dirty="0">
                <a:latin typeface="Open Sans"/>
                <a:cs typeface="Open Sans"/>
              </a:rPr>
              <a:t>i</a:t>
            </a:r>
            <a:r>
              <a:rPr sz="1700" dirty="0">
                <a:latin typeface="Open Sans"/>
                <a:cs typeface="Open Sans"/>
              </a:rPr>
              <a:t>ng</a:t>
            </a:r>
            <a:r>
              <a:rPr sz="1700" spc="-45" dirty="0">
                <a:latin typeface="Open Sans"/>
                <a:cs typeface="Open Sans"/>
              </a:rPr>
              <a:t> </a:t>
            </a:r>
            <a:r>
              <a:rPr sz="1700" dirty="0">
                <a:latin typeface="Open Sans"/>
                <a:cs typeface="Open Sans"/>
              </a:rPr>
              <a:t>of</a:t>
            </a:r>
            <a:r>
              <a:rPr sz="1700" spc="-10" dirty="0">
                <a:latin typeface="Open Sans"/>
                <a:cs typeface="Open Sans"/>
              </a:rPr>
              <a:t> </a:t>
            </a:r>
            <a:r>
              <a:rPr sz="1700" dirty="0">
                <a:latin typeface="Open Sans"/>
                <a:cs typeface="Open Sans"/>
              </a:rPr>
              <a:t>the</a:t>
            </a:r>
            <a:r>
              <a:rPr sz="1700" spc="-20" dirty="0">
                <a:latin typeface="Open Sans"/>
                <a:cs typeface="Open Sans"/>
              </a:rPr>
              <a:t> </a:t>
            </a:r>
            <a:r>
              <a:rPr sz="1700" spc="-5" dirty="0">
                <a:latin typeface="Open Sans"/>
                <a:cs typeface="Open Sans"/>
              </a:rPr>
              <a:t>a</a:t>
            </a:r>
            <a:r>
              <a:rPr sz="1700" dirty="0">
                <a:latin typeface="Open Sans"/>
                <a:cs typeface="Open Sans"/>
              </a:rPr>
              <a:t>rt </a:t>
            </a:r>
            <a:r>
              <a:rPr sz="1700" spc="-5" dirty="0">
                <a:latin typeface="Open Sans"/>
                <a:cs typeface="Open Sans"/>
              </a:rPr>
              <a:t>an</a:t>
            </a:r>
            <a:r>
              <a:rPr sz="1700" dirty="0">
                <a:latin typeface="Open Sans"/>
                <a:cs typeface="Open Sans"/>
              </a:rPr>
              <a:t>d</a:t>
            </a:r>
            <a:r>
              <a:rPr sz="1700" spc="-5" dirty="0">
                <a:latin typeface="Open Sans"/>
                <a:cs typeface="Open Sans"/>
              </a:rPr>
              <a:t> </a:t>
            </a:r>
            <a:r>
              <a:rPr sz="1700" dirty="0">
                <a:latin typeface="Open Sans"/>
                <a:cs typeface="Open Sans"/>
              </a:rPr>
              <a:t>s</a:t>
            </a:r>
            <a:r>
              <a:rPr sz="1700" spc="5" dirty="0">
                <a:latin typeface="Open Sans"/>
                <a:cs typeface="Open Sans"/>
              </a:rPr>
              <a:t>c</a:t>
            </a:r>
            <a:r>
              <a:rPr sz="1700" dirty="0">
                <a:latin typeface="Open Sans"/>
                <a:cs typeface="Open Sans"/>
              </a:rPr>
              <a:t>i</a:t>
            </a:r>
            <a:r>
              <a:rPr sz="1700" spc="5" dirty="0">
                <a:latin typeface="Open Sans"/>
                <a:cs typeface="Open Sans"/>
              </a:rPr>
              <a:t>e</a:t>
            </a:r>
            <a:r>
              <a:rPr sz="1700" dirty="0">
                <a:latin typeface="Open Sans"/>
                <a:cs typeface="Open Sans"/>
              </a:rPr>
              <a:t>n</a:t>
            </a:r>
            <a:r>
              <a:rPr sz="1700" spc="5" dirty="0">
                <a:latin typeface="Open Sans"/>
                <a:cs typeface="Open Sans"/>
              </a:rPr>
              <a:t>c</a:t>
            </a:r>
            <a:r>
              <a:rPr sz="1700" dirty="0">
                <a:latin typeface="Open Sans"/>
                <a:cs typeface="Open Sans"/>
              </a:rPr>
              <a:t>e</a:t>
            </a:r>
            <a:r>
              <a:rPr sz="1700" spc="-55" dirty="0">
                <a:latin typeface="Open Sans"/>
                <a:cs typeface="Open Sans"/>
              </a:rPr>
              <a:t> </a:t>
            </a:r>
            <a:r>
              <a:rPr sz="1700" dirty="0">
                <a:latin typeface="Open Sans"/>
                <a:cs typeface="Open Sans"/>
              </a:rPr>
              <a:t>of</a:t>
            </a:r>
            <a:r>
              <a:rPr sz="1700" spc="-10" dirty="0">
                <a:latin typeface="Open Sans"/>
                <a:cs typeface="Open Sans"/>
              </a:rPr>
              <a:t> </a:t>
            </a:r>
            <a:r>
              <a:rPr sz="1700" dirty="0">
                <a:latin typeface="Open Sans"/>
                <a:cs typeface="Open Sans"/>
              </a:rPr>
              <a:t>lit</a:t>
            </a:r>
            <a:r>
              <a:rPr sz="1700" spc="5" dirty="0">
                <a:latin typeface="Open Sans"/>
                <a:cs typeface="Open Sans"/>
              </a:rPr>
              <a:t>e</a:t>
            </a:r>
            <a:r>
              <a:rPr sz="1700" spc="-35" dirty="0">
                <a:latin typeface="Open Sans"/>
                <a:cs typeface="Open Sans"/>
              </a:rPr>
              <a:t>r</a:t>
            </a:r>
            <a:r>
              <a:rPr sz="1700" spc="-5" dirty="0">
                <a:latin typeface="Open Sans"/>
                <a:cs typeface="Open Sans"/>
              </a:rPr>
              <a:t>a</a:t>
            </a:r>
            <a:r>
              <a:rPr sz="1700" spc="5" dirty="0">
                <a:latin typeface="Open Sans"/>
                <a:cs typeface="Open Sans"/>
              </a:rPr>
              <a:t>c</a:t>
            </a:r>
            <a:r>
              <a:rPr sz="1700" dirty="0">
                <a:latin typeface="Open Sans"/>
                <a:cs typeface="Open Sans"/>
              </a:rPr>
              <a:t>y</a:t>
            </a:r>
            <a:r>
              <a:rPr sz="1700" spc="-20" dirty="0">
                <a:latin typeface="Open Sans"/>
                <a:cs typeface="Open Sans"/>
              </a:rPr>
              <a:t> </a:t>
            </a:r>
            <a:r>
              <a:rPr sz="1700" dirty="0">
                <a:latin typeface="Open Sans"/>
                <a:cs typeface="Open Sans"/>
              </a:rPr>
              <a:t>in</a:t>
            </a:r>
            <a:r>
              <a:rPr sz="1700" spc="5" dirty="0">
                <a:latin typeface="Open Sans"/>
                <a:cs typeface="Open Sans"/>
              </a:rPr>
              <a:t>s</a:t>
            </a:r>
            <a:r>
              <a:rPr sz="1700" dirty="0">
                <a:latin typeface="Open Sans"/>
                <a:cs typeface="Open Sans"/>
              </a:rPr>
              <a:t>tru</a:t>
            </a:r>
            <a:r>
              <a:rPr sz="1700" spc="10" dirty="0">
                <a:latin typeface="Open Sans"/>
                <a:cs typeface="Open Sans"/>
              </a:rPr>
              <a:t>c</a:t>
            </a:r>
            <a:r>
              <a:rPr sz="1700" dirty="0">
                <a:latin typeface="Open Sans"/>
                <a:cs typeface="Open Sans"/>
              </a:rPr>
              <a:t>ti</a:t>
            </a:r>
            <a:r>
              <a:rPr sz="1700" spc="5" dirty="0">
                <a:latin typeface="Open Sans"/>
                <a:cs typeface="Open Sans"/>
              </a:rPr>
              <a:t>o</a:t>
            </a:r>
            <a:r>
              <a:rPr sz="1700" dirty="0">
                <a:latin typeface="Open Sans"/>
                <a:cs typeface="Open Sans"/>
              </a:rPr>
              <a:t>n</a:t>
            </a:r>
            <a:r>
              <a:rPr sz="1700" spc="-50" dirty="0">
                <a:latin typeface="Open Sans"/>
                <a:cs typeface="Open Sans"/>
              </a:rPr>
              <a:t> </a:t>
            </a:r>
            <a:r>
              <a:rPr sz="1700" dirty="0">
                <a:latin typeface="Open Sans"/>
                <a:cs typeface="Open Sans"/>
              </a:rPr>
              <a:t>in</a:t>
            </a:r>
            <a:r>
              <a:rPr sz="1700" spc="-25" dirty="0">
                <a:latin typeface="Open Sans"/>
                <a:cs typeface="Open Sans"/>
              </a:rPr>
              <a:t> </a:t>
            </a:r>
            <a:r>
              <a:rPr sz="1700" dirty="0">
                <a:latin typeface="Open Sans"/>
                <a:cs typeface="Open Sans"/>
              </a:rPr>
              <a:t>o</a:t>
            </a:r>
            <a:r>
              <a:rPr sz="1700" spc="-35" dirty="0">
                <a:latin typeface="Open Sans"/>
                <a:cs typeface="Open Sans"/>
              </a:rPr>
              <a:t>r</a:t>
            </a:r>
            <a:r>
              <a:rPr sz="1700" dirty="0">
                <a:latin typeface="Open Sans"/>
                <a:cs typeface="Open Sans"/>
              </a:rPr>
              <a:t>d</a:t>
            </a:r>
            <a:r>
              <a:rPr sz="1700" spc="5" dirty="0">
                <a:latin typeface="Open Sans"/>
                <a:cs typeface="Open Sans"/>
              </a:rPr>
              <a:t>e</a:t>
            </a:r>
            <a:r>
              <a:rPr sz="1700" dirty="0">
                <a:latin typeface="Open Sans"/>
                <a:cs typeface="Open Sans"/>
              </a:rPr>
              <a:t>r</a:t>
            </a:r>
            <a:r>
              <a:rPr sz="1700" spc="-20" dirty="0">
                <a:latin typeface="Open Sans"/>
                <a:cs typeface="Open Sans"/>
              </a:rPr>
              <a:t> </a:t>
            </a:r>
            <a:r>
              <a:rPr sz="1700" dirty="0">
                <a:latin typeface="Open Sans"/>
                <a:cs typeface="Open Sans"/>
              </a:rPr>
              <a:t>to d</a:t>
            </a:r>
            <a:r>
              <a:rPr sz="1700" spc="-30" dirty="0">
                <a:latin typeface="Open Sans"/>
                <a:cs typeface="Open Sans"/>
              </a:rPr>
              <a:t>e</a:t>
            </a:r>
            <a:r>
              <a:rPr sz="1700" dirty="0">
                <a:latin typeface="Open Sans"/>
                <a:cs typeface="Open Sans"/>
              </a:rPr>
              <a:t>v</a:t>
            </a:r>
            <a:r>
              <a:rPr sz="1700" spc="5" dirty="0">
                <a:latin typeface="Open Sans"/>
                <a:cs typeface="Open Sans"/>
              </a:rPr>
              <a:t>e</a:t>
            </a:r>
            <a:r>
              <a:rPr sz="1700" dirty="0">
                <a:latin typeface="Open Sans"/>
                <a:cs typeface="Open Sans"/>
              </a:rPr>
              <a:t>l</a:t>
            </a:r>
            <a:r>
              <a:rPr sz="1700" spc="5" dirty="0">
                <a:latin typeface="Open Sans"/>
                <a:cs typeface="Open Sans"/>
              </a:rPr>
              <a:t>o</a:t>
            </a:r>
            <a:r>
              <a:rPr sz="1700" dirty="0">
                <a:latin typeface="Open Sans"/>
                <a:cs typeface="Open Sans"/>
              </a:rPr>
              <a:t>p</a:t>
            </a:r>
            <a:r>
              <a:rPr sz="1700" spc="-45" dirty="0">
                <a:latin typeface="Open Sans"/>
                <a:cs typeface="Open Sans"/>
              </a:rPr>
              <a:t> </a:t>
            </a:r>
            <a:r>
              <a:rPr sz="1700" dirty="0">
                <a:latin typeface="Open Sans"/>
                <a:cs typeface="Open Sans"/>
              </a:rPr>
              <a:t>lif</a:t>
            </a:r>
            <a:r>
              <a:rPr sz="1700" spc="5" dirty="0">
                <a:latin typeface="Open Sans"/>
                <a:cs typeface="Open Sans"/>
              </a:rPr>
              <a:t>e</a:t>
            </a:r>
            <a:r>
              <a:rPr sz="1700" dirty="0">
                <a:latin typeface="Open Sans"/>
                <a:cs typeface="Open Sans"/>
              </a:rPr>
              <a:t>l</a:t>
            </a:r>
            <a:r>
              <a:rPr sz="1700" spc="-10" dirty="0">
                <a:latin typeface="Open Sans"/>
                <a:cs typeface="Open Sans"/>
              </a:rPr>
              <a:t>o</a:t>
            </a:r>
            <a:r>
              <a:rPr sz="1700" dirty="0">
                <a:latin typeface="Open Sans"/>
                <a:cs typeface="Open Sans"/>
              </a:rPr>
              <a:t>ng</a:t>
            </a:r>
            <a:r>
              <a:rPr sz="1700" spc="-45" dirty="0">
                <a:latin typeface="Open Sans"/>
                <a:cs typeface="Open Sans"/>
              </a:rPr>
              <a:t> </a:t>
            </a:r>
            <a:r>
              <a:rPr sz="1700" dirty="0">
                <a:latin typeface="Open Sans"/>
                <a:cs typeface="Open Sans"/>
              </a:rPr>
              <a:t>l</a:t>
            </a:r>
            <a:r>
              <a:rPr sz="1700" spc="5" dirty="0">
                <a:latin typeface="Open Sans"/>
                <a:cs typeface="Open Sans"/>
              </a:rPr>
              <a:t>e</a:t>
            </a:r>
            <a:r>
              <a:rPr sz="1700" spc="-5" dirty="0">
                <a:latin typeface="Open Sans"/>
                <a:cs typeface="Open Sans"/>
              </a:rPr>
              <a:t>a</a:t>
            </a:r>
            <a:r>
              <a:rPr sz="1700" dirty="0">
                <a:latin typeface="Open Sans"/>
                <a:cs typeface="Open Sans"/>
              </a:rPr>
              <a:t>rn</a:t>
            </a:r>
            <a:r>
              <a:rPr sz="1700" spc="5" dirty="0">
                <a:latin typeface="Open Sans"/>
                <a:cs typeface="Open Sans"/>
              </a:rPr>
              <a:t>e</a:t>
            </a:r>
            <a:r>
              <a:rPr sz="1700" spc="-5" dirty="0">
                <a:latin typeface="Open Sans"/>
                <a:cs typeface="Open Sans"/>
              </a:rPr>
              <a:t>r</a:t>
            </a:r>
            <a:r>
              <a:rPr sz="1700" spc="5" dirty="0">
                <a:latin typeface="Open Sans"/>
                <a:cs typeface="Open Sans"/>
              </a:rPr>
              <a:t>s</a:t>
            </a:r>
            <a:r>
              <a:rPr sz="1700" dirty="0">
                <a:latin typeface="Open Sans"/>
                <a:cs typeface="Open Sans"/>
              </a:rPr>
              <a:t>.</a:t>
            </a:r>
            <a:endParaRPr sz="1700">
              <a:latin typeface="Open Sans"/>
              <a:cs typeface="Open Sans"/>
            </a:endParaRPr>
          </a:p>
          <a:p>
            <a:pPr marL="355600" marR="189230" indent="-342900">
              <a:lnSpc>
                <a:spcPct val="80000"/>
              </a:lnSpc>
              <a:spcBef>
                <a:spcPts val="405"/>
              </a:spcBef>
              <a:buClr>
                <a:srgbClr val="5D7975"/>
              </a:buClr>
              <a:buFont typeface="Wingdings"/>
              <a:buChar char=""/>
              <a:tabLst>
                <a:tab pos="355600" algn="l"/>
              </a:tabLst>
            </a:pPr>
            <a:r>
              <a:rPr sz="1700" b="1" dirty="0">
                <a:latin typeface="Open Sans"/>
                <a:cs typeface="Open Sans"/>
              </a:rPr>
              <a:t>It</a:t>
            </a:r>
            <a:r>
              <a:rPr sz="1700" b="1" spc="-5" dirty="0">
                <a:latin typeface="Open Sans"/>
                <a:cs typeface="Open Sans"/>
              </a:rPr>
              <a:t> </a:t>
            </a:r>
            <a:r>
              <a:rPr sz="1700" b="1" spc="5" dirty="0">
                <a:latin typeface="Open Sans"/>
                <a:cs typeface="Open Sans"/>
              </a:rPr>
              <a:t>t</a:t>
            </a:r>
            <a:r>
              <a:rPr sz="1700" b="1" dirty="0">
                <a:latin typeface="Open Sans"/>
                <a:cs typeface="Open Sans"/>
              </a:rPr>
              <a:t>a</a:t>
            </a:r>
            <a:r>
              <a:rPr sz="1700" b="1" spc="-35" dirty="0">
                <a:latin typeface="Open Sans"/>
                <a:cs typeface="Open Sans"/>
              </a:rPr>
              <a:t>k</a:t>
            </a:r>
            <a:r>
              <a:rPr sz="1700" b="1" dirty="0">
                <a:latin typeface="Open Sans"/>
                <a:cs typeface="Open Sans"/>
              </a:rPr>
              <a:t>es</a:t>
            </a:r>
            <a:r>
              <a:rPr sz="1700" b="1" spc="-30" dirty="0">
                <a:latin typeface="Open Sans"/>
                <a:cs typeface="Open Sans"/>
              </a:rPr>
              <a:t> </a:t>
            </a:r>
            <a:r>
              <a:rPr sz="1700" b="1" dirty="0">
                <a:latin typeface="Open Sans"/>
                <a:cs typeface="Open Sans"/>
              </a:rPr>
              <a:t>a</a:t>
            </a:r>
            <a:r>
              <a:rPr sz="1700" b="1" spc="-10" dirty="0">
                <a:latin typeface="Open Sans"/>
                <a:cs typeface="Open Sans"/>
              </a:rPr>
              <a:t> </a:t>
            </a:r>
            <a:r>
              <a:rPr sz="1700" b="1" spc="-5" dirty="0">
                <a:latin typeface="Open Sans"/>
                <a:cs typeface="Open Sans"/>
              </a:rPr>
              <a:t>c</a:t>
            </a:r>
            <a:r>
              <a:rPr sz="1700" b="1" dirty="0">
                <a:latin typeface="Open Sans"/>
                <a:cs typeface="Open Sans"/>
              </a:rPr>
              <a:t>om</a:t>
            </a:r>
            <a:r>
              <a:rPr sz="1700" b="1" spc="-5" dirty="0">
                <a:latin typeface="Open Sans"/>
                <a:cs typeface="Open Sans"/>
              </a:rPr>
              <a:t>munit</a:t>
            </a:r>
            <a:r>
              <a:rPr sz="1700" b="1" spc="-20" dirty="0">
                <a:latin typeface="Open Sans"/>
                <a:cs typeface="Open Sans"/>
              </a:rPr>
              <a:t>y</a:t>
            </a:r>
            <a:r>
              <a:rPr sz="1700" dirty="0">
                <a:latin typeface="Open Sans"/>
                <a:cs typeface="Open Sans"/>
              </a:rPr>
              <a:t>:</a:t>
            </a:r>
            <a:r>
              <a:rPr sz="1700" spc="-20" dirty="0">
                <a:latin typeface="Open Sans"/>
                <a:cs typeface="Open Sans"/>
              </a:rPr>
              <a:t> </a:t>
            </a:r>
            <a:r>
              <a:rPr sz="1700" spc="-5" dirty="0">
                <a:latin typeface="Open Sans"/>
                <a:cs typeface="Open Sans"/>
              </a:rPr>
              <a:t>w</a:t>
            </a:r>
            <a:r>
              <a:rPr sz="1700" dirty="0">
                <a:latin typeface="Open Sans"/>
                <a:cs typeface="Open Sans"/>
              </a:rPr>
              <a:t>e</a:t>
            </a:r>
            <a:r>
              <a:rPr sz="1700" spc="-10" dirty="0">
                <a:latin typeface="Open Sans"/>
                <a:cs typeface="Open Sans"/>
              </a:rPr>
              <a:t> </a:t>
            </a:r>
            <a:r>
              <a:rPr sz="1700" dirty="0">
                <a:latin typeface="Open Sans"/>
                <a:cs typeface="Open Sans"/>
              </a:rPr>
              <a:t>ea</a:t>
            </a:r>
            <a:r>
              <a:rPr sz="1700" spc="5" dirty="0">
                <a:latin typeface="Open Sans"/>
                <a:cs typeface="Open Sans"/>
              </a:rPr>
              <a:t>c</a:t>
            </a:r>
            <a:r>
              <a:rPr sz="1700" dirty="0">
                <a:latin typeface="Open Sans"/>
                <a:cs typeface="Open Sans"/>
              </a:rPr>
              <a:t>h</a:t>
            </a:r>
            <a:r>
              <a:rPr sz="1700" spc="-25" dirty="0">
                <a:latin typeface="Open Sans"/>
                <a:cs typeface="Open Sans"/>
              </a:rPr>
              <a:t> </a:t>
            </a:r>
            <a:r>
              <a:rPr sz="1700" dirty="0">
                <a:latin typeface="Open Sans"/>
                <a:cs typeface="Open Sans"/>
              </a:rPr>
              <a:t>hold</a:t>
            </a:r>
            <a:r>
              <a:rPr sz="1700" spc="-35" dirty="0">
                <a:latin typeface="Open Sans"/>
                <a:cs typeface="Open Sans"/>
              </a:rPr>
              <a:t> </a:t>
            </a:r>
            <a:r>
              <a:rPr sz="1700" dirty="0">
                <a:latin typeface="Open Sans"/>
                <a:cs typeface="Open Sans"/>
              </a:rPr>
              <a:t>a pie</a:t>
            </a:r>
            <a:r>
              <a:rPr sz="1700" spc="-5" dirty="0">
                <a:latin typeface="Open Sans"/>
                <a:cs typeface="Open Sans"/>
              </a:rPr>
              <a:t>c</a:t>
            </a:r>
            <a:r>
              <a:rPr sz="1700" dirty="0">
                <a:latin typeface="Open Sans"/>
                <a:cs typeface="Open Sans"/>
              </a:rPr>
              <a:t>e</a:t>
            </a:r>
            <a:r>
              <a:rPr sz="1700" spc="-40" dirty="0">
                <a:latin typeface="Open Sans"/>
                <a:cs typeface="Open Sans"/>
              </a:rPr>
              <a:t> </a:t>
            </a:r>
            <a:r>
              <a:rPr sz="1700" dirty="0">
                <a:latin typeface="Open Sans"/>
                <a:cs typeface="Open Sans"/>
              </a:rPr>
              <a:t>of</a:t>
            </a:r>
            <a:r>
              <a:rPr sz="1700" spc="-10" dirty="0">
                <a:latin typeface="Open Sans"/>
                <a:cs typeface="Open Sans"/>
              </a:rPr>
              <a:t> </a:t>
            </a:r>
            <a:r>
              <a:rPr sz="1700" dirty="0">
                <a:latin typeface="Open Sans"/>
                <a:cs typeface="Open Sans"/>
              </a:rPr>
              <a:t>the</a:t>
            </a:r>
            <a:r>
              <a:rPr sz="1700" spc="-25" dirty="0">
                <a:latin typeface="Open Sans"/>
                <a:cs typeface="Open Sans"/>
              </a:rPr>
              <a:t> </a:t>
            </a:r>
            <a:r>
              <a:rPr sz="1700" dirty="0">
                <a:latin typeface="Open Sans"/>
                <a:cs typeface="Open Sans"/>
              </a:rPr>
              <a:t>pu</a:t>
            </a:r>
            <a:r>
              <a:rPr sz="1700" spc="-10" dirty="0">
                <a:latin typeface="Open Sans"/>
                <a:cs typeface="Open Sans"/>
              </a:rPr>
              <a:t>z</a:t>
            </a:r>
            <a:r>
              <a:rPr sz="1700" spc="-5" dirty="0">
                <a:latin typeface="Open Sans"/>
                <a:cs typeface="Open Sans"/>
              </a:rPr>
              <a:t>z</a:t>
            </a:r>
            <a:r>
              <a:rPr sz="1700" dirty="0">
                <a:latin typeface="Open Sans"/>
                <a:cs typeface="Open Sans"/>
              </a:rPr>
              <a:t>le,</a:t>
            </a:r>
            <a:r>
              <a:rPr sz="1700" spc="-20" dirty="0">
                <a:latin typeface="Open Sans"/>
                <a:cs typeface="Open Sans"/>
              </a:rPr>
              <a:t> </a:t>
            </a:r>
            <a:r>
              <a:rPr sz="1700" spc="-5" dirty="0">
                <a:latin typeface="Open Sans"/>
                <a:cs typeface="Open Sans"/>
              </a:rPr>
              <a:t>an</a:t>
            </a:r>
            <a:r>
              <a:rPr sz="1700" dirty="0">
                <a:latin typeface="Open Sans"/>
                <a:cs typeface="Open Sans"/>
              </a:rPr>
              <a:t>d</a:t>
            </a:r>
            <a:r>
              <a:rPr sz="1700" spc="-15" dirty="0">
                <a:latin typeface="Open Sans"/>
                <a:cs typeface="Open Sans"/>
              </a:rPr>
              <a:t> </a:t>
            </a:r>
            <a:r>
              <a:rPr sz="1700" spc="-5" dirty="0">
                <a:latin typeface="Open Sans"/>
                <a:cs typeface="Open Sans"/>
              </a:rPr>
              <a:t>w</a:t>
            </a:r>
            <a:r>
              <a:rPr sz="1700" dirty="0">
                <a:latin typeface="Open Sans"/>
                <a:cs typeface="Open Sans"/>
              </a:rPr>
              <a:t>e</a:t>
            </a:r>
            <a:r>
              <a:rPr sz="1700" spc="-10" dirty="0">
                <a:latin typeface="Open Sans"/>
                <a:cs typeface="Open Sans"/>
              </a:rPr>
              <a:t> </a:t>
            </a:r>
            <a:r>
              <a:rPr sz="1700" spc="-5" dirty="0">
                <a:latin typeface="Open Sans"/>
                <a:cs typeface="Open Sans"/>
              </a:rPr>
              <a:t>mus</a:t>
            </a:r>
            <a:r>
              <a:rPr sz="1700" dirty="0">
                <a:latin typeface="Open Sans"/>
                <a:cs typeface="Open Sans"/>
              </a:rPr>
              <a:t>t</a:t>
            </a:r>
            <a:r>
              <a:rPr sz="1700" spc="-25" dirty="0">
                <a:latin typeface="Open Sans"/>
                <a:cs typeface="Open Sans"/>
              </a:rPr>
              <a:t> </a:t>
            </a:r>
            <a:r>
              <a:rPr sz="1700" dirty="0">
                <a:latin typeface="Open Sans"/>
                <a:cs typeface="Open Sans"/>
              </a:rPr>
              <a:t>do our</a:t>
            </a:r>
            <a:r>
              <a:rPr sz="1700" spc="-10" dirty="0">
                <a:latin typeface="Open Sans"/>
                <a:cs typeface="Open Sans"/>
              </a:rPr>
              <a:t> </a:t>
            </a:r>
            <a:r>
              <a:rPr sz="1700" dirty="0">
                <a:latin typeface="Open Sans"/>
                <a:cs typeface="Open Sans"/>
              </a:rPr>
              <a:t>pa</a:t>
            </a:r>
            <a:r>
              <a:rPr sz="1700" spc="5" dirty="0">
                <a:latin typeface="Open Sans"/>
                <a:cs typeface="Open Sans"/>
              </a:rPr>
              <a:t>r</a:t>
            </a:r>
            <a:r>
              <a:rPr sz="1700" dirty="0">
                <a:latin typeface="Open Sans"/>
                <a:cs typeface="Open Sans"/>
              </a:rPr>
              <a:t>t</a:t>
            </a:r>
            <a:r>
              <a:rPr sz="1700" spc="-10" dirty="0">
                <a:latin typeface="Open Sans"/>
                <a:cs typeface="Open Sans"/>
              </a:rPr>
              <a:t> </a:t>
            </a:r>
            <a:r>
              <a:rPr sz="1700" dirty="0">
                <a:latin typeface="Open Sans"/>
                <a:cs typeface="Open Sans"/>
              </a:rPr>
              <a:t>to</a:t>
            </a:r>
            <a:r>
              <a:rPr sz="1700" spc="-5" dirty="0">
                <a:latin typeface="Open Sans"/>
                <a:cs typeface="Open Sans"/>
              </a:rPr>
              <a:t> </a:t>
            </a:r>
            <a:r>
              <a:rPr sz="1700" dirty="0">
                <a:latin typeface="Open Sans"/>
                <a:cs typeface="Open Sans"/>
              </a:rPr>
              <a:t>imp</a:t>
            </a:r>
            <a:r>
              <a:rPr sz="1700" spc="-30" dirty="0">
                <a:latin typeface="Open Sans"/>
                <a:cs typeface="Open Sans"/>
              </a:rPr>
              <a:t>r</a:t>
            </a:r>
            <a:r>
              <a:rPr sz="1700" spc="-35" dirty="0">
                <a:latin typeface="Open Sans"/>
                <a:cs typeface="Open Sans"/>
              </a:rPr>
              <a:t>o</a:t>
            </a:r>
            <a:r>
              <a:rPr sz="1700" dirty="0">
                <a:latin typeface="Open Sans"/>
                <a:cs typeface="Open Sans"/>
              </a:rPr>
              <a:t>ve</a:t>
            </a:r>
            <a:r>
              <a:rPr sz="1700" spc="-20" dirty="0">
                <a:latin typeface="Open Sans"/>
                <a:cs typeface="Open Sans"/>
              </a:rPr>
              <a:t> </a:t>
            </a:r>
            <a:r>
              <a:rPr sz="1700" dirty="0">
                <a:latin typeface="Open Sans"/>
                <a:cs typeface="Open Sans"/>
              </a:rPr>
              <a:t>lit</a:t>
            </a:r>
            <a:r>
              <a:rPr sz="1700" spc="5" dirty="0">
                <a:latin typeface="Open Sans"/>
                <a:cs typeface="Open Sans"/>
              </a:rPr>
              <a:t>e</a:t>
            </a:r>
            <a:r>
              <a:rPr sz="1700" spc="-35" dirty="0">
                <a:latin typeface="Open Sans"/>
                <a:cs typeface="Open Sans"/>
              </a:rPr>
              <a:t>r</a:t>
            </a:r>
            <a:r>
              <a:rPr sz="1700" spc="-5" dirty="0">
                <a:latin typeface="Open Sans"/>
                <a:cs typeface="Open Sans"/>
              </a:rPr>
              <a:t>a</a:t>
            </a:r>
            <a:r>
              <a:rPr sz="1700" spc="5" dirty="0">
                <a:latin typeface="Open Sans"/>
                <a:cs typeface="Open Sans"/>
              </a:rPr>
              <a:t>c</a:t>
            </a:r>
            <a:r>
              <a:rPr sz="1700" dirty="0">
                <a:latin typeface="Open Sans"/>
                <a:cs typeface="Open Sans"/>
              </a:rPr>
              <a:t>y</a:t>
            </a:r>
            <a:r>
              <a:rPr sz="1700" spc="-30" dirty="0">
                <a:latin typeface="Open Sans"/>
                <a:cs typeface="Open Sans"/>
              </a:rPr>
              <a:t> </a:t>
            </a:r>
            <a:r>
              <a:rPr sz="1700" dirty="0">
                <a:latin typeface="Open Sans"/>
                <a:cs typeface="Open Sans"/>
              </a:rPr>
              <a:t>in</a:t>
            </a:r>
            <a:r>
              <a:rPr sz="1700" spc="-10" dirty="0">
                <a:latin typeface="Open Sans"/>
                <a:cs typeface="Open Sans"/>
              </a:rPr>
              <a:t> </a:t>
            </a:r>
            <a:r>
              <a:rPr sz="1700" spc="-114" dirty="0">
                <a:latin typeface="Open Sans"/>
                <a:cs typeface="Open Sans"/>
              </a:rPr>
              <a:t>T</a:t>
            </a:r>
            <a:r>
              <a:rPr sz="1700" spc="5" dirty="0">
                <a:latin typeface="Open Sans"/>
                <a:cs typeface="Open Sans"/>
              </a:rPr>
              <a:t>e</a:t>
            </a:r>
            <a:r>
              <a:rPr sz="1700" dirty="0">
                <a:latin typeface="Open Sans"/>
                <a:cs typeface="Open Sans"/>
              </a:rPr>
              <a:t>nn</a:t>
            </a:r>
            <a:r>
              <a:rPr sz="1700" spc="-10" dirty="0">
                <a:latin typeface="Open Sans"/>
                <a:cs typeface="Open Sans"/>
              </a:rPr>
              <a:t>e</a:t>
            </a:r>
            <a:r>
              <a:rPr sz="1700" dirty="0">
                <a:latin typeface="Open Sans"/>
                <a:cs typeface="Open Sans"/>
              </a:rPr>
              <a:t>ss</a:t>
            </a:r>
            <a:r>
              <a:rPr sz="1700" spc="-10" dirty="0">
                <a:latin typeface="Open Sans"/>
                <a:cs typeface="Open Sans"/>
              </a:rPr>
              <a:t>ee</a:t>
            </a:r>
            <a:r>
              <a:rPr sz="1700" dirty="0">
                <a:latin typeface="Open Sans"/>
                <a:cs typeface="Open Sans"/>
              </a:rPr>
              <a:t>.</a:t>
            </a:r>
            <a:endParaRPr sz="1700">
              <a:latin typeface="Open Sans"/>
              <a:cs typeface="Open Sans"/>
            </a:endParaRPr>
          </a:p>
          <a:p>
            <a:pPr marL="12700" marR="1203960">
              <a:lnSpc>
                <a:spcPct val="200000"/>
              </a:lnSpc>
            </a:pPr>
            <a:r>
              <a:rPr sz="1700" spc="5" dirty="0">
                <a:latin typeface="Open Sans"/>
                <a:cs typeface="Open Sans"/>
              </a:rPr>
              <a:t>V</a:t>
            </a:r>
            <a:r>
              <a:rPr sz="1700" dirty="0">
                <a:latin typeface="Open Sans"/>
                <a:cs typeface="Open Sans"/>
              </a:rPr>
              <a:t>ideo</a:t>
            </a:r>
            <a:r>
              <a:rPr sz="1700" spc="-45" dirty="0">
                <a:latin typeface="Open Sans"/>
                <a:cs typeface="Open Sans"/>
              </a:rPr>
              <a:t> </a:t>
            </a:r>
            <a:r>
              <a:rPr sz="1700" dirty="0">
                <a:latin typeface="Open Sans"/>
                <a:cs typeface="Open Sans"/>
              </a:rPr>
              <a:t>link</a:t>
            </a:r>
            <a:r>
              <a:rPr sz="1700" spc="-30" dirty="0">
                <a:latin typeface="Open Sans"/>
                <a:cs typeface="Open Sans"/>
              </a:rPr>
              <a:t> </a:t>
            </a:r>
            <a:r>
              <a:rPr sz="1700" dirty="0">
                <a:latin typeface="Open Sans"/>
                <a:cs typeface="Open Sans"/>
              </a:rPr>
              <a:t>to</a:t>
            </a:r>
            <a:r>
              <a:rPr sz="1700" spc="-10" dirty="0">
                <a:latin typeface="Open Sans"/>
                <a:cs typeface="Open Sans"/>
              </a:rPr>
              <a:t> </a:t>
            </a:r>
            <a:r>
              <a:rPr sz="1700" dirty="0">
                <a:latin typeface="Open Sans"/>
                <a:cs typeface="Open Sans"/>
              </a:rPr>
              <a:t>“Early</a:t>
            </a:r>
            <a:r>
              <a:rPr sz="1700" spc="-5" dirty="0">
                <a:latin typeface="Open Sans"/>
                <a:cs typeface="Open Sans"/>
              </a:rPr>
              <a:t> </a:t>
            </a:r>
            <a:r>
              <a:rPr sz="1700" dirty="0">
                <a:latin typeface="Open Sans"/>
                <a:cs typeface="Open Sans"/>
              </a:rPr>
              <a:t>Lit</a:t>
            </a:r>
            <a:r>
              <a:rPr sz="1700" spc="5" dirty="0">
                <a:latin typeface="Open Sans"/>
                <a:cs typeface="Open Sans"/>
              </a:rPr>
              <a:t>e</a:t>
            </a:r>
            <a:r>
              <a:rPr sz="1700" spc="-40" dirty="0">
                <a:latin typeface="Open Sans"/>
                <a:cs typeface="Open Sans"/>
              </a:rPr>
              <a:t>r</a:t>
            </a:r>
            <a:r>
              <a:rPr sz="1700" dirty="0">
                <a:latin typeface="Open Sans"/>
                <a:cs typeface="Open Sans"/>
              </a:rPr>
              <a:t>acy</a:t>
            </a:r>
            <a:r>
              <a:rPr sz="1700" spc="-10" dirty="0">
                <a:latin typeface="Open Sans"/>
                <a:cs typeface="Open Sans"/>
              </a:rPr>
              <a:t> </a:t>
            </a:r>
            <a:r>
              <a:rPr sz="1700" dirty="0">
                <a:latin typeface="Open Sans"/>
                <a:cs typeface="Open Sans"/>
              </a:rPr>
              <a:t>Mat</a:t>
            </a:r>
            <a:r>
              <a:rPr sz="1700" spc="-10" dirty="0">
                <a:latin typeface="Open Sans"/>
                <a:cs typeface="Open Sans"/>
              </a:rPr>
              <a:t>t</a:t>
            </a:r>
            <a:r>
              <a:rPr sz="1700" dirty="0">
                <a:latin typeface="Open Sans"/>
                <a:cs typeface="Open Sans"/>
              </a:rPr>
              <a:t>er</a:t>
            </a:r>
            <a:r>
              <a:rPr sz="1700" spc="5" dirty="0">
                <a:latin typeface="Open Sans"/>
                <a:cs typeface="Open Sans"/>
              </a:rPr>
              <a:t>s</a:t>
            </a:r>
            <a:r>
              <a:rPr sz="1700" dirty="0">
                <a:latin typeface="Open Sans"/>
                <a:cs typeface="Open Sans"/>
              </a:rPr>
              <a:t>”</a:t>
            </a:r>
            <a:r>
              <a:rPr sz="1700" spc="-10" dirty="0">
                <a:latin typeface="Open Sans"/>
                <a:cs typeface="Open Sans"/>
              </a:rPr>
              <a:t> </a:t>
            </a:r>
            <a:r>
              <a:rPr sz="1700" dirty="0">
                <a:latin typeface="Open Sans"/>
                <a:cs typeface="Open Sans"/>
              </a:rPr>
              <a:t>f</a:t>
            </a:r>
            <a:r>
              <a:rPr sz="1700" spc="-40" dirty="0">
                <a:latin typeface="Open Sans"/>
                <a:cs typeface="Open Sans"/>
              </a:rPr>
              <a:t>r</a:t>
            </a:r>
            <a:r>
              <a:rPr sz="1700" dirty="0">
                <a:latin typeface="Open Sans"/>
                <a:cs typeface="Open Sans"/>
              </a:rPr>
              <a:t>om</a:t>
            </a:r>
            <a:r>
              <a:rPr sz="1700" spc="-10" dirty="0">
                <a:latin typeface="Open Sans"/>
                <a:cs typeface="Open Sans"/>
              </a:rPr>
              <a:t> </a:t>
            </a:r>
            <a:r>
              <a:rPr sz="1700" dirty="0">
                <a:latin typeface="Open Sans"/>
                <a:cs typeface="Open Sans"/>
              </a:rPr>
              <a:t>R</a:t>
            </a:r>
            <a:r>
              <a:rPr sz="1700" spc="5" dirty="0">
                <a:latin typeface="Open Sans"/>
                <a:cs typeface="Open Sans"/>
              </a:rPr>
              <a:t>e</a:t>
            </a:r>
            <a:r>
              <a:rPr sz="1700" dirty="0">
                <a:latin typeface="Open Sans"/>
                <a:cs typeface="Open Sans"/>
              </a:rPr>
              <a:t>ad</a:t>
            </a:r>
            <a:r>
              <a:rPr sz="1700" spc="-25" dirty="0">
                <a:latin typeface="Open Sans"/>
                <a:cs typeface="Open Sans"/>
              </a:rPr>
              <a:t> </a:t>
            </a:r>
            <a:r>
              <a:rPr sz="1700" dirty="0">
                <a:latin typeface="Open Sans"/>
                <a:cs typeface="Open Sans"/>
              </a:rPr>
              <a:t>to</a:t>
            </a:r>
            <a:r>
              <a:rPr sz="1700" spc="-10" dirty="0">
                <a:latin typeface="Open Sans"/>
                <a:cs typeface="Open Sans"/>
              </a:rPr>
              <a:t> </a:t>
            </a:r>
            <a:r>
              <a:rPr sz="1700" dirty="0">
                <a:latin typeface="Open Sans"/>
                <a:cs typeface="Open Sans"/>
              </a:rPr>
              <a:t>be</a:t>
            </a:r>
            <a:r>
              <a:rPr sz="1700" spc="-20" dirty="0">
                <a:latin typeface="Open Sans"/>
                <a:cs typeface="Open Sans"/>
              </a:rPr>
              <a:t> </a:t>
            </a:r>
            <a:r>
              <a:rPr sz="1700" dirty="0">
                <a:latin typeface="Open Sans"/>
                <a:cs typeface="Open Sans"/>
              </a:rPr>
              <a:t>R</a:t>
            </a:r>
            <a:r>
              <a:rPr sz="1700" spc="5" dirty="0">
                <a:latin typeface="Open Sans"/>
                <a:cs typeface="Open Sans"/>
              </a:rPr>
              <a:t>e</a:t>
            </a:r>
            <a:r>
              <a:rPr sz="1700" dirty="0">
                <a:latin typeface="Open Sans"/>
                <a:cs typeface="Open Sans"/>
              </a:rPr>
              <a:t>ady</a:t>
            </a:r>
            <a:r>
              <a:rPr sz="1700" spc="-35" dirty="0">
                <a:latin typeface="Open Sans"/>
                <a:cs typeface="Open Sans"/>
              </a:rPr>
              <a:t> </a:t>
            </a:r>
            <a:r>
              <a:rPr sz="1700" spc="-45" dirty="0">
                <a:latin typeface="Open Sans"/>
                <a:cs typeface="Open Sans"/>
              </a:rPr>
              <a:t>W</a:t>
            </a:r>
            <a:r>
              <a:rPr sz="1700" dirty="0">
                <a:latin typeface="Open Sans"/>
                <a:cs typeface="Open Sans"/>
              </a:rPr>
              <a:t>eb</a:t>
            </a:r>
            <a:r>
              <a:rPr sz="1700" spc="5" dirty="0">
                <a:latin typeface="Open Sans"/>
                <a:cs typeface="Open Sans"/>
              </a:rPr>
              <a:t>s</a:t>
            </a:r>
            <a:r>
              <a:rPr sz="1700" dirty="0">
                <a:latin typeface="Open Sans"/>
                <a:cs typeface="Open Sans"/>
              </a:rPr>
              <a:t>ite: </a:t>
            </a:r>
            <a:r>
              <a:rPr sz="1700" u="sng" dirty="0">
                <a:solidFill>
                  <a:srgbClr val="0000FF"/>
                </a:solidFill>
                <a:latin typeface="Open Sans"/>
                <a:cs typeface="Open Sans"/>
                <a:hlinkClick r:id="rId3"/>
              </a:rPr>
              <a:t>ht</a:t>
            </a:r>
            <a:r>
              <a:rPr sz="1700" u="sng" spc="-10" dirty="0">
                <a:solidFill>
                  <a:srgbClr val="0000FF"/>
                </a:solidFill>
                <a:latin typeface="Open Sans"/>
                <a:cs typeface="Open Sans"/>
                <a:hlinkClick r:id="rId3"/>
              </a:rPr>
              <a:t>t</a:t>
            </a:r>
            <a:r>
              <a:rPr sz="1700" u="sng" dirty="0">
                <a:solidFill>
                  <a:srgbClr val="0000FF"/>
                </a:solidFill>
                <a:latin typeface="Open Sans"/>
                <a:cs typeface="Open Sans"/>
                <a:hlinkClick r:id="rId3"/>
              </a:rPr>
              <a:t>ps:</a:t>
            </a:r>
            <a:r>
              <a:rPr sz="1700" u="sng" spc="-5" dirty="0">
                <a:solidFill>
                  <a:srgbClr val="0000FF"/>
                </a:solidFill>
                <a:latin typeface="Open Sans"/>
                <a:cs typeface="Open Sans"/>
                <a:hlinkClick r:id="rId3"/>
              </a:rPr>
              <a:t>//</a:t>
            </a:r>
            <a:r>
              <a:rPr sz="1700" u="sng" spc="-10" dirty="0">
                <a:solidFill>
                  <a:srgbClr val="0000FF"/>
                </a:solidFill>
                <a:latin typeface="Open Sans"/>
                <a:cs typeface="Open Sans"/>
                <a:hlinkClick r:id="rId3"/>
              </a:rPr>
              <a:t>w</a:t>
            </a:r>
            <a:r>
              <a:rPr sz="1700" u="sng" spc="-5" dirty="0">
                <a:solidFill>
                  <a:srgbClr val="0000FF"/>
                </a:solidFill>
                <a:latin typeface="Open Sans"/>
                <a:cs typeface="Open Sans"/>
                <a:hlinkClick r:id="rId3"/>
              </a:rPr>
              <a:t>w</a:t>
            </a:r>
            <a:r>
              <a:rPr sz="1700" u="sng" spc="-80" dirty="0">
                <a:solidFill>
                  <a:srgbClr val="0000FF"/>
                </a:solidFill>
                <a:latin typeface="Open Sans"/>
                <a:cs typeface="Open Sans"/>
                <a:hlinkClick r:id="rId3"/>
              </a:rPr>
              <a:t>w</a:t>
            </a:r>
            <a:r>
              <a:rPr sz="1700" u="sng" spc="-5" dirty="0">
                <a:solidFill>
                  <a:srgbClr val="0000FF"/>
                </a:solidFill>
                <a:latin typeface="Open Sans"/>
                <a:cs typeface="Open Sans"/>
                <a:hlinkClick r:id="rId3"/>
              </a:rPr>
              <a:t>.</a:t>
            </a:r>
            <a:r>
              <a:rPr sz="1700" u="sng" spc="5" dirty="0">
                <a:solidFill>
                  <a:srgbClr val="0000FF"/>
                </a:solidFill>
                <a:latin typeface="Open Sans"/>
                <a:cs typeface="Open Sans"/>
                <a:hlinkClick r:id="rId3"/>
              </a:rPr>
              <a:t>y</a:t>
            </a:r>
            <a:r>
              <a:rPr sz="1700" u="sng" dirty="0">
                <a:solidFill>
                  <a:srgbClr val="0000FF"/>
                </a:solidFill>
                <a:latin typeface="Open Sans"/>
                <a:cs typeface="Open Sans"/>
                <a:hlinkClick r:id="rId3"/>
              </a:rPr>
              <a:t>outub</a:t>
            </a:r>
            <a:r>
              <a:rPr sz="1700" u="sng" spc="-15" dirty="0">
                <a:solidFill>
                  <a:srgbClr val="0000FF"/>
                </a:solidFill>
                <a:latin typeface="Open Sans"/>
                <a:cs typeface="Open Sans"/>
                <a:hlinkClick r:id="rId3"/>
              </a:rPr>
              <a:t>e</a:t>
            </a:r>
            <a:r>
              <a:rPr sz="1700" u="sng" spc="-5" dirty="0">
                <a:solidFill>
                  <a:srgbClr val="0000FF"/>
                </a:solidFill>
                <a:latin typeface="Open Sans"/>
                <a:cs typeface="Open Sans"/>
                <a:hlinkClick r:id="rId3"/>
              </a:rPr>
              <a:t>.com/</a:t>
            </a:r>
            <a:r>
              <a:rPr sz="1700" u="sng" spc="-10" dirty="0">
                <a:solidFill>
                  <a:srgbClr val="0000FF"/>
                </a:solidFill>
                <a:latin typeface="Open Sans"/>
                <a:cs typeface="Open Sans"/>
                <a:hlinkClick r:id="rId3"/>
              </a:rPr>
              <a:t>w</a:t>
            </a:r>
            <a:r>
              <a:rPr sz="1700" u="sng" spc="-5" dirty="0">
                <a:solidFill>
                  <a:srgbClr val="0000FF"/>
                </a:solidFill>
                <a:latin typeface="Open Sans"/>
                <a:cs typeface="Open Sans"/>
                <a:hlinkClick r:id="rId3"/>
              </a:rPr>
              <a:t>atch</a:t>
            </a:r>
            <a:r>
              <a:rPr sz="1700" u="sng" spc="-10" dirty="0">
                <a:solidFill>
                  <a:srgbClr val="0000FF"/>
                </a:solidFill>
                <a:latin typeface="Open Sans"/>
                <a:cs typeface="Open Sans"/>
                <a:hlinkClick r:id="rId3"/>
              </a:rPr>
              <a:t>?</a:t>
            </a:r>
            <a:r>
              <a:rPr sz="1700" u="sng" dirty="0">
                <a:solidFill>
                  <a:srgbClr val="0000FF"/>
                </a:solidFill>
                <a:latin typeface="Open Sans"/>
                <a:cs typeface="Open Sans"/>
                <a:hlinkClick r:id="rId3"/>
              </a:rPr>
              <a:t>v=</a:t>
            </a:r>
            <a:r>
              <a:rPr sz="1700" u="sng" spc="-10" dirty="0">
                <a:solidFill>
                  <a:srgbClr val="0000FF"/>
                </a:solidFill>
                <a:latin typeface="Open Sans"/>
                <a:cs typeface="Open Sans"/>
                <a:hlinkClick r:id="rId3"/>
              </a:rPr>
              <a:t>6</a:t>
            </a:r>
            <a:r>
              <a:rPr sz="1700" u="sng" dirty="0">
                <a:solidFill>
                  <a:srgbClr val="0000FF"/>
                </a:solidFill>
                <a:latin typeface="Open Sans"/>
                <a:cs typeface="Open Sans"/>
                <a:hlinkClick r:id="rId3"/>
              </a:rPr>
              <a:t>0J8qR</a:t>
            </a:r>
            <a:r>
              <a:rPr sz="1700" u="sng" spc="-15" dirty="0">
                <a:solidFill>
                  <a:srgbClr val="0000FF"/>
                </a:solidFill>
                <a:latin typeface="Open Sans"/>
                <a:cs typeface="Open Sans"/>
                <a:hlinkClick r:id="rId3"/>
              </a:rPr>
              <a:t>j</a:t>
            </a:r>
            <a:r>
              <a:rPr sz="1700" u="sng" spc="-5" dirty="0">
                <a:solidFill>
                  <a:srgbClr val="0000FF"/>
                </a:solidFill>
                <a:latin typeface="Open Sans"/>
                <a:cs typeface="Open Sans"/>
                <a:hlinkClick r:id="rId3"/>
              </a:rPr>
              <a:t>RP</a:t>
            </a:r>
            <a:r>
              <a:rPr sz="1700" u="sng" spc="-10" dirty="0">
                <a:solidFill>
                  <a:srgbClr val="0000FF"/>
                </a:solidFill>
                <a:latin typeface="Open Sans"/>
                <a:cs typeface="Open Sans"/>
                <a:hlinkClick r:id="rId3"/>
              </a:rPr>
              <a:t>k</a:t>
            </a:r>
            <a:r>
              <a:rPr sz="1700" u="sng" dirty="0">
                <a:solidFill>
                  <a:srgbClr val="0000FF"/>
                </a:solidFill>
                <a:latin typeface="Open Sans"/>
                <a:cs typeface="Open Sans"/>
                <a:hlinkClick r:id="rId3"/>
              </a:rPr>
              <a:t>E</a:t>
            </a:r>
            <a:endParaRPr sz="1700">
              <a:latin typeface="Open Sans"/>
              <a:cs typeface="Open Sans"/>
            </a:endParaRPr>
          </a:p>
        </p:txBody>
      </p:sp>
      <p:sp>
        <p:nvSpPr>
          <p:cNvPr id="3" name="object 3"/>
          <p:cNvSpPr/>
          <p:nvPr/>
        </p:nvSpPr>
        <p:spPr>
          <a:xfrm>
            <a:off x="396240" y="487933"/>
            <a:ext cx="7325741" cy="385572"/>
          </a:xfrm>
          <a:prstGeom prst="rect">
            <a:avLst/>
          </a:prstGeom>
          <a:blipFill>
            <a:blip r:embed="rId4" cstate="print"/>
            <a:stretch>
              <a:fillRect/>
            </a:stretch>
          </a:blipFill>
        </p:spPr>
        <p:txBody>
          <a:bodyPr wrap="square" lIns="0" tIns="0" rIns="0" bIns="0" rtlCol="0"/>
          <a:lstStyle/>
          <a:p>
            <a:endParaRPr/>
          </a:p>
        </p:txBody>
      </p:sp>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127635">
              <a:lnSpc>
                <a:spcPct val="100000"/>
              </a:lnSpc>
            </a:pPr>
            <a:fld id="{81D60167-4931-47E6-BA6A-407CBD079E47}" type="slidenum">
              <a:rPr dirty="0"/>
              <a:t>4</a:t>
            </a:fld>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0" rIns="0" bIns="0" rtlCol="0">
            <a:spAutoFit/>
          </a:bodyPr>
          <a:lstStyle/>
          <a:p>
            <a:pPr marL="12700">
              <a:lnSpc>
                <a:spcPct val="100000"/>
              </a:lnSpc>
            </a:pPr>
            <a:r>
              <a:rPr b="1" spc="-15" dirty="0">
                <a:latin typeface="Open Sans"/>
                <a:cs typeface="Open Sans"/>
              </a:rPr>
              <a:t>O</a:t>
            </a:r>
            <a:r>
              <a:rPr b="1" spc="-25" dirty="0">
                <a:latin typeface="Open Sans"/>
                <a:cs typeface="Open Sans"/>
              </a:rPr>
              <a:t>v</a:t>
            </a:r>
            <a:r>
              <a:rPr b="1" spc="-10" dirty="0">
                <a:latin typeface="Open Sans"/>
                <a:cs typeface="Open Sans"/>
              </a:rPr>
              <a:t>ervi</a:t>
            </a:r>
            <a:r>
              <a:rPr b="1" spc="-50" dirty="0">
                <a:latin typeface="Open Sans"/>
                <a:cs typeface="Open Sans"/>
              </a:rPr>
              <a:t>e</a:t>
            </a:r>
            <a:r>
              <a:rPr b="1" dirty="0">
                <a:latin typeface="Open Sans"/>
                <a:cs typeface="Open Sans"/>
              </a:rPr>
              <a:t>w: </a:t>
            </a:r>
            <a:r>
              <a:rPr spc="-25" dirty="0"/>
              <a:t>M</a:t>
            </a:r>
            <a:r>
              <a:rPr spc="-10" dirty="0"/>
              <a:t>odule</a:t>
            </a:r>
            <a:r>
              <a:rPr spc="-30" dirty="0"/>
              <a:t> </a:t>
            </a:r>
            <a:r>
              <a:rPr spc="-15" dirty="0"/>
              <a:t>6</a:t>
            </a:r>
            <a:r>
              <a:rPr spc="-10" dirty="0"/>
              <a:t> will</a:t>
            </a:r>
            <a:r>
              <a:rPr spc="-20" dirty="0"/>
              <a:t> </a:t>
            </a:r>
            <a:r>
              <a:rPr spc="-15" dirty="0"/>
              <a:t>consi</a:t>
            </a:r>
            <a:r>
              <a:rPr spc="-5" dirty="0"/>
              <a:t>s</a:t>
            </a:r>
            <a:r>
              <a:rPr dirty="0"/>
              <a:t>t</a:t>
            </a:r>
            <a:r>
              <a:rPr spc="-15" dirty="0"/>
              <a:t> </a:t>
            </a:r>
            <a:r>
              <a:rPr spc="-10" dirty="0"/>
              <a:t>of </a:t>
            </a:r>
            <a:r>
              <a:rPr spc="-15" dirty="0"/>
              <a:t>3</a:t>
            </a:r>
            <a:r>
              <a:rPr spc="-10" dirty="0"/>
              <a:t> instructional</a:t>
            </a:r>
            <a:r>
              <a:rPr spc="-20" dirty="0"/>
              <a:t> </a:t>
            </a:r>
            <a:r>
              <a:rPr spc="-15" dirty="0"/>
              <a:t>p</a:t>
            </a:r>
            <a:r>
              <a:rPr spc="-50" dirty="0"/>
              <a:t>r</a:t>
            </a:r>
            <a:r>
              <a:rPr spc="-10" dirty="0"/>
              <a:t>esentation</a:t>
            </a:r>
            <a:r>
              <a:rPr spc="-5" dirty="0"/>
              <a:t>s</a:t>
            </a:r>
            <a:r>
              <a:rPr dirty="0"/>
              <a:t>.</a:t>
            </a:r>
            <a:r>
              <a:rPr spc="-15" dirty="0"/>
              <a:t> </a:t>
            </a:r>
            <a:r>
              <a:rPr spc="-5" dirty="0"/>
              <a:t>These</a:t>
            </a:r>
          </a:p>
          <a:p>
            <a:pPr marL="12700">
              <a:lnSpc>
                <a:spcPct val="100000"/>
              </a:lnSpc>
            </a:pPr>
            <a:r>
              <a:rPr dirty="0"/>
              <a:t>p</a:t>
            </a:r>
            <a:r>
              <a:rPr spc="-40" dirty="0"/>
              <a:t>r</a:t>
            </a:r>
            <a:r>
              <a:rPr dirty="0"/>
              <a:t>esent</a:t>
            </a:r>
            <a:r>
              <a:rPr spc="-15" dirty="0"/>
              <a:t>a</a:t>
            </a:r>
            <a:r>
              <a:rPr dirty="0"/>
              <a:t>tions</a:t>
            </a:r>
            <a:r>
              <a:rPr spc="-10" dirty="0"/>
              <a:t> </a:t>
            </a:r>
            <a:r>
              <a:rPr dirty="0"/>
              <a:t>will</a:t>
            </a:r>
            <a:r>
              <a:rPr spc="-25" dirty="0"/>
              <a:t> </a:t>
            </a:r>
            <a:r>
              <a:rPr dirty="0"/>
              <a:t>h</a:t>
            </a:r>
            <a:r>
              <a:rPr spc="-10" dirty="0"/>
              <a:t>e</a:t>
            </a:r>
            <a:r>
              <a:rPr dirty="0"/>
              <a:t>lp</a:t>
            </a:r>
            <a:r>
              <a:rPr spc="-15" dirty="0"/>
              <a:t> </a:t>
            </a:r>
            <a:r>
              <a:rPr dirty="0"/>
              <a:t>y</a:t>
            </a:r>
            <a:r>
              <a:rPr spc="5" dirty="0"/>
              <a:t>o</a:t>
            </a:r>
            <a:r>
              <a:rPr dirty="0"/>
              <a:t>u</a:t>
            </a:r>
            <a:r>
              <a:rPr spc="-15" dirty="0"/>
              <a:t> </a:t>
            </a:r>
            <a:r>
              <a:rPr spc="-40" dirty="0"/>
              <a:t>r</a:t>
            </a:r>
            <a:r>
              <a:rPr dirty="0"/>
              <a:t>efle</a:t>
            </a:r>
            <a:r>
              <a:rPr spc="-15" dirty="0"/>
              <a:t>c</a:t>
            </a:r>
            <a:r>
              <a:rPr dirty="0"/>
              <a:t>t</a:t>
            </a:r>
            <a:r>
              <a:rPr spc="5" dirty="0"/>
              <a:t> </a:t>
            </a:r>
            <a:r>
              <a:rPr dirty="0"/>
              <a:t>on</a:t>
            </a:r>
            <a:r>
              <a:rPr spc="-15" dirty="0"/>
              <a:t> </a:t>
            </a:r>
            <a:r>
              <a:rPr spc="-5" dirty="0"/>
              <a:t>Re</a:t>
            </a:r>
            <a:r>
              <a:rPr spc="-10" dirty="0"/>
              <a:t>a</a:t>
            </a:r>
            <a:r>
              <a:rPr dirty="0"/>
              <a:t>d</a:t>
            </a:r>
            <a:r>
              <a:rPr spc="-5" dirty="0"/>
              <a:t> </a:t>
            </a:r>
            <a:r>
              <a:rPr dirty="0"/>
              <a:t>Alouds.</a:t>
            </a:r>
          </a:p>
        </p:txBody>
      </p:sp>
      <p:sp>
        <p:nvSpPr>
          <p:cNvPr id="3" name="object 3"/>
          <p:cNvSpPr txBox="1"/>
          <p:nvPr/>
        </p:nvSpPr>
        <p:spPr>
          <a:xfrm>
            <a:off x="459740" y="2367674"/>
            <a:ext cx="8154670" cy="2997835"/>
          </a:xfrm>
          <a:prstGeom prst="rect">
            <a:avLst/>
          </a:prstGeom>
        </p:spPr>
        <p:txBody>
          <a:bodyPr vert="horz" wrap="square" lIns="0" tIns="0" rIns="0" bIns="0" rtlCol="0">
            <a:spAutoFit/>
          </a:bodyPr>
          <a:lstStyle/>
          <a:p>
            <a:pPr marL="355600" marR="5080" indent="-342900">
              <a:lnSpc>
                <a:spcPct val="100000"/>
              </a:lnSpc>
              <a:buClr>
                <a:srgbClr val="5D7975"/>
              </a:buClr>
              <a:buFont typeface="Wingdings"/>
              <a:buChar char=""/>
              <a:tabLst>
                <a:tab pos="355600" algn="l"/>
              </a:tabLst>
            </a:pPr>
            <a:r>
              <a:rPr sz="1800" spc="-10" dirty="0">
                <a:latin typeface="Open Sans"/>
                <a:cs typeface="Open Sans"/>
              </a:rPr>
              <a:t>In </a:t>
            </a:r>
            <a:r>
              <a:rPr sz="1800" b="1" dirty="0">
                <a:latin typeface="Open Sans"/>
                <a:cs typeface="Open Sans"/>
              </a:rPr>
              <a:t>P</a:t>
            </a:r>
            <a:r>
              <a:rPr sz="1800" b="1" spc="-40" dirty="0">
                <a:latin typeface="Open Sans"/>
                <a:cs typeface="Open Sans"/>
              </a:rPr>
              <a:t>r</a:t>
            </a:r>
            <a:r>
              <a:rPr sz="1800" b="1" spc="-15" dirty="0">
                <a:latin typeface="Open Sans"/>
                <a:cs typeface="Open Sans"/>
              </a:rPr>
              <a:t>e</a:t>
            </a:r>
            <a:r>
              <a:rPr sz="1800" b="1" spc="-5" dirty="0">
                <a:latin typeface="Open Sans"/>
                <a:cs typeface="Open Sans"/>
              </a:rPr>
              <a:t>s</a:t>
            </a:r>
            <a:r>
              <a:rPr sz="1800" b="1" dirty="0">
                <a:latin typeface="Open Sans"/>
                <a:cs typeface="Open Sans"/>
              </a:rPr>
              <a:t>e</a:t>
            </a:r>
            <a:r>
              <a:rPr sz="1800" b="1" spc="5" dirty="0">
                <a:latin typeface="Open Sans"/>
                <a:cs typeface="Open Sans"/>
              </a:rPr>
              <a:t>n</a:t>
            </a:r>
            <a:r>
              <a:rPr sz="1800" b="1" spc="-5" dirty="0">
                <a:latin typeface="Open Sans"/>
                <a:cs typeface="Open Sans"/>
              </a:rPr>
              <a:t>tat</a:t>
            </a:r>
            <a:r>
              <a:rPr sz="1800" b="1" dirty="0">
                <a:latin typeface="Open Sans"/>
                <a:cs typeface="Open Sans"/>
              </a:rPr>
              <a:t>i</a:t>
            </a:r>
            <a:r>
              <a:rPr sz="1800" b="1" spc="-5" dirty="0">
                <a:latin typeface="Open Sans"/>
                <a:cs typeface="Open Sans"/>
              </a:rPr>
              <a:t>o</a:t>
            </a:r>
            <a:r>
              <a:rPr sz="1800" b="1" dirty="0">
                <a:latin typeface="Open Sans"/>
                <a:cs typeface="Open Sans"/>
              </a:rPr>
              <a:t>n</a:t>
            </a:r>
            <a:r>
              <a:rPr sz="1800" b="1" spc="-20" dirty="0">
                <a:latin typeface="Open Sans"/>
                <a:cs typeface="Open Sans"/>
              </a:rPr>
              <a:t> </a:t>
            </a:r>
            <a:r>
              <a:rPr sz="1800" b="1" spc="-5" dirty="0">
                <a:latin typeface="Open Sans"/>
                <a:cs typeface="Open Sans"/>
              </a:rPr>
              <a:t>1</a:t>
            </a:r>
            <a:r>
              <a:rPr sz="1800" dirty="0">
                <a:latin typeface="Open Sans"/>
                <a:cs typeface="Open Sans"/>
              </a:rPr>
              <a:t>,</a:t>
            </a:r>
            <a:r>
              <a:rPr sz="1800" spc="-10" dirty="0">
                <a:latin typeface="Open Sans"/>
                <a:cs typeface="Open Sans"/>
              </a:rPr>
              <a:t> </a:t>
            </a:r>
            <a:r>
              <a:rPr sz="1800" spc="-5" dirty="0">
                <a:latin typeface="Open Sans"/>
                <a:cs typeface="Open Sans"/>
              </a:rPr>
              <a:t>y</a:t>
            </a:r>
            <a:r>
              <a:rPr sz="1800" spc="5" dirty="0">
                <a:latin typeface="Open Sans"/>
                <a:cs typeface="Open Sans"/>
              </a:rPr>
              <a:t>o</a:t>
            </a:r>
            <a:r>
              <a:rPr sz="1800" spc="-15" dirty="0">
                <a:latin typeface="Open Sans"/>
                <a:cs typeface="Open Sans"/>
              </a:rPr>
              <a:t>u </a:t>
            </a:r>
            <a:r>
              <a:rPr sz="1800" spc="-10" dirty="0">
                <a:latin typeface="Open Sans"/>
                <a:cs typeface="Open Sans"/>
              </a:rPr>
              <a:t>will</a:t>
            </a:r>
            <a:r>
              <a:rPr sz="1800" spc="-35" dirty="0">
                <a:latin typeface="Open Sans"/>
                <a:cs typeface="Open Sans"/>
              </a:rPr>
              <a:t> </a:t>
            </a:r>
            <a:r>
              <a:rPr sz="1800" dirty="0">
                <a:latin typeface="Open Sans"/>
                <a:cs typeface="Open Sans"/>
              </a:rPr>
              <a:t>learn</a:t>
            </a:r>
            <a:r>
              <a:rPr sz="1800" spc="-5" dirty="0">
                <a:latin typeface="Open Sans"/>
                <a:cs typeface="Open Sans"/>
              </a:rPr>
              <a:t> </a:t>
            </a:r>
            <a:r>
              <a:rPr sz="1800" spc="5" dirty="0">
                <a:latin typeface="Open Sans"/>
                <a:cs typeface="Open Sans"/>
              </a:rPr>
              <a:t>mo</a:t>
            </a:r>
            <a:r>
              <a:rPr sz="1800" spc="-40" dirty="0">
                <a:latin typeface="Open Sans"/>
                <a:cs typeface="Open Sans"/>
              </a:rPr>
              <a:t>r</a:t>
            </a:r>
            <a:r>
              <a:rPr sz="1800" dirty="0">
                <a:latin typeface="Open Sans"/>
                <a:cs typeface="Open Sans"/>
              </a:rPr>
              <a:t>e </a:t>
            </a:r>
            <a:r>
              <a:rPr sz="1800" spc="-20" dirty="0">
                <a:latin typeface="Open Sans"/>
                <a:cs typeface="Open Sans"/>
              </a:rPr>
              <a:t>ab</a:t>
            </a:r>
            <a:r>
              <a:rPr sz="1800" spc="-10" dirty="0">
                <a:latin typeface="Open Sans"/>
                <a:cs typeface="Open Sans"/>
              </a:rPr>
              <a:t>out </a:t>
            </a:r>
            <a:r>
              <a:rPr sz="1800" spc="-15" dirty="0">
                <a:latin typeface="Open Sans"/>
                <a:cs typeface="Open Sans"/>
              </a:rPr>
              <a:t>cho</a:t>
            </a:r>
            <a:r>
              <a:rPr sz="1800" spc="5" dirty="0">
                <a:latin typeface="Open Sans"/>
                <a:cs typeface="Open Sans"/>
              </a:rPr>
              <a:t>os</a:t>
            </a:r>
            <a:r>
              <a:rPr sz="1800" spc="-10" dirty="0">
                <a:latin typeface="Open Sans"/>
                <a:cs typeface="Open Sans"/>
              </a:rPr>
              <a:t>ing</a:t>
            </a:r>
            <a:r>
              <a:rPr sz="1800" spc="-25" dirty="0">
                <a:latin typeface="Open Sans"/>
                <a:cs typeface="Open Sans"/>
              </a:rPr>
              <a:t> </a:t>
            </a:r>
            <a:r>
              <a:rPr sz="1800" spc="-10" dirty="0">
                <a:latin typeface="Open Sans"/>
                <a:cs typeface="Open Sans"/>
              </a:rPr>
              <a:t>the</a:t>
            </a:r>
            <a:r>
              <a:rPr sz="1800" spc="5" dirty="0">
                <a:latin typeface="Open Sans"/>
                <a:cs typeface="Open Sans"/>
              </a:rPr>
              <a:t> </a:t>
            </a:r>
            <a:r>
              <a:rPr sz="1800" spc="-15" dirty="0">
                <a:latin typeface="Open Sans"/>
                <a:cs typeface="Open Sans"/>
              </a:rPr>
              <a:t>righ</a:t>
            </a:r>
            <a:r>
              <a:rPr sz="1800" spc="-10" dirty="0">
                <a:latin typeface="Open Sans"/>
                <a:cs typeface="Open Sans"/>
              </a:rPr>
              <a:t>t</a:t>
            </a:r>
            <a:r>
              <a:rPr sz="1800" spc="5" dirty="0">
                <a:latin typeface="Open Sans"/>
                <a:cs typeface="Open Sans"/>
              </a:rPr>
              <a:t> </a:t>
            </a:r>
            <a:r>
              <a:rPr sz="1800" dirty="0">
                <a:latin typeface="Open Sans"/>
                <a:cs typeface="Open Sans"/>
              </a:rPr>
              <a:t>lite</a:t>
            </a:r>
            <a:r>
              <a:rPr sz="1800" spc="-35" dirty="0">
                <a:latin typeface="Open Sans"/>
                <a:cs typeface="Open Sans"/>
              </a:rPr>
              <a:t>r</a:t>
            </a:r>
            <a:r>
              <a:rPr sz="1800" spc="-5" dirty="0">
                <a:latin typeface="Open Sans"/>
                <a:cs typeface="Open Sans"/>
              </a:rPr>
              <a:t>atu</a:t>
            </a:r>
            <a:r>
              <a:rPr sz="1800" spc="-35" dirty="0">
                <a:latin typeface="Open Sans"/>
                <a:cs typeface="Open Sans"/>
              </a:rPr>
              <a:t>r</a:t>
            </a:r>
            <a:r>
              <a:rPr sz="1800" dirty="0">
                <a:latin typeface="Open Sans"/>
                <a:cs typeface="Open Sans"/>
              </a:rPr>
              <a:t>e t</a:t>
            </a:r>
            <a:r>
              <a:rPr sz="1800" spc="-35" dirty="0">
                <a:latin typeface="Open Sans"/>
                <a:cs typeface="Open Sans"/>
              </a:rPr>
              <a:t>e</a:t>
            </a:r>
            <a:r>
              <a:rPr sz="1800" spc="-5" dirty="0">
                <a:latin typeface="Open Sans"/>
                <a:cs typeface="Open Sans"/>
              </a:rPr>
              <a:t>x</a:t>
            </a:r>
            <a:r>
              <a:rPr sz="1800" dirty="0">
                <a:latin typeface="Open Sans"/>
                <a:cs typeface="Open Sans"/>
              </a:rPr>
              <a:t>t</a:t>
            </a:r>
            <a:r>
              <a:rPr sz="1800" spc="-10" dirty="0">
                <a:latin typeface="Open Sans"/>
                <a:cs typeface="Open Sans"/>
              </a:rPr>
              <a:t> </a:t>
            </a:r>
            <a:r>
              <a:rPr sz="1800" dirty="0">
                <a:latin typeface="Open Sans"/>
                <a:cs typeface="Open Sans"/>
              </a:rPr>
              <a:t>to</a:t>
            </a:r>
            <a:r>
              <a:rPr sz="1800" spc="5" dirty="0">
                <a:latin typeface="Open Sans"/>
                <a:cs typeface="Open Sans"/>
              </a:rPr>
              <a:t> </a:t>
            </a:r>
            <a:r>
              <a:rPr sz="1800" spc="-35" dirty="0">
                <a:latin typeface="Open Sans"/>
                <a:cs typeface="Open Sans"/>
              </a:rPr>
              <a:t>r</a:t>
            </a:r>
            <a:r>
              <a:rPr sz="1800" spc="-15" dirty="0">
                <a:latin typeface="Open Sans"/>
                <a:cs typeface="Open Sans"/>
              </a:rPr>
              <a:t>ead</a:t>
            </a:r>
            <a:r>
              <a:rPr sz="1800" dirty="0">
                <a:latin typeface="Open Sans"/>
                <a:cs typeface="Open Sans"/>
              </a:rPr>
              <a:t> </a:t>
            </a:r>
            <a:r>
              <a:rPr sz="1800" spc="5" dirty="0">
                <a:latin typeface="Open Sans"/>
                <a:cs typeface="Open Sans"/>
              </a:rPr>
              <a:t>t</a:t>
            </a:r>
            <a:r>
              <a:rPr sz="1800" dirty="0">
                <a:latin typeface="Open Sans"/>
                <a:cs typeface="Open Sans"/>
              </a:rPr>
              <a:t>o</a:t>
            </a:r>
            <a:r>
              <a:rPr sz="1800" spc="-10" dirty="0">
                <a:latin typeface="Open Sans"/>
                <a:cs typeface="Open Sans"/>
              </a:rPr>
              <a:t> </a:t>
            </a:r>
            <a:r>
              <a:rPr sz="1800" spc="-15" dirty="0">
                <a:latin typeface="Open Sans"/>
                <a:cs typeface="Open Sans"/>
              </a:rPr>
              <a:t>child</a:t>
            </a:r>
            <a:r>
              <a:rPr sz="1800" spc="-45" dirty="0">
                <a:latin typeface="Open Sans"/>
                <a:cs typeface="Open Sans"/>
              </a:rPr>
              <a:t>r</a:t>
            </a:r>
            <a:r>
              <a:rPr sz="1800" spc="-15" dirty="0">
                <a:latin typeface="Open Sans"/>
                <a:cs typeface="Open Sans"/>
              </a:rPr>
              <a:t>en</a:t>
            </a:r>
            <a:r>
              <a:rPr sz="1800" dirty="0">
                <a:latin typeface="Open Sans"/>
                <a:cs typeface="Open Sans"/>
              </a:rPr>
              <a:t> </a:t>
            </a:r>
            <a:r>
              <a:rPr sz="1800" spc="-5" dirty="0">
                <a:latin typeface="Open Sans"/>
                <a:cs typeface="Open Sans"/>
              </a:rPr>
              <a:t>f</a:t>
            </a:r>
            <a:r>
              <a:rPr sz="1800" spc="5" dirty="0">
                <a:latin typeface="Open Sans"/>
                <a:cs typeface="Open Sans"/>
              </a:rPr>
              <a:t>o</a:t>
            </a:r>
            <a:r>
              <a:rPr sz="1800" dirty="0">
                <a:latin typeface="Open Sans"/>
                <a:cs typeface="Open Sans"/>
              </a:rPr>
              <a:t>r</a:t>
            </a:r>
            <a:r>
              <a:rPr sz="1800" spc="-15" dirty="0">
                <a:latin typeface="Open Sans"/>
                <a:cs typeface="Open Sans"/>
              </a:rPr>
              <a:t> </a:t>
            </a:r>
            <a:r>
              <a:rPr sz="1800" spc="5" dirty="0">
                <a:latin typeface="Open Sans"/>
                <a:cs typeface="Open Sans"/>
              </a:rPr>
              <a:t>o</a:t>
            </a:r>
            <a:r>
              <a:rPr sz="1800" spc="-10" dirty="0">
                <a:latin typeface="Open Sans"/>
                <a:cs typeface="Open Sans"/>
              </a:rPr>
              <a:t>pt</a:t>
            </a:r>
            <a:r>
              <a:rPr sz="1800" dirty="0">
                <a:latin typeface="Open Sans"/>
                <a:cs typeface="Open Sans"/>
              </a:rPr>
              <a:t>i</a:t>
            </a:r>
            <a:r>
              <a:rPr sz="1800" spc="5" dirty="0">
                <a:latin typeface="Open Sans"/>
                <a:cs typeface="Open Sans"/>
              </a:rPr>
              <a:t>m</a:t>
            </a:r>
            <a:r>
              <a:rPr sz="1800" spc="-5" dirty="0">
                <a:latin typeface="Open Sans"/>
                <a:cs typeface="Open Sans"/>
              </a:rPr>
              <a:t>a</a:t>
            </a:r>
            <a:r>
              <a:rPr sz="1800" dirty="0">
                <a:latin typeface="Open Sans"/>
                <a:cs typeface="Open Sans"/>
              </a:rPr>
              <a:t>l</a:t>
            </a:r>
            <a:r>
              <a:rPr sz="1800" spc="-25" dirty="0">
                <a:latin typeface="Open Sans"/>
                <a:cs typeface="Open Sans"/>
              </a:rPr>
              <a:t> </a:t>
            </a:r>
            <a:r>
              <a:rPr sz="1800" spc="-10" dirty="0">
                <a:latin typeface="Open Sans"/>
                <a:cs typeface="Open Sans"/>
              </a:rPr>
              <a:t>language</a:t>
            </a:r>
            <a:r>
              <a:rPr sz="1800" spc="-5" dirty="0">
                <a:latin typeface="Open Sans"/>
                <a:cs typeface="Open Sans"/>
              </a:rPr>
              <a:t> </a:t>
            </a:r>
            <a:r>
              <a:rPr sz="1800" spc="-20" dirty="0">
                <a:latin typeface="Open Sans"/>
                <a:cs typeface="Open Sans"/>
              </a:rPr>
              <a:t>an</a:t>
            </a:r>
            <a:r>
              <a:rPr sz="1800" spc="-15" dirty="0">
                <a:latin typeface="Open Sans"/>
                <a:cs typeface="Open Sans"/>
              </a:rPr>
              <a:t>d</a:t>
            </a:r>
            <a:r>
              <a:rPr sz="1800" spc="-10" dirty="0">
                <a:latin typeface="Open Sans"/>
                <a:cs typeface="Open Sans"/>
              </a:rPr>
              <a:t> </a:t>
            </a:r>
            <a:r>
              <a:rPr sz="1800" dirty="0">
                <a:latin typeface="Open Sans"/>
                <a:cs typeface="Open Sans"/>
              </a:rPr>
              <a:t>lite</a:t>
            </a:r>
            <a:r>
              <a:rPr sz="1800" spc="-35" dirty="0">
                <a:latin typeface="Open Sans"/>
                <a:cs typeface="Open Sans"/>
              </a:rPr>
              <a:t>r</a:t>
            </a:r>
            <a:r>
              <a:rPr sz="1800" spc="-5" dirty="0">
                <a:latin typeface="Open Sans"/>
                <a:cs typeface="Open Sans"/>
              </a:rPr>
              <a:t>ac</a:t>
            </a:r>
            <a:r>
              <a:rPr sz="1800" dirty="0">
                <a:latin typeface="Open Sans"/>
                <a:cs typeface="Open Sans"/>
              </a:rPr>
              <a:t>y</a:t>
            </a:r>
            <a:r>
              <a:rPr sz="1800" spc="15" dirty="0">
                <a:latin typeface="Open Sans"/>
                <a:cs typeface="Open Sans"/>
              </a:rPr>
              <a:t> </a:t>
            </a:r>
            <a:r>
              <a:rPr sz="1800" spc="-15" dirty="0">
                <a:latin typeface="Open Sans"/>
                <a:cs typeface="Open Sans"/>
              </a:rPr>
              <a:t>d</a:t>
            </a:r>
            <a:r>
              <a:rPr sz="1800" spc="-45" dirty="0">
                <a:latin typeface="Open Sans"/>
                <a:cs typeface="Open Sans"/>
              </a:rPr>
              <a:t>e</a:t>
            </a:r>
            <a:r>
              <a:rPr sz="1800" spc="-10" dirty="0">
                <a:latin typeface="Open Sans"/>
                <a:cs typeface="Open Sans"/>
              </a:rPr>
              <a:t>velo</a:t>
            </a:r>
            <a:r>
              <a:rPr sz="1800" spc="-15" dirty="0">
                <a:latin typeface="Open Sans"/>
                <a:cs typeface="Open Sans"/>
              </a:rPr>
              <a:t>pm</a:t>
            </a:r>
            <a:r>
              <a:rPr sz="1800" spc="-10" dirty="0">
                <a:latin typeface="Open Sans"/>
                <a:cs typeface="Open Sans"/>
              </a:rPr>
              <a:t>ent.</a:t>
            </a:r>
            <a:endParaRPr sz="1800">
              <a:latin typeface="Open Sans"/>
              <a:cs typeface="Open Sans"/>
            </a:endParaRPr>
          </a:p>
          <a:p>
            <a:pPr marL="355600" indent="-342900">
              <a:lnSpc>
                <a:spcPct val="100000"/>
              </a:lnSpc>
              <a:spcBef>
                <a:spcPts val="430"/>
              </a:spcBef>
              <a:buClr>
                <a:srgbClr val="5D7975"/>
              </a:buClr>
              <a:buFont typeface="Wingdings"/>
              <a:buChar char=""/>
              <a:tabLst>
                <a:tab pos="355600" algn="l"/>
              </a:tabLst>
            </a:pPr>
            <a:r>
              <a:rPr sz="1800" spc="-10" dirty="0">
                <a:latin typeface="Open Sans"/>
                <a:cs typeface="Open Sans"/>
              </a:rPr>
              <a:t>In </a:t>
            </a:r>
            <a:r>
              <a:rPr sz="1800" b="1" dirty="0">
                <a:latin typeface="Open Sans"/>
                <a:cs typeface="Open Sans"/>
              </a:rPr>
              <a:t>P</a:t>
            </a:r>
            <a:r>
              <a:rPr sz="1800" b="1" spc="-40" dirty="0">
                <a:latin typeface="Open Sans"/>
                <a:cs typeface="Open Sans"/>
              </a:rPr>
              <a:t>r</a:t>
            </a:r>
            <a:r>
              <a:rPr sz="1800" b="1" spc="-15" dirty="0">
                <a:latin typeface="Open Sans"/>
                <a:cs typeface="Open Sans"/>
              </a:rPr>
              <a:t>e</a:t>
            </a:r>
            <a:r>
              <a:rPr sz="1800" b="1" spc="-5" dirty="0">
                <a:latin typeface="Open Sans"/>
                <a:cs typeface="Open Sans"/>
              </a:rPr>
              <a:t>s</a:t>
            </a:r>
            <a:r>
              <a:rPr sz="1800" b="1" dirty="0">
                <a:latin typeface="Open Sans"/>
                <a:cs typeface="Open Sans"/>
              </a:rPr>
              <a:t>e</a:t>
            </a:r>
            <a:r>
              <a:rPr sz="1800" b="1" spc="5" dirty="0">
                <a:latin typeface="Open Sans"/>
                <a:cs typeface="Open Sans"/>
              </a:rPr>
              <a:t>n</a:t>
            </a:r>
            <a:r>
              <a:rPr sz="1800" b="1" spc="-5" dirty="0">
                <a:latin typeface="Open Sans"/>
                <a:cs typeface="Open Sans"/>
              </a:rPr>
              <a:t>tat</a:t>
            </a:r>
            <a:r>
              <a:rPr sz="1800" b="1" dirty="0">
                <a:latin typeface="Open Sans"/>
                <a:cs typeface="Open Sans"/>
              </a:rPr>
              <a:t>i</a:t>
            </a:r>
            <a:r>
              <a:rPr sz="1800" b="1" spc="-5" dirty="0">
                <a:latin typeface="Open Sans"/>
                <a:cs typeface="Open Sans"/>
              </a:rPr>
              <a:t>o</a:t>
            </a:r>
            <a:r>
              <a:rPr sz="1800" b="1" dirty="0">
                <a:latin typeface="Open Sans"/>
                <a:cs typeface="Open Sans"/>
              </a:rPr>
              <a:t>n</a:t>
            </a:r>
            <a:r>
              <a:rPr sz="1800" b="1" spc="-20" dirty="0">
                <a:latin typeface="Open Sans"/>
                <a:cs typeface="Open Sans"/>
              </a:rPr>
              <a:t> </a:t>
            </a:r>
            <a:r>
              <a:rPr sz="1800" b="1" spc="-5" dirty="0">
                <a:latin typeface="Open Sans"/>
                <a:cs typeface="Open Sans"/>
              </a:rPr>
              <a:t>2</a:t>
            </a:r>
            <a:r>
              <a:rPr sz="1800" dirty="0">
                <a:latin typeface="Open Sans"/>
                <a:cs typeface="Open Sans"/>
              </a:rPr>
              <a:t>,</a:t>
            </a:r>
            <a:r>
              <a:rPr sz="1800" spc="-10" dirty="0">
                <a:latin typeface="Open Sans"/>
                <a:cs typeface="Open Sans"/>
              </a:rPr>
              <a:t> </a:t>
            </a:r>
            <a:r>
              <a:rPr sz="1800" spc="-5" dirty="0">
                <a:latin typeface="Open Sans"/>
                <a:cs typeface="Open Sans"/>
              </a:rPr>
              <a:t>y</a:t>
            </a:r>
            <a:r>
              <a:rPr sz="1800" spc="5" dirty="0">
                <a:latin typeface="Open Sans"/>
                <a:cs typeface="Open Sans"/>
              </a:rPr>
              <a:t>o</a:t>
            </a:r>
            <a:r>
              <a:rPr sz="1800" spc="-15" dirty="0">
                <a:latin typeface="Open Sans"/>
                <a:cs typeface="Open Sans"/>
              </a:rPr>
              <a:t>u </a:t>
            </a:r>
            <a:r>
              <a:rPr sz="1800" spc="-10" dirty="0">
                <a:latin typeface="Open Sans"/>
                <a:cs typeface="Open Sans"/>
              </a:rPr>
              <a:t>will</a:t>
            </a:r>
            <a:r>
              <a:rPr sz="1800" spc="-35" dirty="0">
                <a:latin typeface="Open Sans"/>
                <a:cs typeface="Open Sans"/>
              </a:rPr>
              <a:t> </a:t>
            </a:r>
            <a:r>
              <a:rPr sz="1800" spc="-10" dirty="0">
                <a:latin typeface="Open Sans"/>
                <a:cs typeface="Open Sans"/>
              </a:rPr>
              <a:t>fo</a:t>
            </a:r>
            <a:r>
              <a:rPr sz="1800" spc="-15" dirty="0">
                <a:latin typeface="Open Sans"/>
                <a:cs typeface="Open Sans"/>
              </a:rPr>
              <a:t>cu</a:t>
            </a:r>
            <a:r>
              <a:rPr sz="1800" spc="-10" dirty="0">
                <a:latin typeface="Open Sans"/>
                <a:cs typeface="Open Sans"/>
              </a:rPr>
              <a:t>s</a:t>
            </a:r>
            <a:r>
              <a:rPr sz="1800" spc="5" dirty="0">
                <a:latin typeface="Open Sans"/>
                <a:cs typeface="Open Sans"/>
              </a:rPr>
              <a:t> o</a:t>
            </a:r>
            <a:r>
              <a:rPr sz="1800" spc="-15" dirty="0">
                <a:latin typeface="Open Sans"/>
                <a:cs typeface="Open Sans"/>
              </a:rPr>
              <a:t>n </a:t>
            </a:r>
            <a:r>
              <a:rPr sz="1800" spc="-40" dirty="0">
                <a:latin typeface="Open Sans"/>
                <a:cs typeface="Open Sans"/>
              </a:rPr>
              <a:t>r</a:t>
            </a:r>
            <a:r>
              <a:rPr sz="1800" spc="-10" dirty="0">
                <a:latin typeface="Open Sans"/>
                <a:cs typeface="Open Sans"/>
              </a:rPr>
              <a:t>ea</a:t>
            </a:r>
            <a:r>
              <a:rPr sz="1800" spc="-35" dirty="0">
                <a:latin typeface="Open Sans"/>
                <a:cs typeface="Open Sans"/>
              </a:rPr>
              <a:t>d</a:t>
            </a:r>
            <a:r>
              <a:rPr sz="1800" spc="-15" dirty="0">
                <a:latin typeface="Open Sans"/>
                <a:cs typeface="Open Sans"/>
              </a:rPr>
              <a:t>-aloud</a:t>
            </a:r>
            <a:r>
              <a:rPr sz="1800" spc="-10" dirty="0">
                <a:latin typeface="Open Sans"/>
                <a:cs typeface="Open Sans"/>
              </a:rPr>
              <a:t> </a:t>
            </a:r>
            <a:r>
              <a:rPr sz="1800" dirty="0">
                <a:latin typeface="Open Sans"/>
                <a:cs typeface="Open Sans"/>
              </a:rPr>
              <a:t>st</a:t>
            </a:r>
            <a:r>
              <a:rPr sz="1800" spc="-40" dirty="0">
                <a:latin typeface="Open Sans"/>
                <a:cs typeface="Open Sans"/>
              </a:rPr>
              <a:t>r</a:t>
            </a:r>
            <a:r>
              <a:rPr sz="1800" spc="-5" dirty="0">
                <a:latin typeface="Open Sans"/>
                <a:cs typeface="Open Sans"/>
              </a:rPr>
              <a:t>at</a:t>
            </a:r>
            <a:r>
              <a:rPr sz="1800" spc="-10" dirty="0">
                <a:latin typeface="Open Sans"/>
                <a:cs typeface="Open Sans"/>
              </a:rPr>
              <a:t>egies</a:t>
            </a:r>
            <a:r>
              <a:rPr sz="1800" spc="10" dirty="0">
                <a:latin typeface="Open Sans"/>
                <a:cs typeface="Open Sans"/>
              </a:rPr>
              <a:t> </a:t>
            </a:r>
            <a:r>
              <a:rPr sz="1800" spc="-20" dirty="0">
                <a:latin typeface="Open Sans"/>
                <a:cs typeface="Open Sans"/>
              </a:rPr>
              <a:t>an</a:t>
            </a:r>
            <a:r>
              <a:rPr sz="1800" spc="-15" dirty="0">
                <a:latin typeface="Open Sans"/>
                <a:cs typeface="Open Sans"/>
              </a:rPr>
              <a:t>d sup</a:t>
            </a:r>
            <a:r>
              <a:rPr sz="1800" spc="-10" dirty="0">
                <a:latin typeface="Open Sans"/>
                <a:cs typeface="Open Sans"/>
              </a:rPr>
              <a:t>p</a:t>
            </a:r>
            <a:r>
              <a:rPr sz="1800" dirty="0">
                <a:latin typeface="Open Sans"/>
                <a:cs typeface="Open Sans"/>
              </a:rPr>
              <a:t>orts</a:t>
            </a:r>
            <a:endParaRPr sz="1800">
              <a:latin typeface="Open Sans"/>
              <a:cs typeface="Open Sans"/>
            </a:endParaRPr>
          </a:p>
          <a:p>
            <a:pPr marL="355600">
              <a:lnSpc>
                <a:spcPct val="100000"/>
              </a:lnSpc>
            </a:pPr>
            <a:r>
              <a:rPr sz="1800" dirty="0">
                <a:latin typeface="Open Sans"/>
                <a:cs typeface="Open Sans"/>
              </a:rPr>
              <a:t>f</a:t>
            </a:r>
            <a:r>
              <a:rPr sz="1800" spc="5" dirty="0">
                <a:latin typeface="Open Sans"/>
                <a:cs typeface="Open Sans"/>
              </a:rPr>
              <a:t>o</a:t>
            </a:r>
            <a:r>
              <a:rPr sz="1800" dirty="0">
                <a:latin typeface="Open Sans"/>
                <a:cs typeface="Open Sans"/>
              </a:rPr>
              <a:t>r inf</a:t>
            </a:r>
            <a:r>
              <a:rPr sz="1800" spc="5" dirty="0">
                <a:latin typeface="Open Sans"/>
                <a:cs typeface="Open Sans"/>
              </a:rPr>
              <a:t>o</a:t>
            </a:r>
            <a:r>
              <a:rPr sz="1800" spc="-5" dirty="0">
                <a:latin typeface="Open Sans"/>
                <a:cs typeface="Open Sans"/>
              </a:rPr>
              <a:t>rmati</a:t>
            </a:r>
            <a:r>
              <a:rPr sz="1800" spc="5" dirty="0">
                <a:latin typeface="Open Sans"/>
                <a:cs typeface="Open Sans"/>
              </a:rPr>
              <a:t>o</a:t>
            </a:r>
            <a:r>
              <a:rPr sz="1800" dirty="0">
                <a:latin typeface="Open Sans"/>
                <a:cs typeface="Open Sans"/>
              </a:rPr>
              <a:t>nal</a:t>
            </a:r>
            <a:r>
              <a:rPr sz="1800" spc="-45" dirty="0">
                <a:latin typeface="Open Sans"/>
                <a:cs typeface="Open Sans"/>
              </a:rPr>
              <a:t> </a:t>
            </a:r>
            <a:r>
              <a:rPr sz="1800" dirty="0">
                <a:latin typeface="Open Sans"/>
                <a:cs typeface="Open Sans"/>
              </a:rPr>
              <a:t>t</a:t>
            </a:r>
            <a:r>
              <a:rPr sz="1800" spc="-35" dirty="0">
                <a:latin typeface="Open Sans"/>
                <a:cs typeface="Open Sans"/>
              </a:rPr>
              <a:t>e</a:t>
            </a:r>
            <a:r>
              <a:rPr sz="1800" dirty="0">
                <a:latin typeface="Open Sans"/>
                <a:cs typeface="Open Sans"/>
              </a:rPr>
              <a:t>xt</a:t>
            </a:r>
            <a:r>
              <a:rPr sz="1800" spc="5" dirty="0">
                <a:latin typeface="Open Sans"/>
                <a:cs typeface="Open Sans"/>
              </a:rPr>
              <a:t>s</a:t>
            </a:r>
            <a:r>
              <a:rPr sz="1800" dirty="0">
                <a:latin typeface="Open Sans"/>
                <a:cs typeface="Open Sans"/>
              </a:rPr>
              <a:t>.</a:t>
            </a:r>
            <a:endParaRPr sz="1800">
              <a:latin typeface="Open Sans"/>
              <a:cs typeface="Open Sans"/>
            </a:endParaRPr>
          </a:p>
          <a:p>
            <a:pPr marL="355600" marR="275590" indent="-342900">
              <a:lnSpc>
                <a:spcPct val="100000"/>
              </a:lnSpc>
              <a:spcBef>
                <a:spcPts val="450"/>
              </a:spcBef>
              <a:buClr>
                <a:srgbClr val="5D7975"/>
              </a:buClr>
              <a:buFont typeface="Wingdings"/>
              <a:buChar char=""/>
              <a:tabLst>
                <a:tab pos="355600" algn="l"/>
              </a:tabLst>
            </a:pPr>
            <a:r>
              <a:rPr sz="1800" spc="-10" dirty="0">
                <a:latin typeface="Open Sans"/>
                <a:cs typeface="Open Sans"/>
              </a:rPr>
              <a:t>In </a:t>
            </a:r>
            <a:r>
              <a:rPr sz="1800" b="1" dirty="0">
                <a:latin typeface="Open Sans"/>
                <a:cs typeface="Open Sans"/>
              </a:rPr>
              <a:t>P</a:t>
            </a:r>
            <a:r>
              <a:rPr sz="1800" b="1" spc="-40" dirty="0">
                <a:latin typeface="Open Sans"/>
                <a:cs typeface="Open Sans"/>
              </a:rPr>
              <a:t>r</a:t>
            </a:r>
            <a:r>
              <a:rPr sz="1800" b="1" spc="-15" dirty="0">
                <a:latin typeface="Open Sans"/>
                <a:cs typeface="Open Sans"/>
              </a:rPr>
              <a:t>e</a:t>
            </a:r>
            <a:r>
              <a:rPr sz="1800" b="1" spc="-5" dirty="0">
                <a:latin typeface="Open Sans"/>
                <a:cs typeface="Open Sans"/>
              </a:rPr>
              <a:t>s</a:t>
            </a:r>
            <a:r>
              <a:rPr sz="1800" b="1" dirty="0">
                <a:latin typeface="Open Sans"/>
                <a:cs typeface="Open Sans"/>
              </a:rPr>
              <a:t>e</a:t>
            </a:r>
            <a:r>
              <a:rPr sz="1800" b="1" spc="5" dirty="0">
                <a:latin typeface="Open Sans"/>
                <a:cs typeface="Open Sans"/>
              </a:rPr>
              <a:t>n</a:t>
            </a:r>
            <a:r>
              <a:rPr sz="1800" b="1" spc="-5" dirty="0">
                <a:latin typeface="Open Sans"/>
                <a:cs typeface="Open Sans"/>
              </a:rPr>
              <a:t>tat</a:t>
            </a:r>
            <a:r>
              <a:rPr sz="1800" b="1" dirty="0">
                <a:latin typeface="Open Sans"/>
                <a:cs typeface="Open Sans"/>
              </a:rPr>
              <a:t>i</a:t>
            </a:r>
            <a:r>
              <a:rPr sz="1800" b="1" spc="-5" dirty="0">
                <a:latin typeface="Open Sans"/>
                <a:cs typeface="Open Sans"/>
              </a:rPr>
              <a:t>o</a:t>
            </a:r>
            <a:r>
              <a:rPr sz="1800" b="1" dirty="0">
                <a:latin typeface="Open Sans"/>
                <a:cs typeface="Open Sans"/>
              </a:rPr>
              <a:t>n</a:t>
            </a:r>
            <a:r>
              <a:rPr sz="1800" b="1" spc="-20" dirty="0">
                <a:latin typeface="Open Sans"/>
                <a:cs typeface="Open Sans"/>
              </a:rPr>
              <a:t> </a:t>
            </a:r>
            <a:r>
              <a:rPr sz="1800" b="1" spc="-5" dirty="0">
                <a:latin typeface="Open Sans"/>
                <a:cs typeface="Open Sans"/>
              </a:rPr>
              <a:t>3</a:t>
            </a:r>
            <a:r>
              <a:rPr sz="1800" dirty="0">
                <a:latin typeface="Open Sans"/>
                <a:cs typeface="Open Sans"/>
              </a:rPr>
              <a:t>,</a:t>
            </a:r>
            <a:r>
              <a:rPr sz="1800" spc="-10" dirty="0">
                <a:latin typeface="Open Sans"/>
                <a:cs typeface="Open Sans"/>
              </a:rPr>
              <a:t> </a:t>
            </a:r>
            <a:r>
              <a:rPr sz="1900" spc="-15" dirty="0">
                <a:latin typeface="Open Sans"/>
                <a:cs typeface="Open Sans"/>
              </a:rPr>
              <a:t>you</a:t>
            </a:r>
            <a:r>
              <a:rPr sz="1900" spc="-5" dirty="0">
                <a:latin typeface="Open Sans"/>
                <a:cs typeface="Open Sans"/>
              </a:rPr>
              <a:t> </a:t>
            </a:r>
            <a:r>
              <a:rPr sz="1900" spc="-10" dirty="0">
                <a:latin typeface="Open Sans"/>
                <a:cs typeface="Open Sans"/>
              </a:rPr>
              <a:t>will</a:t>
            </a:r>
            <a:r>
              <a:rPr sz="1900" spc="-20" dirty="0">
                <a:latin typeface="Open Sans"/>
                <a:cs typeface="Open Sans"/>
              </a:rPr>
              <a:t> </a:t>
            </a:r>
            <a:r>
              <a:rPr sz="1900" spc="-50" dirty="0">
                <a:latin typeface="Open Sans"/>
                <a:cs typeface="Open Sans"/>
              </a:rPr>
              <a:t>e</a:t>
            </a:r>
            <a:r>
              <a:rPr sz="1900" spc="-15" dirty="0">
                <a:latin typeface="Open Sans"/>
                <a:cs typeface="Open Sans"/>
              </a:rPr>
              <a:t>xamine</a:t>
            </a:r>
            <a:r>
              <a:rPr sz="1900" spc="-20" dirty="0">
                <a:latin typeface="Open Sans"/>
                <a:cs typeface="Open Sans"/>
              </a:rPr>
              <a:t> </a:t>
            </a:r>
            <a:r>
              <a:rPr sz="1900" spc="-10" dirty="0">
                <a:latin typeface="Open Sans"/>
                <a:cs typeface="Open Sans"/>
              </a:rPr>
              <a:t>the</a:t>
            </a:r>
            <a:r>
              <a:rPr sz="1900" spc="5" dirty="0">
                <a:latin typeface="Open Sans"/>
                <a:cs typeface="Open Sans"/>
              </a:rPr>
              <a:t> </a:t>
            </a:r>
            <a:r>
              <a:rPr sz="1900" spc="-15" dirty="0">
                <a:latin typeface="Open Sans"/>
                <a:cs typeface="Open Sans"/>
              </a:rPr>
              <a:t>step</a:t>
            </a:r>
            <a:r>
              <a:rPr sz="1900" spc="-10" dirty="0">
                <a:latin typeface="Open Sans"/>
                <a:cs typeface="Open Sans"/>
              </a:rPr>
              <a:t>s</a:t>
            </a:r>
            <a:r>
              <a:rPr sz="1900" spc="5" dirty="0">
                <a:latin typeface="Open Sans"/>
                <a:cs typeface="Open Sans"/>
              </a:rPr>
              <a:t> </a:t>
            </a:r>
            <a:r>
              <a:rPr sz="1900" spc="-10" dirty="0">
                <a:latin typeface="Open Sans"/>
                <a:cs typeface="Open Sans"/>
              </a:rPr>
              <a:t>for</a:t>
            </a:r>
            <a:r>
              <a:rPr sz="1900" spc="-5" dirty="0">
                <a:latin typeface="Open Sans"/>
                <a:cs typeface="Open Sans"/>
              </a:rPr>
              <a:t> </a:t>
            </a:r>
            <a:r>
              <a:rPr sz="1900" spc="-10" dirty="0">
                <a:latin typeface="Open Sans"/>
                <a:cs typeface="Open Sans"/>
              </a:rPr>
              <a:t>building</a:t>
            </a:r>
            <a:r>
              <a:rPr sz="1900" spc="-25" dirty="0">
                <a:latin typeface="Open Sans"/>
                <a:cs typeface="Open Sans"/>
              </a:rPr>
              <a:t> </a:t>
            </a:r>
            <a:r>
              <a:rPr sz="1900" spc="-10" dirty="0">
                <a:latin typeface="Open Sans"/>
                <a:cs typeface="Open Sans"/>
              </a:rPr>
              <a:t>units</a:t>
            </a:r>
            <a:r>
              <a:rPr sz="1900" spc="-5" dirty="0">
                <a:latin typeface="Open Sans"/>
                <a:cs typeface="Open Sans"/>
              </a:rPr>
              <a:t> </a:t>
            </a:r>
            <a:r>
              <a:rPr sz="1900" spc="-25" dirty="0">
                <a:latin typeface="Open Sans"/>
                <a:cs typeface="Open Sans"/>
              </a:rPr>
              <a:t>o</a:t>
            </a:r>
            <a:r>
              <a:rPr sz="1900" spc="-10" dirty="0">
                <a:latin typeface="Open Sans"/>
                <a:cs typeface="Open Sans"/>
              </a:rPr>
              <a:t>f study</a:t>
            </a:r>
            <a:r>
              <a:rPr sz="1900" spc="15" dirty="0">
                <a:latin typeface="Open Sans"/>
                <a:cs typeface="Open Sans"/>
              </a:rPr>
              <a:t> </a:t>
            </a:r>
            <a:r>
              <a:rPr sz="1900" spc="-20" dirty="0">
                <a:latin typeface="Open Sans"/>
                <a:cs typeface="Open Sans"/>
              </a:rPr>
              <a:t>a</a:t>
            </a:r>
            <a:r>
              <a:rPr sz="1900" spc="-15" dirty="0">
                <a:latin typeface="Open Sans"/>
                <a:cs typeface="Open Sans"/>
              </a:rPr>
              <a:t>nd</a:t>
            </a:r>
            <a:r>
              <a:rPr sz="1900" spc="-5" dirty="0">
                <a:latin typeface="Open Sans"/>
                <a:cs typeface="Open Sans"/>
              </a:rPr>
              <a:t> </a:t>
            </a:r>
            <a:r>
              <a:rPr sz="1900" spc="-10" dirty="0">
                <a:latin typeface="Open Sans"/>
                <a:cs typeface="Open Sans"/>
              </a:rPr>
              <a:t>h</a:t>
            </a:r>
            <a:r>
              <a:rPr sz="1900" spc="-55" dirty="0">
                <a:latin typeface="Open Sans"/>
                <a:cs typeface="Open Sans"/>
              </a:rPr>
              <a:t>o</a:t>
            </a:r>
            <a:r>
              <a:rPr sz="1900" spc="-15" dirty="0">
                <a:latin typeface="Open Sans"/>
                <a:cs typeface="Open Sans"/>
              </a:rPr>
              <a:t>w</a:t>
            </a:r>
            <a:r>
              <a:rPr sz="1900" spc="-5" dirty="0">
                <a:latin typeface="Open Sans"/>
                <a:cs typeface="Open Sans"/>
              </a:rPr>
              <a:t> t</a:t>
            </a:r>
            <a:r>
              <a:rPr sz="1900" spc="-15" dirty="0">
                <a:latin typeface="Open Sans"/>
                <a:cs typeface="Open Sans"/>
              </a:rPr>
              <a:t>o</a:t>
            </a:r>
            <a:r>
              <a:rPr sz="1900" spc="5" dirty="0">
                <a:latin typeface="Open Sans"/>
                <a:cs typeface="Open Sans"/>
              </a:rPr>
              <a:t> </a:t>
            </a:r>
            <a:r>
              <a:rPr sz="1900" spc="-15" dirty="0">
                <a:latin typeface="Open Sans"/>
                <a:cs typeface="Open Sans"/>
              </a:rPr>
              <a:t>use</a:t>
            </a:r>
            <a:r>
              <a:rPr sz="1900" dirty="0">
                <a:latin typeface="Open Sans"/>
                <a:cs typeface="Open Sans"/>
              </a:rPr>
              <a:t> </a:t>
            </a:r>
            <a:r>
              <a:rPr sz="1900" spc="-15" dirty="0">
                <a:latin typeface="Open Sans"/>
                <a:cs typeface="Open Sans"/>
              </a:rPr>
              <a:t>a</a:t>
            </a:r>
            <a:r>
              <a:rPr sz="1900" dirty="0">
                <a:latin typeface="Open Sans"/>
                <a:cs typeface="Open Sans"/>
              </a:rPr>
              <a:t> </a:t>
            </a:r>
            <a:r>
              <a:rPr sz="1900" spc="-55" dirty="0">
                <a:latin typeface="Open Sans"/>
                <a:cs typeface="Open Sans"/>
              </a:rPr>
              <a:t>r</a:t>
            </a:r>
            <a:r>
              <a:rPr sz="1900" spc="-10" dirty="0">
                <a:latin typeface="Open Sans"/>
                <a:cs typeface="Open Sans"/>
              </a:rPr>
              <a:t>e</a:t>
            </a:r>
            <a:r>
              <a:rPr sz="1900" spc="-20" dirty="0">
                <a:latin typeface="Open Sans"/>
                <a:cs typeface="Open Sans"/>
              </a:rPr>
              <a:t>a</a:t>
            </a:r>
            <a:r>
              <a:rPr sz="1900" spc="-15" dirty="0">
                <a:latin typeface="Open Sans"/>
                <a:cs typeface="Open Sans"/>
              </a:rPr>
              <a:t>d</a:t>
            </a:r>
            <a:r>
              <a:rPr sz="1900" spc="5" dirty="0">
                <a:latin typeface="Open Sans"/>
                <a:cs typeface="Open Sans"/>
              </a:rPr>
              <a:t> </a:t>
            </a:r>
            <a:r>
              <a:rPr sz="1900" spc="-20" dirty="0">
                <a:latin typeface="Open Sans"/>
                <a:cs typeface="Open Sans"/>
              </a:rPr>
              <a:t>a</a:t>
            </a:r>
            <a:r>
              <a:rPr sz="1900" dirty="0">
                <a:latin typeface="Open Sans"/>
                <a:cs typeface="Open Sans"/>
              </a:rPr>
              <a:t>l</a:t>
            </a:r>
            <a:r>
              <a:rPr sz="1900" spc="-15" dirty="0">
                <a:latin typeface="Open Sans"/>
                <a:cs typeface="Open Sans"/>
              </a:rPr>
              <a:t>oud</a:t>
            </a:r>
            <a:r>
              <a:rPr sz="1900" spc="-5" dirty="0">
                <a:latin typeface="Open Sans"/>
                <a:cs typeface="Open Sans"/>
              </a:rPr>
              <a:t> t</a:t>
            </a:r>
            <a:r>
              <a:rPr sz="1900" spc="-15" dirty="0">
                <a:latin typeface="Open Sans"/>
                <a:cs typeface="Open Sans"/>
              </a:rPr>
              <a:t>o</a:t>
            </a:r>
            <a:r>
              <a:rPr sz="1900" spc="5" dirty="0">
                <a:latin typeface="Open Sans"/>
                <a:cs typeface="Open Sans"/>
              </a:rPr>
              <a:t> </a:t>
            </a:r>
            <a:r>
              <a:rPr sz="1900" spc="-10" dirty="0">
                <a:latin typeface="Open Sans"/>
                <a:cs typeface="Open Sans"/>
              </a:rPr>
              <a:t>in</a:t>
            </a:r>
            <a:r>
              <a:rPr sz="1900" spc="-5" dirty="0">
                <a:latin typeface="Open Sans"/>
                <a:cs typeface="Open Sans"/>
              </a:rPr>
              <a:t>t</a:t>
            </a:r>
            <a:r>
              <a:rPr sz="1900" spc="-55" dirty="0">
                <a:latin typeface="Open Sans"/>
                <a:cs typeface="Open Sans"/>
              </a:rPr>
              <a:t>r</a:t>
            </a:r>
            <a:r>
              <a:rPr sz="1900" spc="-15" dirty="0">
                <a:latin typeface="Open Sans"/>
                <a:cs typeface="Open Sans"/>
              </a:rPr>
              <a:t>oduce</a:t>
            </a:r>
            <a:r>
              <a:rPr sz="1900" spc="5" dirty="0">
                <a:latin typeface="Open Sans"/>
                <a:cs typeface="Open Sans"/>
              </a:rPr>
              <a:t> </a:t>
            </a:r>
            <a:r>
              <a:rPr sz="1900" spc="-20" dirty="0">
                <a:latin typeface="Open Sans"/>
                <a:cs typeface="Open Sans"/>
              </a:rPr>
              <a:t>ch</a:t>
            </a:r>
            <a:r>
              <a:rPr sz="1900" spc="-5" dirty="0">
                <a:latin typeface="Open Sans"/>
                <a:cs typeface="Open Sans"/>
              </a:rPr>
              <a:t>il</a:t>
            </a:r>
            <a:r>
              <a:rPr sz="1900" spc="-10" dirty="0">
                <a:latin typeface="Open Sans"/>
                <a:cs typeface="Open Sans"/>
              </a:rPr>
              <a:t>d</a:t>
            </a:r>
            <a:r>
              <a:rPr sz="1900" spc="-55" dirty="0">
                <a:latin typeface="Open Sans"/>
                <a:cs typeface="Open Sans"/>
              </a:rPr>
              <a:t>r</a:t>
            </a:r>
            <a:r>
              <a:rPr sz="1900" spc="-10" dirty="0">
                <a:latin typeface="Open Sans"/>
                <a:cs typeface="Open Sans"/>
              </a:rPr>
              <a:t>e</a:t>
            </a:r>
            <a:r>
              <a:rPr sz="1900" spc="-15" dirty="0">
                <a:latin typeface="Open Sans"/>
                <a:cs typeface="Open Sans"/>
              </a:rPr>
              <a:t>n</a:t>
            </a:r>
            <a:r>
              <a:rPr sz="1900" spc="-25" dirty="0">
                <a:latin typeface="Open Sans"/>
                <a:cs typeface="Open Sans"/>
              </a:rPr>
              <a:t> </a:t>
            </a:r>
            <a:r>
              <a:rPr sz="1900" spc="-15" dirty="0">
                <a:latin typeface="Open Sans"/>
                <a:cs typeface="Open Sans"/>
              </a:rPr>
              <a:t>to</a:t>
            </a:r>
            <a:r>
              <a:rPr sz="1900" spc="10" dirty="0">
                <a:latin typeface="Open Sans"/>
                <a:cs typeface="Open Sans"/>
              </a:rPr>
              <a:t> </a:t>
            </a:r>
            <a:r>
              <a:rPr sz="1900" spc="-10" dirty="0">
                <a:latin typeface="Open Sans"/>
                <a:cs typeface="Open Sans"/>
              </a:rPr>
              <a:t>th</a:t>
            </a:r>
            <a:r>
              <a:rPr sz="1900" spc="-15" dirty="0">
                <a:latin typeface="Open Sans"/>
                <a:cs typeface="Open Sans"/>
              </a:rPr>
              <a:t>e</a:t>
            </a:r>
            <a:r>
              <a:rPr sz="1900" spc="-10" dirty="0">
                <a:latin typeface="Open Sans"/>
                <a:cs typeface="Open Sans"/>
              </a:rPr>
              <a:t> </a:t>
            </a:r>
            <a:r>
              <a:rPr sz="1900" spc="-15" dirty="0">
                <a:latin typeface="Open Sans"/>
                <a:cs typeface="Open Sans"/>
              </a:rPr>
              <a:t>un</a:t>
            </a:r>
            <a:r>
              <a:rPr sz="1900" dirty="0">
                <a:latin typeface="Open Sans"/>
                <a:cs typeface="Open Sans"/>
              </a:rPr>
              <a:t>i</a:t>
            </a:r>
            <a:r>
              <a:rPr sz="1900" spc="-10" dirty="0">
                <a:latin typeface="Open Sans"/>
                <a:cs typeface="Open Sans"/>
              </a:rPr>
              <a:t>t of</a:t>
            </a:r>
            <a:r>
              <a:rPr sz="1900" spc="15" dirty="0">
                <a:latin typeface="Open Sans"/>
                <a:cs typeface="Open Sans"/>
              </a:rPr>
              <a:t> </a:t>
            </a:r>
            <a:r>
              <a:rPr sz="1900" spc="-10" dirty="0">
                <a:latin typeface="Open Sans"/>
                <a:cs typeface="Open Sans"/>
              </a:rPr>
              <a:t>stud</a:t>
            </a:r>
            <a:r>
              <a:rPr sz="1900" spc="-75" dirty="0">
                <a:latin typeface="Open Sans"/>
                <a:cs typeface="Open Sans"/>
              </a:rPr>
              <a:t>y</a:t>
            </a:r>
            <a:r>
              <a:rPr sz="1900" spc="-5" dirty="0">
                <a:latin typeface="Open Sans"/>
                <a:cs typeface="Open Sans"/>
              </a:rPr>
              <a:t>.</a:t>
            </a:r>
            <a:endParaRPr sz="1900">
              <a:latin typeface="Open Sans"/>
              <a:cs typeface="Open Sans"/>
            </a:endParaRPr>
          </a:p>
          <a:p>
            <a:pPr>
              <a:lnSpc>
                <a:spcPct val="100000"/>
              </a:lnSpc>
              <a:spcBef>
                <a:spcPts val="41"/>
              </a:spcBef>
            </a:pPr>
            <a:endParaRPr sz="2600">
              <a:latin typeface="Times New Roman"/>
              <a:cs typeface="Times New Roman"/>
            </a:endParaRPr>
          </a:p>
          <a:p>
            <a:pPr marL="12700" marR="471805">
              <a:lnSpc>
                <a:spcPct val="100000"/>
              </a:lnSpc>
            </a:pPr>
            <a:r>
              <a:rPr sz="1800" spc="-15" dirty="0">
                <a:latin typeface="Open Sans"/>
                <a:cs typeface="Open Sans"/>
              </a:rPr>
              <a:t>Foll</a:t>
            </a:r>
            <a:r>
              <a:rPr sz="1800" spc="-45" dirty="0">
                <a:latin typeface="Open Sans"/>
                <a:cs typeface="Open Sans"/>
              </a:rPr>
              <a:t>o</a:t>
            </a:r>
            <a:r>
              <a:rPr sz="1800" spc="-10" dirty="0">
                <a:latin typeface="Open Sans"/>
                <a:cs typeface="Open Sans"/>
              </a:rPr>
              <a:t>wing</a:t>
            </a:r>
            <a:r>
              <a:rPr sz="1800" spc="-40" dirty="0">
                <a:latin typeface="Open Sans"/>
                <a:cs typeface="Open Sans"/>
              </a:rPr>
              <a:t> </a:t>
            </a:r>
            <a:r>
              <a:rPr sz="1800" dirty="0">
                <a:latin typeface="Open Sans"/>
                <a:cs typeface="Open Sans"/>
              </a:rPr>
              <a:t>e</a:t>
            </a:r>
            <a:r>
              <a:rPr sz="1800" spc="-10" dirty="0">
                <a:latin typeface="Open Sans"/>
                <a:cs typeface="Open Sans"/>
              </a:rPr>
              <a:t>a</a:t>
            </a:r>
            <a:r>
              <a:rPr sz="1800" spc="-15" dirty="0">
                <a:latin typeface="Open Sans"/>
                <a:cs typeface="Open Sans"/>
              </a:rPr>
              <a:t>ch</a:t>
            </a:r>
            <a:r>
              <a:rPr sz="1800" spc="5" dirty="0">
                <a:latin typeface="Open Sans"/>
                <a:cs typeface="Open Sans"/>
              </a:rPr>
              <a:t> </a:t>
            </a:r>
            <a:r>
              <a:rPr sz="1800" spc="-15" dirty="0">
                <a:latin typeface="Open Sans"/>
                <a:cs typeface="Open Sans"/>
              </a:rPr>
              <a:t>p</a:t>
            </a:r>
            <a:r>
              <a:rPr sz="1800" spc="-50" dirty="0">
                <a:latin typeface="Open Sans"/>
                <a:cs typeface="Open Sans"/>
              </a:rPr>
              <a:t>r</a:t>
            </a:r>
            <a:r>
              <a:rPr sz="1800" spc="-15" dirty="0">
                <a:latin typeface="Open Sans"/>
                <a:cs typeface="Open Sans"/>
              </a:rPr>
              <a:t>esentation</a:t>
            </a:r>
            <a:r>
              <a:rPr sz="1800" spc="-5" dirty="0">
                <a:latin typeface="Open Sans"/>
                <a:cs typeface="Open Sans"/>
              </a:rPr>
              <a:t>,</a:t>
            </a:r>
            <a:r>
              <a:rPr sz="1800" spc="-10" dirty="0">
                <a:latin typeface="Open Sans"/>
                <a:cs typeface="Open Sans"/>
              </a:rPr>
              <a:t> yo</a:t>
            </a:r>
            <a:r>
              <a:rPr sz="1800" spc="-15" dirty="0">
                <a:latin typeface="Open Sans"/>
                <a:cs typeface="Open Sans"/>
              </a:rPr>
              <a:t>u</a:t>
            </a:r>
            <a:r>
              <a:rPr sz="1800" spc="-25" dirty="0">
                <a:latin typeface="Open Sans"/>
                <a:cs typeface="Open Sans"/>
              </a:rPr>
              <a:t> </a:t>
            </a:r>
            <a:r>
              <a:rPr sz="1800" spc="-10" dirty="0">
                <a:latin typeface="Open Sans"/>
                <a:cs typeface="Open Sans"/>
              </a:rPr>
              <a:t>will</a:t>
            </a:r>
            <a:r>
              <a:rPr sz="1800" spc="-20" dirty="0">
                <a:latin typeface="Open Sans"/>
                <a:cs typeface="Open Sans"/>
              </a:rPr>
              <a:t> </a:t>
            </a:r>
            <a:r>
              <a:rPr sz="1800" spc="-15" dirty="0">
                <a:latin typeface="Open Sans"/>
                <a:cs typeface="Open Sans"/>
              </a:rPr>
              <a:t>h</a:t>
            </a:r>
            <a:r>
              <a:rPr sz="1800" spc="-20" dirty="0">
                <a:latin typeface="Open Sans"/>
                <a:cs typeface="Open Sans"/>
              </a:rPr>
              <a:t>a</a:t>
            </a:r>
            <a:r>
              <a:rPr sz="1800" dirty="0">
                <a:latin typeface="Open Sans"/>
                <a:cs typeface="Open Sans"/>
              </a:rPr>
              <a:t>ve</a:t>
            </a:r>
            <a:r>
              <a:rPr sz="1800" spc="-5" dirty="0">
                <a:latin typeface="Open Sans"/>
                <a:cs typeface="Open Sans"/>
              </a:rPr>
              <a:t> </a:t>
            </a:r>
            <a:r>
              <a:rPr sz="1800" spc="-10" dirty="0">
                <a:latin typeface="Open Sans"/>
                <a:cs typeface="Open Sans"/>
              </a:rPr>
              <a:t>the</a:t>
            </a:r>
            <a:r>
              <a:rPr sz="1800" spc="-5" dirty="0">
                <a:latin typeface="Open Sans"/>
                <a:cs typeface="Open Sans"/>
              </a:rPr>
              <a:t> </a:t>
            </a:r>
            <a:r>
              <a:rPr sz="1800" spc="-15" dirty="0">
                <a:latin typeface="Open Sans"/>
                <a:cs typeface="Open Sans"/>
              </a:rPr>
              <a:t>opportunit</a:t>
            </a:r>
            <a:r>
              <a:rPr sz="1800" spc="-10" dirty="0">
                <a:latin typeface="Open Sans"/>
                <a:cs typeface="Open Sans"/>
              </a:rPr>
              <a:t>y</a:t>
            </a:r>
            <a:r>
              <a:rPr sz="1800" spc="-20" dirty="0">
                <a:latin typeface="Open Sans"/>
                <a:cs typeface="Open Sans"/>
              </a:rPr>
              <a:t> </a:t>
            </a:r>
            <a:r>
              <a:rPr sz="1800" dirty="0">
                <a:latin typeface="Open Sans"/>
                <a:cs typeface="Open Sans"/>
              </a:rPr>
              <a:t>to</a:t>
            </a:r>
            <a:r>
              <a:rPr sz="1800" spc="-10" dirty="0">
                <a:latin typeface="Open Sans"/>
                <a:cs typeface="Open Sans"/>
              </a:rPr>
              <a:t> </a:t>
            </a:r>
            <a:r>
              <a:rPr sz="1800" spc="-15" dirty="0">
                <a:latin typeface="Open Sans"/>
                <a:cs typeface="Open Sans"/>
              </a:rPr>
              <a:t>appl</a:t>
            </a:r>
            <a:r>
              <a:rPr sz="1800" spc="-10" dirty="0">
                <a:latin typeface="Open Sans"/>
                <a:cs typeface="Open Sans"/>
              </a:rPr>
              <a:t>y your</a:t>
            </a:r>
            <a:r>
              <a:rPr sz="1800" spc="-5" dirty="0">
                <a:latin typeface="Open Sans"/>
                <a:cs typeface="Open Sans"/>
              </a:rPr>
              <a:t> </a:t>
            </a:r>
            <a:r>
              <a:rPr sz="1800" dirty="0">
                <a:latin typeface="Open Sans"/>
                <a:cs typeface="Open Sans"/>
              </a:rPr>
              <a:t>le</a:t>
            </a:r>
            <a:r>
              <a:rPr sz="1800" spc="-10" dirty="0">
                <a:latin typeface="Open Sans"/>
                <a:cs typeface="Open Sans"/>
              </a:rPr>
              <a:t>a</a:t>
            </a:r>
            <a:r>
              <a:rPr sz="1800" spc="-15" dirty="0">
                <a:latin typeface="Open Sans"/>
                <a:cs typeface="Open Sans"/>
              </a:rPr>
              <a:t>rnin</a:t>
            </a:r>
            <a:r>
              <a:rPr sz="1800" spc="-10" dirty="0">
                <a:latin typeface="Open Sans"/>
                <a:cs typeface="Open Sans"/>
              </a:rPr>
              <a:t>g</a:t>
            </a:r>
            <a:r>
              <a:rPr sz="1800" spc="-20" dirty="0">
                <a:latin typeface="Open Sans"/>
                <a:cs typeface="Open Sans"/>
              </a:rPr>
              <a:t> </a:t>
            </a:r>
            <a:r>
              <a:rPr sz="1800" dirty="0">
                <a:latin typeface="Open Sans"/>
                <a:cs typeface="Open Sans"/>
              </a:rPr>
              <a:t>th</a:t>
            </a:r>
            <a:r>
              <a:rPr sz="1800" spc="-40" dirty="0">
                <a:latin typeface="Open Sans"/>
                <a:cs typeface="Open Sans"/>
              </a:rPr>
              <a:t>r</a:t>
            </a:r>
            <a:r>
              <a:rPr sz="1800" spc="-15" dirty="0">
                <a:latin typeface="Open Sans"/>
                <a:cs typeface="Open Sans"/>
              </a:rPr>
              <a:t>ough </a:t>
            </a:r>
            <a:r>
              <a:rPr sz="1800" spc="-10" dirty="0">
                <a:latin typeface="Open Sans"/>
                <a:cs typeface="Open Sans"/>
              </a:rPr>
              <a:t>Applic</a:t>
            </a:r>
            <a:r>
              <a:rPr sz="1800" spc="-20" dirty="0">
                <a:latin typeface="Open Sans"/>
                <a:cs typeface="Open Sans"/>
              </a:rPr>
              <a:t>a</a:t>
            </a:r>
            <a:r>
              <a:rPr sz="1800" spc="-10" dirty="0">
                <a:latin typeface="Open Sans"/>
                <a:cs typeface="Open Sans"/>
              </a:rPr>
              <a:t>tion</a:t>
            </a:r>
            <a:r>
              <a:rPr sz="1800" spc="-25" dirty="0">
                <a:latin typeface="Open Sans"/>
                <a:cs typeface="Open Sans"/>
              </a:rPr>
              <a:t> </a:t>
            </a:r>
            <a:r>
              <a:rPr sz="1800" spc="-10" dirty="0">
                <a:latin typeface="Open Sans"/>
                <a:cs typeface="Open Sans"/>
              </a:rPr>
              <a:t>Activities</a:t>
            </a:r>
            <a:r>
              <a:rPr sz="1800" spc="-20" dirty="0">
                <a:latin typeface="Open Sans"/>
                <a:cs typeface="Open Sans"/>
              </a:rPr>
              <a:t> </a:t>
            </a:r>
            <a:r>
              <a:rPr sz="1800" spc="-10" dirty="0">
                <a:latin typeface="Open Sans"/>
                <a:cs typeface="Open Sans"/>
              </a:rPr>
              <a:t>in</a:t>
            </a:r>
            <a:r>
              <a:rPr sz="1800" spc="-20" dirty="0">
                <a:latin typeface="Open Sans"/>
                <a:cs typeface="Open Sans"/>
              </a:rPr>
              <a:t>c</a:t>
            </a:r>
            <a:r>
              <a:rPr sz="1800" spc="-10" dirty="0">
                <a:latin typeface="Open Sans"/>
                <a:cs typeface="Open Sans"/>
              </a:rPr>
              <a:t>luded</a:t>
            </a:r>
            <a:r>
              <a:rPr sz="1800" spc="-15" dirty="0">
                <a:latin typeface="Open Sans"/>
                <a:cs typeface="Open Sans"/>
              </a:rPr>
              <a:t> </a:t>
            </a:r>
            <a:r>
              <a:rPr sz="1800" spc="-10" dirty="0">
                <a:latin typeface="Open Sans"/>
                <a:cs typeface="Open Sans"/>
              </a:rPr>
              <a:t>in</a:t>
            </a:r>
            <a:r>
              <a:rPr sz="1800" spc="-15" dirty="0">
                <a:latin typeface="Open Sans"/>
                <a:cs typeface="Open Sans"/>
              </a:rPr>
              <a:t> </a:t>
            </a:r>
            <a:r>
              <a:rPr sz="1800" spc="-10" dirty="0">
                <a:latin typeface="Open Sans"/>
                <a:cs typeface="Open Sans"/>
              </a:rPr>
              <a:t>the</a:t>
            </a:r>
            <a:r>
              <a:rPr sz="1800" spc="-15" dirty="0">
                <a:latin typeface="Open Sans"/>
                <a:cs typeface="Open Sans"/>
              </a:rPr>
              <a:t> </a:t>
            </a:r>
            <a:r>
              <a:rPr sz="1800" dirty="0">
                <a:latin typeface="Open Sans"/>
                <a:cs typeface="Open Sans"/>
              </a:rPr>
              <a:t>Lea</a:t>
            </a:r>
            <a:r>
              <a:rPr sz="1800" spc="-10" dirty="0">
                <a:latin typeface="Open Sans"/>
                <a:cs typeface="Open Sans"/>
              </a:rPr>
              <a:t>rning</a:t>
            </a:r>
            <a:r>
              <a:rPr sz="1800" spc="-5" dirty="0">
                <a:latin typeface="Open Sans"/>
                <a:cs typeface="Open Sans"/>
              </a:rPr>
              <a:t> </a:t>
            </a:r>
            <a:r>
              <a:rPr sz="1800" spc="-10" dirty="0">
                <a:latin typeface="Open Sans"/>
                <a:cs typeface="Open Sans"/>
              </a:rPr>
              <a:t>Guide.</a:t>
            </a:r>
            <a:endParaRPr sz="1800">
              <a:latin typeface="Open Sans"/>
              <a:cs typeface="Open Sans"/>
            </a:endParaRPr>
          </a:p>
        </p:txBody>
      </p:sp>
      <p:sp>
        <p:nvSpPr>
          <p:cNvPr id="4" name="object 4"/>
          <p:cNvSpPr/>
          <p:nvPr/>
        </p:nvSpPr>
        <p:spPr>
          <a:xfrm>
            <a:off x="396240" y="420877"/>
            <a:ext cx="3984752" cy="515112"/>
          </a:xfrm>
          <a:prstGeom prst="rect">
            <a:avLst/>
          </a:prstGeom>
          <a:blipFill>
            <a:blip r:embed="rId3" cstate="print"/>
            <a:stretch>
              <a:fillRect/>
            </a:stretch>
          </a:blipFill>
        </p:spPr>
        <p:txBody>
          <a:bodyPr wrap="square" lIns="0" tIns="0" rIns="0" bIns="0" rtlCol="0"/>
          <a:lstStyle/>
          <a:p>
            <a:endParaRP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127635">
              <a:lnSpc>
                <a:spcPct val="100000"/>
              </a:lnSpc>
            </a:pPr>
            <a:fld id="{81D60167-4931-47E6-BA6A-407CBD079E47}" type="slidenum">
              <a:rPr dirty="0"/>
              <a:t>5</a:t>
            </a:fld>
            <a:endParaRP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45440" y="1364136"/>
            <a:ext cx="8077834" cy="4555093"/>
          </a:xfrm>
          <a:prstGeom prst="rect">
            <a:avLst/>
          </a:prstGeom>
        </p:spPr>
        <p:txBody>
          <a:bodyPr vert="horz" wrap="square" lIns="0" tIns="0" rIns="0" bIns="0" rtlCol="0">
            <a:spAutoFit/>
          </a:bodyPr>
          <a:lstStyle/>
          <a:p>
            <a:pPr>
              <a:spcBef>
                <a:spcPts val="34"/>
              </a:spcBef>
            </a:pPr>
            <a:r>
              <a:rPr lang="en-US" sz="2000" dirty="0">
                <a:solidFill>
                  <a:prstClr val="black"/>
                </a:solidFill>
                <a:latin typeface="Times New Roman"/>
                <a:cs typeface="Times New Roman"/>
              </a:rPr>
              <a:t>Modules contain 4 short presentations that are designed to be completed during relaxed ratios or other times as set by your school or agency. Your director or program coordinator may suggest or establish a timeline for each presentation to be completed within the module. Please take a moment to confirm your site’s requirements while noting the submission deadline for the final Learning Application Assignment that you will submit electronically to your literacy coach for feedback and support. All other completed activities will remain in your participation guide and available for your coaches review.</a:t>
            </a:r>
          </a:p>
          <a:p>
            <a:pPr>
              <a:spcBef>
                <a:spcPts val="34"/>
              </a:spcBef>
            </a:pPr>
            <a:endParaRPr dirty="0">
              <a:solidFill>
                <a:prstClr val="black"/>
              </a:solidFill>
              <a:latin typeface="Times New Roman"/>
              <a:cs typeface="Times New Roman"/>
            </a:endParaRPr>
          </a:p>
          <a:p>
            <a:pPr marL="355600" indent="-342900">
              <a:buClr>
                <a:srgbClr val="5D7975"/>
              </a:buClr>
              <a:buFont typeface="Wingdings"/>
              <a:buChar char=""/>
              <a:tabLst>
                <a:tab pos="355600" algn="l"/>
              </a:tabLst>
            </a:pPr>
            <a:r>
              <a:rPr lang="en-US" b="1" spc="-55" dirty="0">
                <a:solidFill>
                  <a:prstClr val="black"/>
                </a:solidFill>
                <a:latin typeface="Open Sans"/>
                <a:cs typeface="Open Sans"/>
              </a:rPr>
              <a:t>Section</a:t>
            </a:r>
            <a:r>
              <a:rPr b="1" spc="-25" dirty="0">
                <a:solidFill>
                  <a:prstClr val="black"/>
                </a:solidFill>
                <a:latin typeface="Open Sans"/>
                <a:cs typeface="Open Sans"/>
              </a:rPr>
              <a:t> </a:t>
            </a:r>
            <a:r>
              <a:rPr b="1" spc="-15" dirty="0">
                <a:solidFill>
                  <a:prstClr val="black"/>
                </a:solidFill>
                <a:latin typeface="Open Sans"/>
                <a:cs typeface="Open Sans"/>
              </a:rPr>
              <a:t>1</a:t>
            </a:r>
            <a:r>
              <a:rPr dirty="0">
                <a:solidFill>
                  <a:prstClr val="black"/>
                </a:solidFill>
                <a:latin typeface="Open Sans"/>
                <a:cs typeface="Open Sans"/>
              </a:rPr>
              <a:t>:</a:t>
            </a:r>
            <a:r>
              <a:rPr spc="-15" dirty="0">
                <a:solidFill>
                  <a:prstClr val="black"/>
                </a:solidFill>
                <a:latin typeface="Open Sans"/>
                <a:cs typeface="Open Sans"/>
              </a:rPr>
              <a:t> </a:t>
            </a:r>
            <a:r>
              <a:rPr dirty="0">
                <a:solidFill>
                  <a:prstClr val="black"/>
                </a:solidFill>
                <a:latin typeface="Open Sans"/>
                <a:cs typeface="Open Sans"/>
              </a:rPr>
              <a:t>St</a:t>
            </a:r>
            <a:r>
              <a:rPr spc="-10" dirty="0">
                <a:solidFill>
                  <a:prstClr val="black"/>
                </a:solidFill>
                <a:latin typeface="Open Sans"/>
                <a:cs typeface="Open Sans"/>
              </a:rPr>
              <a:t>a</a:t>
            </a:r>
            <a:r>
              <a:rPr spc="-5" dirty="0">
                <a:solidFill>
                  <a:prstClr val="black"/>
                </a:solidFill>
                <a:latin typeface="Open Sans"/>
                <a:cs typeface="Open Sans"/>
              </a:rPr>
              <a:t>r</a:t>
            </a:r>
            <a:r>
              <a:rPr dirty="0">
                <a:solidFill>
                  <a:prstClr val="black"/>
                </a:solidFill>
                <a:latin typeface="Open Sans"/>
                <a:cs typeface="Open Sans"/>
              </a:rPr>
              <a:t>t</a:t>
            </a:r>
            <a:r>
              <a:rPr spc="5" dirty="0">
                <a:solidFill>
                  <a:prstClr val="black"/>
                </a:solidFill>
                <a:latin typeface="Open Sans"/>
                <a:cs typeface="Open Sans"/>
              </a:rPr>
              <a:t> </a:t>
            </a:r>
            <a:r>
              <a:rPr spc="-5" dirty="0">
                <a:solidFill>
                  <a:prstClr val="black"/>
                </a:solidFill>
                <a:latin typeface="Open Sans"/>
                <a:cs typeface="Open Sans"/>
              </a:rPr>
              <a:t>a</a:t>
            </a:r>
            <a:r>
              <a:rPr dirty="0">
                <a:solidFill>
                  <a:prstClr val="black"/>
                </a:solidFill>
                <a:latin typeface="Open Sans"/>
                <a:cs typeface="Open Sans"/>
              </a:rPr>
              <a:t>t </a:t>
            </a:r>
            <a:r>
              <a:rPr spc="-15" dirty="0">
                <a:solidFill>
                  <a:prstClr val="black"/>
                </a:solidFill>
                <a:latin typeface="Open Sans"/>
                <a:cs typeface="Open Sans"/>
              </a:rPr>
              <a:t>b</a:t>
            </a:r>
            <a:r>
              <a:rPr spc="-20" dirty="0">
                <a:solidFill>
                  <a:prstClr val="black"/>
                </a:solidFill>
                <a:latin typeface="Open Sans"/>
                <a:cs typeface="Open Sans"/>
              </a:rPr>
              <a:t>e</a:t>
            </a:r>
            <a:r>
              <a:rPr spc="-10" dirty="0">
                <a:solidFill>
                  <a:prstClr val="black"/>
                </a:solidFill>
                <a:latin typeface="Open Sans"/>
                <a:cs typeface="Open Sans"/>
              </a:rPr>
              <a:t>ginning</a:t>
            </a:r>
            <a:r>
              <a:rPr spc="-35" dirty="0">
                <a:solidFill>
                  <a:prstClr val="black"/>
                </a:solidFill>
                <a:latin typeface="Open Sans"/>
                <a:cs typeface="Open Sans"/>
              </a:rPr>
              <a:t> </a:t>
            </a:r>
            <a:r>
              <a:rPr spc="-10" dirty="0">
                <a:solidFill>
                  <a:prstClr val="black"/>
                </a:solidFill>
                <a:latin typeface="Open Sans"/>
                <a:cs typeface="Open Sans"/>
              </a:rPr>
              <a:t>of </a:t>
            </a:r>
            <a:r>
              <a:rPr dirty="0">
                <a:solidFill>
                  <a:prstClr val="black"/>
                </a:solidFill>
                <a:latin typeface="Open Sans"/>
                <a:cs typeface="Open Sans"/>
              </a:rPr>
              <a:t>m</a:t>
            </a:r>
            <a:r>
              <a:rPr spc="-10" dirty="0">
                <a:solidFill>
                  <a:prstClr val="black"/>
                </a:solidFill>
                <a:latin typeface="Open Sans"/>
                <a:cs typeface="Open Sans"/>
              </a:rPr>
              <a:t>odule</a:t>
            </a:r>
            <a:r>
              <a:rPr spc="-30" dirty="0">
                <a:solidFill>
                  <a:prstClr val="black"/>
                </a:solidFill>
                <a:latin typeface="Open Sans"/>
                <a:cs typeface="Open Sans"/>
              </a:rPr>
              <a:t> </a:t>
            </a:r>
            <a:r>
              <a:rPr spc="-20" dirty="0">
                <a:solidFill>
                  <a:prstClr val="black"/>
                </a:solidFill>
                <a:latin typeface="Open Sans"/>
                <a:cs typeface="Open Sans"/>
              </a:rPr>
              <a:t>an</a:t>
            </a:r>
            <a:r>
              <a:rPr spc="-15" dirty="0">
                <a:solidFill>
                  <a:prstClr val="black"/>
                </a:solidFill>
                <a:latin typeface="Open Sans"/>
                <a:cs typeface="Open Sans"/>
              </a:rPr>
              <a:t>d </a:t>
            </a:r>
            <a:r>
              <a:rPr spc="-5" dirty="0">
                <a:solidFill>
                  <a:prstClr val="black"/>
                </a:solidFill>
                <a:latin typeface="Open Sans"/>
                <a:cs typeface="Open Sans"/>
              </a:rPr>
              <a:t>co</a:t>
            </a:r>
            <a:r>
              <a:rPr dirty="0">
                <a:solidFill>
                  <a:prstClr val="black"/>
                </a:solidFill>
                <a:latin typeface="Open Sans"/>
                <a:cs typeface="Open Sans"/>
              </a:rPr>
              <a:t>m</a:t>
            </a:r>
            <a:r>
              <a:rPr spc="-10" dirty="0">
                <a:solidFill>
                  <a:prstClr val="black"/>
                </a:solidFill>
                <a:latin typeface="Open Sans"/>
                <a:cs typeface="Open Sans"/>
              </a:rPr>
              <a:t>plete</a:t>
            </a:r>
            <a:r>
              <a:rPr spc="-5" dirty="0">
                <a:solidFill>
                  <a:prstClr val="black"/>
                </a:solidFill>
                <a:latin typeface="Open Sans"/>
                <a:cs typeface="Open Sans"/>
              </a:rPr>
              <a:t> </a:t>
            </a:r>
            <a:r>
              <a:rPr dirty="0">
                <a:solidFill>
                  <a:prstClr val="black"/>
                </a:solidFill>
                <a:latin typeface="Open Sans"/>
                <a:cs typeface="Open Sans"/>
              </a:rPr>
              <a:t>P</a:t>
            </a:r>
            <a:r>
              <a:rPr spc="-45" dirty="0">
                <a:solidFill>
                  <a:prstClr val="black"/>
                </a:solidFill>
                <a:latin typeface="Open Sans"/>
                <a:cs typeface="Open Sans"/>
              </a:rPr>
              <a:t>r</a:t>
            </a:r>
            <a:r>
              <a:rPr spc="-15" dirty="0">
                <a:solidFill>
                  <a:prstClr val="black"/>
                </a:solidFill>
                <a:latin typeface="Open Sans"/>
                <a:cs typeface="Open Sans"/>
              </a:rPr>
              <a:t>esentation</a:t>
            </a:r>
            <a:r>
              <a:rPr dirty="0">
                <a:solidFill>
                  <a:prstClr val="black"/>
                </a:solidFill>
                <a:latin typeface="Open Sans"/>
                <a:cs typeface="Open Sans"/>
              </a:rPr>
              <a:t> </a:t>
            </a:r>
            <a:r>
              <a:rPr spc="-15" dirty="0">
                <a:solidFill>
                  <a:prstClr val="black"/>
                </a:solidFill>
                <a:latin typeface="Open Sans"/>
                <a:cs typeface="Open Sans"/>
              </a:rPr>
              <a:t>1</a:t>
            </a:r>
            <a:r>
              <a:rPr spc="-10" dirty="0">
                <a:solidFill>
                  <a:prstClr val="black"/>
                </a:solidFill>
                <a:latin typeface="Open Sans"/>
                <a:cs typeface="Open Sans"/>
              </a:rPr>
              <a:t> </a:t>
            </a:r>
            <a:r>
              <a:rPr spc="-20" dirty="0">
                <a:solidFill>
                  <a:prstClr val="black"/>
                </a:solidFill>
                <a:latin typeface="Open Sans"/>
                <a:cs typeface="Open Sans"/>
              </a:rPr>
              <a:t>an</a:t>
            </a:r>
            <a:r>
              <a:rPr spc="-15" dirty="0">
                <a:solidFill>
                  <a:prstClr val="black"/>
                </a:solidFill>
                <a:latin typeface="Open Sans"/>
                <a:cs typeface="Open Sans"/>
              </a:rPr>
              <a:t>d</a:t>
            </a:r>
            <a:endParaRPr dirty="0">
              <a:solidFill>
                <a:prstClr val="black"/>
              </a:solidFill>
              <a:latin typeface="Open Sans"/>
              <a:cs typeface="Open Sans"/>
            </a:endParaRPr>
          </a:p>
          <a:p>
            <a:pPr marL="355600"/>
            <a:r>
              <a:rPr dirty="0">
                <a:solidFill>
                  <a:prstClr val="black"/>
                </a:solidFill>
                <a:latin typeface="Open Sans"/>
                <a:cs typeface="Open Sans"/>
              </a:rPr>
              <a:t>P</a:t>
            </a:r>
            <a:r>
              <a:rPr spc="-50" dirty="0">
                <a:solidFill>
                  <a:prstClr val="black"/>
                </a:solidFill>
                <a:latin typeface="Open Sans"/>
                <a:cs typeface="Open Sans"/>
              </a:rPr>
              <a:t>r</a:t>
            </a:r>
            <a:r>
              <a:rPr spc="-10" dirty="0">
                <a:solidFill>
                  <a:prstClr val="black"/>
                </a:solidFill>
                <a:latin typeface="Open Sans"/>
                <a:cs typeface="Open Sans"/>
              </a:rPr>
              <a:t>ac</a:t>
            </a:r>
            <a:r>
              <a:rPr dirty="0">
                <a:solidFill>
                  <a:prstClr val="black"/>
                </a:solidFill>
                <a:latin typeface="Open Sans"/>
                <a:cs typeface="Open Sans"/>
              </a:rPr>
              <a:t>ti</a:t>
            </a:r>
            <a:r>
              <a:rPr spc="-10" dirty="0">
                <a:solidFill>
                  <a:prstClr val="black"/>
                </a:solidFill>
                <a:latin typeface="Open Sans"/>
                <a:cs typeface="Open Sans"/>
              </a:rPr>
              <a:t>c</a:t>
            </a:r>
            <a:r>
              <a:rPr dirty="0">
                <a:solidFill>
                  <a:prstClr val="black"/>
                </a:solidFill>
                <a:latin typeface="Open Sans"/>
                <a:cs typeface="Open Sans"/>
              </a:rPr>
              <a:t>e</a:t>
            </a:r>
            <a:r>
              <a:rPr spc="30" dirty="0">
                <a:solidFill>
                  <a:prstClr val="black"/>
                </a:solidFill>
                <a:latin typeface="Open Sans"/>
                <a:cs typeface="Open Sans"/>
              </a:rPr>
              <a:t> </a:t>
            </a:r>
            <a:r>
              <a:rPr dirty="0">
                <a:solidFill>
                  <a:prstClr val="black"/>
                </a:solidFill>
                <a:latin typeface="Open Sans"/>
                <a:cs typeface="Open Sans"/>
              </a:rPr>
              <a:t>A</a:t>
            </a:r>
            <a:r>
              <a:rPr spc="-10" dirty="0">
                <a:solidFill>
                  <a:prstClr val="black"/>
                </a:solidFill>
                <a:latin typeface="Open Sans"/>
                <a:cs typeface="Open Sans"/>
              </a:rPr>
              <a:t>c</a:t>
            </a:r>
            <a:r>
              <a:rPr dirty="0">
                <a:solidFill>
                  <a:prstClr val="black"/>
                </a:solidFill>
                <a:latin typeface="Open Sans"/>
                <a:cs typeface="Open Sans"/>
              </a:rPr>
              <a:t>tivity</a:t>
            </a:r>
            <a:r>
              <a:rPr spc="-15" dirty="0">
                <a:solidFill>
                  <a:prstClr val="black"/>
                </a:solidFill>
                <a:latin typeface="Open Sans"/>
                <a:cs typeface="Open Sans"/>
              </a:rPr>
              <a:t> </a:t>
            </a:r>
            <a:r>
              <a:rPr dirty="0">
                <a:solidFill>
                  <a:prstClr val="black"/>
                </a:solidFill>
                <a:latin typeface="Open Sans"/>
                <a:cs typeface="Open Sans"/>
              </a:rPr>
              <a:t>1.</a:t>
            </a:r>
          </a:p>
          <a:p>
            <a:pPr marL="355600" indent="-342900">
              <a:spcBef>
                <a:spcPts val="434"/>
              </a:spcBef>
              <a:buClr>
                <a:srgbClr val="5D7975"/>
              </a:buClr>
              <a:buFont typeface="Wingdings"/>
              <a:buChar char=""/>
              <a:tabLst>
                <a:tab pos="355600" algn="l"/>
              </a:tabLst>
            </a:pPr>
            <a:r>
              <a:rPr lang="en-US" b="1" spc="-55" dirty="0">
                <a:solidFill>
                  <a:prstClr val="black"/>
                </a:solidFill>
                <a:latin typeface="Open Sans"/>
                <a:cs typeface="Open Sans"/>
              </a:rPr>
              <a:t>Section</a:t>
            </a:r>
            <a:r>
              <a:rPr b="1" spc="-25" dirty="0">
                <a:solidFill>
                  <a:prstClr val="black"/>
                </a:solidFill>
                <a:latin typeface="Open Sans"/>
                <a:cs typeface="Open Sans"/>
              </a:rPr>
              <a:t> </a:t>
            </a:r>
            <a:r>
              <a:rPr b="1" spc="-15" dirty="0">
                <a:solidFill>
                  <a:prstClr val="black"/>
                </a:solidFill>
                <a:latin typeface="Open Sans"/>
                <a:cs typeface="Open Sans"/>
              </a:rPr>
              <a:t>2</a:t>
            </a:r>
            <a:r>
              <a:rPr dirty="0">
                <a:solidFill>
                  <a:prstClr val="black"/>
                </a:solidFill>
                <a:latin typeface="Open Sans"/>
                <a:cs typeface="Open Sans"/>
              </a:rPr>
              <a:t>:</a:t>
            </a:r>
            <a:r>
              <a:rPr spc="-15" dirty="0">
                <a:solidFill>
                  <a:prstClr val="black"/>
                </a:solidFill>
                <a:latin typeface="Open Sans"/>
                <a:cs typeface="Open Sans"/>
              </a:rPr>
              <a:t> C</a:t>
            </a:r>
            <a:r>
              <a:rPr spc="-10" dirty="0">
                <a:solidFill>
                  <a:prstClr val="black"/>
                </a:solidFill>
                <a:latin typeface="Open Sans"/>
                <a:cs typeface="Open Sans"/>
              </a:rPr>
              <a:t>o</a:t>
            </a:r>
            <a:r>
              <a:rPr dirty="0">
                <a:solidFill>
                  <a:prstClr val="black"/>
                </a:solidFill>
                <a:latin typeface="Open Sans"/>
                <a:cs typeface="Open Sans"/>
              </a:rPr>
              <a:t>m</a:t>
            </a:r>
            <a:r>
              <a:rPr spc="-10" dirty="0">
                <a:solidFill>
                  <a:prstClr val="black"/>
                </a:solidFill>
                <a:latin typeface="Open Sans"/>
                <a:cs typeface="Open Sans"/>
              </a:rPr>
              <a:t>plete</a:t>
            </a:r>
            <a:r>
              <a:rPr spc="-30" dirty="0">
                <a:solidFill>
                  <a:prstClr val="black"/>
                </a:solidFill>
                <a:latin typeface="Open Sans"/>
                <a:cs typeface="Open Sans"/>
              </a:rPr>
              <a:t> </a:t>
            </a:r>
            <a:r>
              <a:rPr dirty="0">
                <a:solidFill>
                  <a:prstClr val="black"/>
                </a:solidFill>
                <a:latin typeface="Open Sans"/>
                <a:cs typeface="Open Sans"/>
              </a:rPr>
              <a:t>P</a:t>
            </a:r>
            <a:r>
              <a:rPr spc="-45" dirty="0">
                <a:solidFill>
                  <a:prstClr val="black"/>
                </a:solidFill>
                <a:latin typeface="Open Sans"/>
                <a:cs typeface="Open Sans"/>
              </a:rPr>
              <a:t>r</a:t>
            </a:r>
            <a:r>
              <a:rPr spc="-15" dirty="0">
                <a:solidFill>
                  <a:prstClr val="black"/>
                </a:solidFill>
                <a:latin typeface="Open Sans"/>
                <a:cs typeface="Open Sans"/>
              </a:rPr>
              <a:t>esentation</a:t>
            </a:r>
            <a:r>
              <a:rPr spc="10" dirty="0">
                <a:solidFill>
                  <a:prstClr val="black"/>
                </a:solidFill>
                <a:latin typeface="Open Sans"/>
                <a:cs typeface="Open Sans"/>
              </a:rPr>
              <a:t> </a:t>
            </a:r>
            <a:r>
              <a:rPr spc="-15" dirty="0">
                <a:solidFill>
                  <a:prstClr val="black"/>
                </a:solidFill>
                <a:latin typeface="Open Sans"/>
                <a:cs typeface="Open Sans"/>
              </a:rPr>
              <a:t>2</a:t>
            </a:r>
            <a:r>
              <a:rPr spc="-10" dirty="0">
                <a:solidFill>
                  <a:prstClr val="black"/>
                </a:solidFill>
                <a:latin typeface="Open Sans"/>
                <a:cs typeface="Open Sans"/>
              </a:rPr>
              <a:t> </a:t>
            </a:r>
            <a:r>
              <a:rPr spc="-20" dirty="0">
                <a:solidFill>
                  <a:prstClr val="black"/>
                </a:solidFill>
                <a:latin typeface="Open Sans"/>
                <a:cs typeface="Open Sans"/>
              </a:rPr>
              <a:t>an</a:t>
            </a:r>
            <a:r>
              <a:rPr spc="-15" dirty="0">
                <a:solidFill>
                  <a:prstClr val="black"/>
                </a:solidFill>
                <a:latin typeface="Open Sans"/>
                <a:cs typeface="Open Sans"/>
              </a:rPr>
              <a:t>d </a:t>
            </a:r>
            <a:r>
              <a:rPr dirty="0">
                <a:solidFill>
                  <a:prstClr val="black"/>
                </a:solidFill>
                <a:latin typeface="Open Sans"/>
                <a:cs typeface="Open Sans"/>
              </a:rPr>
              <a:t>P</a:t>
            </a:r>
            <a:r>
              <a:rPr spc="-45" dirty="0">
                <a:solidFill>
                  <a:prstClr val="black"/>
                </a:solidFill>
                <a:latin typeface="Open Sans"/>
                <a:cs typeface="Open Sans"/>
              </a:rPr>
              <a:t>r</a:t>
            </a:r>
            <a:r>
              <a:rPr spc="-5" dirty="0">
                <a:solidFill>
                  <a:prstClr val="black"/>
                </a:solidFill>
                <a:latin typeface="Open Sans"/>
                <a:cs typeface="Open Sans"/>
              </a:rPr>
              <a:t>a</a:t>
            </a:r>
            <a:r>
              <a:rPr spc="-10" dirty="0">
                <a:solidFill>
                  <a:prstClr val="black"/>
                </a:solidFill>
                <a:latin typeface="Open Sans"/>
                <a:cs typeface="Open Sans"/>
              </a:rPr>
              <a:t>c</a:t>
            </a:r>
            <a:r>
              <a:rPr dirty="0">
                <a:solidFill>
                  <a:prstClr val="black"/>
                </a:solidFill>
                <a:latin typeface="Open Sans"/>
                <a:cs typeface="Open Sans"/>
              </a:rPr>
              <a:t>tice</a:t>
            </a:r>
            <a:r>
              <a:rPr spc="15" dirty="0">
                <a:solidFill>
                  <a:prstClr val="black"/>
                </a:solidFill>
                <a:latin typeface="Open Sans"/>
                <a:cs typeface="Open Sans"/>
              </a:rPr>
              <a:t> </a:t>
            </a:r>
            <a:r>
              <a:rPr spc="-10" dirty="0">
                <a:solidFill>
                  <a:prstClr val="black"/>
                </a:solidFill>
                <a:latin typeface="Open Sans"/>
                <a:cs typeface="Open Sans"/>
              </a:rPr>
              <a:t>Activity</a:t>
            </a:r>
            <a:r>
              <a:rPr spc="-5" dirty="0">
                <a:solidFill>
                  <a:prstClr val="black"/>
                </a:solidFill>
                <a:latin typeface="Open Sans"/>
                <a:cs typeface="Open Sans"/>
              </a:rPr>
              <a:t> </a:t>
            </a:r>
            <a:r>
              <a:rPr spc="-10" dirty="0">
                <a:solidFill>
                  <a:prstClr val="black"/>
                </a:solidFill>
                <a:latin typeface="Open Sans"/>
                <a:cs typeface="Open Sans"/>
              </a:rPr>
              <a:t>2.</a:t>
            </a:r>
            <a:endParaRPr dirty="0">
              <a:solidFill>
                <a:prstClr val="black"/>
              </a:solidFill>
              <a:latin typeface="Open Sans"/>
              <a:cs typeface="Open Sans"/>
            </a:endParaRPr>
          </a:p>
          <a:p>
            <a:pPr marL="355600" indent="-342900">
              <a:spcBef>
                <a:spcPts val="430"/>
              </a:spcBef>
              <a:buClr>
                <a:srgbClr val="5D7975"/>
              </a:buClr>
              <a:buFont typeface="Wingdings"/>
              <a:buChar char=""/>
              <a:tabLst>
                <a:tab pos="355600" algn="l"/>
              </a:tabLst>
            </a:pPr>
            <a:r>
              <a:rPr lang="en-US" b="1" spc="-55" dirty="0">
                <a:solidFill>
                  <a:prstClr val="black"/>
                </a:solidFill>
                <a:latin typeface="Open Sans"/>
                <a:cs typeface="Open Sans"/>
              </a:rPr>
              <a:t>Section</a:t>
            </a:r>
            <a:r>
              <a:rPr b="1" spc="-25" dirty="0">
                <a:solidFill>
                  <a:prstClr val="black"/>
                </a:solidFill>
                <a:latin typeface="Open Sans"/>
                <a:cs typeface="Open Sans"/>
              </a:rPr>
              <a:t> </a:t>
            </a:r>
            <a:r>
              <a:rPr b="1" spc="-10" dirty="0">
                <a:solidFill>
                  <a:prstClr val="black"/>
                </a:solidFill>
                <a:latin typeface="Open Sans"/>
                <a:cs typeface="Open Sans"/>
              </a:rPr>
              <a:t>3:</a:t>
            </a:r>
            <a:r>
              <a:rPr b="1" spc="-5" dirty="0">
                <a:solidFill>
                  <a:prstClr val="black"/>
                </a:solidFill>
                <a:latin typeface="Open Sans"/>
                <a:cs typeface="Open Sans"/>
              </a:rPr>
              <a:t> </a:t>
            </a:r>
            <a:r>
              <a:rPr spc="-15" dirty="0">
                <a:solidFill>
                  <a:prstClr val="black"/>
                </a:solidFill>
                <a:latin typeface="Open Sans"/>
                <a:cs typeface="Open Sans"/>
              </a:rPr>
              <a:t>C</a:t>
            </a:r>
            <a:r>
              <a:rPr spc="-10" dirty="0">
                <a:solidFill>
                  <a:prstClr val="black"/>
                </a:solidFill>
                <a:latin typeface="Open Sans"/>
                <a:cs typeface="Open Sans"/>
              </a:rPr>
              <a:t>o</a:t>
            </a:r>
            <a:r>
              <a:rPr dirty="0">
                <a:solidFill>
                  <a:prstClr val="black"/>
                </a:solidFill>
                <a:latin typeface="Open Sans"/>
                <a:cs typeface="Open Sans"/>
              </a:rPr>
              <a:t>m</a:t>
            </a:r>
            <a:r>
              <a:rPr spc="-10" dirty="0">
                <a:solidFill>
                  <a:prstClr val="black"/>
                </a:solidFill>
                <a:latin typeface="Open Sans"/>
                <a:cs typeface="Open Sans"/>
              </a:rPr>
              <a:t>plete</a:t>
            </a:r>
            <a:r>
              <a:rPr spc="-30" dirty="0">
                <a:solidFill>
                  <a:prstClr val="black"/>
                </a:solidFill>
                <a:latin typeface="Open Sans"/>
                <a:cs typeface="Open Sans"/>
              </a:rPr>
              <a:t> </a:t>
            </a:r>
            <a:r>
              <a:rPr dirty="0">
                <a:solidFill>
                  <a:prstClr val="black"/>
                </a:solidFill>
                <a:latin typeface="Open Sans"/>
                <a:cs typeface="Open Sans"/>
              </a:rPr>
              <a:t>P</a:t>
            </a:r>
            <a:r>
              <a:rPr spc="-45" dirty="0">
                <a:solidFill>
                  <a:prstClr val="black"/>
                </a:solidFill>
                <a:latin typeface="Open Sans"/>
                <a:cs typeface="Open Sans"/>
              </a:rPr>
              <a:t>r</a:t>
            </a:r>
            <a:r>
              <a:rPr spc="-15" dirty="0">
                <a:solidFill>
                  <a:prstClr val="black"/>
                </a:solidFill>
                <a:latin typeface="Open Sans"/>
                <a:cs typeface="Open Sans"/>
              </a:rPr>
              <a:t>esentation</a:t>
            </a:r>
            <a:r>
              <a:rPr spc="10" dirty="0">
                <a:solidFill>
                  <a:prstClr val="black"/>
                </a:solidFill>
                <a:latin typeface="Open Sans"/>
                <a:cs typeface="Open Sans"/>
              </a:rPr>
              <a:t> </a:t>
            </a:r>
            <a:r>
              <a:rPr spc="-15" dirty="0">
                <a:solidFill>
                  <a:prstClr val="black"/>
                </a:solidFill>
                <a:latin typeface="Open Sans"/>
                <a:cs typeface="Open Sans"/>
              </a:rPr>
              <a:t>3</a:t>
            </a:r>
            <a:r>
              <a:rPr spc="-10" dirty="0">
                <a:solidFill>
                  <a:prstClr val="black"/>
                </a:solidFill>
                <a:latin typeface="Open Sans"/>
                <a:cs typeface="Open Sans"/>
              </a:rPr>
              <a:t> </a:t>
            </a:r>
            <a:r>
              <a:rPr spc="-20" dirty="0">
                <a:solidFill>
                  <a:prstClr val="black"/>
                </a:solidFill>
                <a:latin typeface="Open Sans"/>
                <a:cs typeface="Open Sans"/>
              </a:rPr>
              <a:t>an</a:t>
            </a:r>
            <a:r>
              <a:rPr spc="-15" dirty="0">
                <a:solidFill>
                  <a:prstClr val="black"/>
                </a:solidFill>
                <a:latin typeface="Open Sans"/>
                <a:cs typeface="Open Sans"/>
              </a:rPr>
              <a:t>d </a:t>
            </a:r>
            <a:r>
              <a:rPr dirty="0">
                <a:solidFill>
                  <a:prstClr val="black"/>
                </a:solidFill>
                <a:latin typeface="Open Sans"/>
                <a:cs typeface="Open Sans"/>
              </a:rPr>
              <a:t>P</a:t>
            </a:r>
            <a:r>
              <a:rPr spc="-45" dirty="0">
                <a:solidFill>
                  <a:prstClr val="black"/>
                </a:solidFill>
                <a:latin typeface="Open Sans"/>
                <a:cs typeface="Open Sans"/>
              </a:rPr>
              <a:t>r</a:t>
            </a:r>
            <a:r>
              <a:rPr spc="-5" dirty="0">
                <a:solidFill>
                  <a:prstClr val="black"/>
                </a:solidFill>
                <a:latin typeface="Open Sans"/>
                <a:cs typeface="Open Sans"/>
              </a:rPr>
              <a:t>a</a:t>
            </a:r>
            <a:r>
              <a:rPr spc="-10" dirty="0">
                <a:solidFill>
                  <a:prstClr val="black"/>
                </a:solidFill>
                <a:latin typeface="Open Sans"/>
                <a:cs typeface="Open Sans"/>
              </a:rPr>
              <a:t>c</a:t>
            </a:r>
            <a:r>
              <a:rPr dirty="0">
                <a:solidFill>
                  <a:prstClr val="black"/>
                </a:solidFill>
                <a:latin typeface="Open Sans"/>
                <a:cs typeface="Open Sans"/>
              </a:rPr>
              <a:t>tice</a:t>
            </a:r>
            <a:r>
              <a:rPr spc="25" dirty="0">
                <a:solidFill>
                  <a:prstClr val="black"/>
                </a:solidFill>
                <a:latin typeface="Open Sans"/>
                <a:cs typeface="Open Sans"/>
              </a:rPr>
              <a:t> </a:t>
            </a:r>
            <a:r>
              <a:rPr spc="-10" dirty="0">
                <a:solidFill>
                  <a:prstClr val="black"/>
                </a:solidFill>
                <a:latin typeface="Open Sans"/>
                <a:cs typeface="Open Sans"/>
              </a:rPr>
              <a:t>Activity</a:t>
            </a:r>
            <a:r>
              <a:rPr spc="-15" dirty="0">
                <a:solidFill>
                  <a:prstClr val="black"/>
                </a:solidFill>
                <a:latin typeface="Open Sans"/>
                <a:cs typeface="Open Sans"/>
              </a:rPr>
              <a:t> </a:t>
            </a:r>
            <a:r>
              <a:rPr spc="-10" dirty="0">
                <a:solidFill>
                  <a:prstClr val="black"/>
                </a:solidFill>
                <a:latin typeface="Open Sans"/>
                <a:cs typeface="Open Sans"/>
              </a:rPr>
              <a:t>3.</a:t>
            </a:r>
            <a:endParaRPr dirty="0">
              <a:solidFill>
                <a:prstClr val="black"/>
              </a:solidFill>
              <a:latin typeface="Open Sans"/>
              <a:cs typeface="Open Sans"/>
            </a:endParaRPr>
          </a:p>
          <a:p>
            <a:pPr marL="355600" marR="167640" indent="-342900">
              <a:spcBef>
                <a:spcPts val="430"/>
              </a:spcBef>
              <a:buClr>
                <a:srgbClr val="5D7975"/>
              </a:buClr>
              <a:buFont typeface="Wingdings"/>
              <a:buChar char=""/>
              <a:tabLst>
                <a:tab pos="355600" algn="l"/>
              </a:tabLst>
            </a:pPr>
            <a:r>
              <a:rPr lang="en-US" b="1" spc="-55" dirty="0">
                <a:solidFill>
                  <a:prstClr val="black"/>
                </a:solidFill>
                <a:latin typeface="Open Sans"/>
                <a:cs typeface="Open Sans"/>
              </a:rPr>
              <a:t>Section</a:t>
            </a:r>
            <a:r>
              <a:rPr b="1" spc="-25" dirty="0">
                <a:solidFill>
                  <a:prstClr val="black"/>
                </a:solidFill>
                <a:latin typeface="Open Sans"/>
                <a:cs typeface="Open Sans"/>
              </a:rPr>
              <a:t> </a:t>
            </a:r>
            <a:r>
              <a:rPr b="1" spc="-10" dirty="0">
                <a:solidFill>
                  <a:prstClr val="black"/>
                </a:solidFill>
                <a:latin typeface="Open Sans"/>
                <a:cs typeface="Open Sans"/>
              </a:rPr>
              <a:t>4:</a:t>
            </a:r>
            <a:r>
              <a:rPr b="1" spc="-5" dirty="0">
                <a:solidFill>
                  <a:prstClr val="black"/>
                </a:solidFill>
                <a:latin typeface="Open Sans"/>
                <a:cs typeface="Open Sans"/>
              </a:rPr>
              <a:t> </a:t>
            </a:r>
            <a:r>
              <a:rPr spc="-15" dirty="0">
                <a:solidFill>
                  <a:prstClr val="black"/>
                </a:solidFill>
                <a:latin typeface="Open Sans"/>
                <a:cs typeface="Open Sans"/>
              </a:rPr>
              <a:t>C</a:t>
            </a:r>
            <a:r>
              <a:rPr spc="-10" dirty="0">
                <a:solidFill>
                  <a:prstClr val="black"/>
                </a:solidFill>
                <a:latin typeface="Open Sans"/>
                <a:cs typeface="Open Sans"/>
              </a:rPr>
              <a:t>o</a:t>
            </a:r>
            <a:r>
              <a:rPr dirty="0">
                <a:solidFill>
                  <a:prstClr val="black"/>
                </a:solidFill>
                <a:latin typeface="Open Sans"/>
                <a:cs typeface="Open Sans"/>
              </a:rPr>
              <a:t>m</a:t>
            </a:r>
            <a:r>
              <a:rPr spc="-10" dirty="0">
                <a:solidFill>
                  <a:prstClr val="black"/>
                </a:solidFill>
                <a:latin typeface="Open Sans"/>
                <a:cs typeface="Open Sans"/>
              </a:rPr>
              <a:t>plete</a:t>
            </a:r>
            <a:r>
              <a:rPr spc="-30" dirty="0">
                <a:solidFill>
                  <a:prstClr val="black"/>
                </a:solidFill>
                <a:latin typeface="Open Sans"/>
                <a:cs typeface="Open Sans"/>
              </a:rPr>
              <a:t> </a:t>
            </a:r>
            <a:r>
              <a:rPr dirty="0">
                <a:solidFill>
                  <a:prstClr val="black"/>
                </a:solidFill>
                <a:latin typeface="Open Sans"/>
                <a:cs typeface="Open Sans"/>
              </a:rPr>
              <a:t>Lea</a:t>
            </a:r>
            <a:r>
              <a:rPr spc="-10" dirty="0">
                <a:solidFill>
                  <a:prstClr val="black"/>
                </a:solidFill>
                <a:latin typeface="Open Sans"/>
                <a:cs typeface="Open Sans"/>
              </a:rPr>
              <a:t>rning</a:t>
            </a:r>
            <a:r>
              <a:rPr spc="-5" dirty="0">
                <a:solidFill>
                  <a:prstClr val="black"/>
                </a:solidFill>
                <a:latin typeface="Open Sans"/>
                <a:cs typeface="Open Sans"/>
              </a:rPr>
              <a:t> </a:t>
            </a:r>
            <a:r>
              <a:rPr spc="-10" dirty="0">
                <a:solidFill>
                  <a:prstClr val="black"/>
                </a:solidFill>
                <a:latin typeface="Open Sans"/>
                <a:cs typeface="Open Sans"/>
              </a:rPr>
              <a:t>Appli</a:t>
            </a:r>
            <a:r>
              <a:rPr spc="-20" dirty="0">
                <a:solidFill>
                  <a:prstClr val="black"/>
                </a:solidFill>
                <a:latin typeface="Open Sans"/>
                <a:cs typeface="Open Sans"/>
              </a:rPr>
              <a:t>c</a:t>
            </a:r>
            <a:r>
              <a:rPr spc="-15" dirty="0">
                <a:solidFill>
                  <a:prstClr val="black"/>
                </a:solidFill>
                <a:latin typeface="Open Sans"/>
                <a:cs typeface="Open Sans"/>
              </a:rPr>
              <a:t>ation</a:t>
            </a:r>
            <a:r>
              <a:rPr spc="-25" dirty="0">
                <a:solidFill>
                  <a:prstClr val="black"/>
                </a:solidFill>
                <a:latin typeface="Open Sans"/>
                <a:cs typeface="Open Sans"/>
              </a:rPr>
              <a:t> </a:t>
            </a:r>
            <a:r>
              <a:rPr spc="-10" dirty="0">
                <a:solidFill>
                  <a:prstClr val="black"/>
                </a:solidFill>
                <a:latin typeface="Open Sans"/>
                <a:cs typeface="Open Sans"/>
              </a:rPr>
              <a:t>Assignment</a:t>
            </a:r>
            <a:r>
              <a:rPr spc="-30" dirty="0">
                <a:solidFill>
                  <a:prstClr val="black"/>
                </a:solidFill>
                <a:latin typeface="Open Sans"/>
                <a:cs typeface="Open Sans"/>
              </a:rPr>
              <a:t> </a:t>
            </a:r>
            <a:r>
              <a:rPr spc="-10" dirty="0">
                <a:solidFill>
                  <a:prstClr val="black"/>
                </a:solidFill>
                <a:latin typeface="Open Sans"/>
                <a:cs typeface="Open Sans"/>
              </a:rPr>
              <a:t>fo</a:t>
            </a:r>
            <a:r>
              <a:rPr dirty="0">
                <a:solidFill>
                  <a:prstClr val="black"/>
                </a:solidFill>
                <a:latin typeface="Open Sans"/>
                <a:cs typeface="Open Sans"/>
              </a:rPr>
              <a:t>r</a:t>
            </a:r>
            <a:r>
              <a:rPr spc="-5" dirty="0">
                <a:solidFill>
                  <a:prstClr val="black"/>
                </a:solidFill>
                <a:latin typeface="Open Sans"/>
                <a:cs typeface="Open Sans"/>
              </a:rPr>
              <a:t> </a:t>
            </a:r>
            <a:r>
              <a:rPr spc="-30" dirty="0">
                <a:solidFill>
                  <a:prstClr val="black"/>
                </a:solidFill>
                <a:latin typeface="Open Sans"/>
                <a:cs typeface="Open Sans"/>
              </a:rPr>
              <a:t>M</a:t>
            </a:r>
            <a:r>
              <a:rPr spc="-10" dirty="0">
                <a:solidFill>
                  <a:prstClr val="black"/>
                </a:solidFill>
                <a:latin typeface="Open Sans"/>
                <a:cs typeface="Open Sans"/>
              </a:rPr>
              <a:t>odule</a:t>
            </a:r>
            <a:r>
              <a:rPr spc="-20" dirty="0">
                <a:solidFill>
                  <a:prstClr val="black"/>
                </a:solidFill>
                <a:latin typeface="Open Sans"/>
                <a:cs typeface="Open Sans"/>
              </a:rPr>
              <a:t> </a:t>
            </a:r>
            <a:r>
              <a:rPr spc="-15" dirty="0">
                <a:solidFill>
                  <a:prstClr val="black"/>
                </a:solidFill>
                <a:latin typeface="Open Sans"/>
                <a:cs typeface="Open Sans"/>
              </a:rPr>
              <a:t>6</a:t>
            </a:r>
            <a:r>
              <a:rPr spc="-10" dirty="0">
                <a:solidFill>
                  <a:prstClr val="black"/>
                </a:solidFill>
                <a:latin typeface="Open Sans"/>
                <a:cs typeface="Open Sans"/>
              </a:rPr>
              <a:t> </a:t>
            </a:r>
            <a:r>
              <a:rPr spc="-20" dirty="0">
                <a:solidFill>
                  <a:prstClr val="black"/>
                </a:solidFill>
                <a:latin typeface="Open Sans"/>
                <a:cs typeface="Open Sans"/>
              </a:rPr>
              <a:t>an</a:t>
            </a:r>
            <a:r>
              <a:rPr spc="-15" dirty="0">
                <a:solidFill>
                  <a:prstClr val="black"/>
                </a:solidFill>
                <a:latin typeface="Open Sans"/>
                <a:cs typeface="Open Sans"/>
              </a:rPr>
              <a:t>d</a:t>
            </a:r>
            <a:r>
              <a:rPr spc="-10" dirty="0">
                <a:solidFill>
                  <a:prstClr val="black"/>
                </a:solidFill>
                <a:latin typeface="Open Sans"/>
                <a:cs typeface="Open Sans"/>
              </a:rPr>
              <a:t> submit</a:t>
            </a:r>
            <a:r>
              <a:rPr spc="-25" dirty="0">
                <a:solidFill>
                  <a:prstClr val="black"/>
                </a:solidFill>
                <a:latin typeface="Open Sans"/>
                <a:cs typeface="Open Sans"/>
              </a:rPr>
              <a:t> </a:t>
            </a:r>
            <a:r>
              <a:rPr spc="-10" dirty="0">
                <a:solidFill>
                  <a:prstClr val="black"/>
                </a:solidFill>
                <a:latin typeface="Open Sans"/>
                <a:cs typeface="Open Sans"/>
              </a:rPr>
              <a:t>it</a:t>
            </a:r>
            <a:r>
              <a:rPr spc="-15" dirty="0">
                <a:solidFill>
                  <a:prstClr val="black"/>
                </a:solidFill>
                <a:latin typeface="Open Sans"/>
                <a:cs typeface="Open Sans"/>
              </a:rPr>
              <a:t> </a:t>
            </a:r>
            <a:r>
              <a:rPr dirty="0">
                <a:solidFill>
                  <a:prstClr val="black"/>
                </a:solidFill>
                <a:latin typeface="Open Sans"/>
                <a:cs typeface="Open Sans"/>
              </a:rPr>
              <a:t>ele</a:t>
            </a:r>
            <a:r>
              <a:rPr spc="-10" dirty="0">
                <a:solidFill>
                  <a:prstClr val="black"/>
                </a:solidFill>
                <a:latin typeface="Open Sans"/>
                <a:cs typeface="Open Sans"/>
              </a:rPr>
              <a:t>c</a:t>
            </a:r>
            <a:r>
              <a:rPr dirty="0">
                <a:solidFill>
                  <a:prstClr val="black"/>
                </a:solidFill>
                <a:latin typeface="Open Sans"/>
                <a:cs typeface="Open Sans"/>
              </a:rPr>
              <a:t>t</a:t>
            </a:r>
            <a:r>
              <a:rPr spc="-40" dirty="0">
                <a:solidFill>
                  <a:prstClr val="black"/>
                </a:solidFill>
                <a:latin typeface="Open Sans"/>
                <a:cs typeface="Open Sans"/>
              </a:rPr>
              <a:t>r</a:t>
            </a:r>
            <a:r>
              <a:rPr spc="-10" dirty="0">
                <a:solidFill>
                  <a:prstClr val="black"/>
                </a:solidFill>
                <a:latin typeface="Open Sans"/>
                <a:cs typeface="Open Sans"/>
              </a:rPr>
              <a:t>onic</a:t>
            </a:r>
            <a:r>
              <a:rPr spc="-20" dirty="0">
                <a:solidFill>
                  <a:prstClr val="black"/>
                </a:solidFill>
                <a:latin typeface="Open Sans"/>
                <a:cs typeface="Open Sans"/>
              </a:rPr>
              <a:t>a</a:t>
            </a:r>
            <a:r>
              <a:rPr spc="-10" dirty="0">
                <a:solidFill>
                  <a:prstClr val="black"/>
                </a:solidFill>
                <a:latin typeface="Open Sans"/>
                <a:cs typeface="Open Sans"/>
              </a:rPr>
              <a:t>lly</a:t>
            </a:r>
            <a:r>
              <a:rPr dirty="0">
                <a:solidFill>
                  <a:prstClr val="black"/>
                </a:solidFill>
                <a:latin typeface="Open Sans"/>
                <a:cs typeface="Open Sans"/>
              </a:rPr>
              <a:t> to </a:t>
            </a:r>
            <a:r>
              <a:rPr spc="-10" dirty="0">
                <a:solidFill>
                  <a:prstClr val="black"/>
                </a:solidFill>
                <a:latin typeface="Open Sans"/>
                <a:cs typeface="Open Sans"/>
              </a:rPr>
              <a:t>your</a:t>
            </a:r>
            <a:r>
              <a:rPr spc="-20" dirty="0">
                <a:solidFill>
                  <a:prstClr val="black"/>
                </a:solidFill>
                <a:latin typeface="Open Sans"/>
                <a:cs typeface="Open Sans"/>
              </a:rPr>
              <a:t> </a:t>
            </a:r>
            <a:r>
              <a:rPr dirty="0">
                <a:solidFill>
                  <a:prstClr val="black"/>
                </a:solidFill>
                <a:latin typeface="Open Sans"/>
                <a:cs typeface="Open Sans"/>
              </a:rPr>
              <a:t>lite</a:t>
            </a:r>
            <a:r>
              <a:rPr spc="-40" dirty="0">
                <a:solidFill>
                  <a:prstClr val="black"/>
                </a:solidFill>
                <a:latin typeface="Open Sans"/>
                <a:cs typeface="Open Sans"/>
              </a:rPr>
              <a:t>r</a:t>
            </a:r>
            <a:r>
              <a:rPr spc="-5" dirty="0">
                <a:solidFill>
                  <a:prstClr val="black"/>
                </a:solidFill>
                <a:latin typeface="Open Sans"/>
                <a:cs typeface="Open Sans"/>
              </a:rPr>
              <a:t>a</a:t>
            </a:r>
            <a:r>
              <a:rPr spc="-10" dirty="0">
                <a:solidFill>
                  <a:prstClr val="black"/>
                </a:solidFill>
                <a:latin typeface="Open Sans"/>
                <a:cs typeface="Open Sans"/>
              </a:rPr>
              <a:t>cy</a:t>
            </a:r>
            <a:r>
              <a:rPr spc="10" dirty="0">
                <a:solidFill>
                  <a:prstClr val="black"/>
                </a:solidFill>
                <a:latin typeface="Open Sans"/>
                <a:cs typeface="Open Sans"/>
              </a:rPr>
              <a:t> </a:t>
            </a:r>
            <a:r>
              <a:rPr spc="-5" dirty="0">
                <a:solidFill>
                  <a:prstClr val="black"/>
                </a:solidFill>
                <a:latin typeface="Open Sans"/>
                <a:cs typeface="Open Sans"/>
              </a:rPr>
              <a:t>coa</a:t>
            </a:r>
            <a:r>
              <a:rPr spc="-10" dirty="0">
                <a:solidFill>
                  <a:prstClr val="black"/>
                </a:solidFill>
                <a:latin typeface="Open Sans"/>
                <a:cs typeface="Open Sans"/>
              </a:rPr>
              <a:t>c</a:t>
            </a:r>
            <a:r>
              <a:rPr spc="-15" dirty="0">
                <a:solidFill>
                  <a:prstClr val="black"/>
                </a:solidFill>
                <a:latin typeface="Open Sans"/>
                <a:cs typeface="Open Sans"/>
              </a:rPr>
              <a:t>h</a:t>
            </a:r>
            <a:r>
              <a:rPr spc="5" dirty="0">
                <a:solidFill>
                  <a:prstClr val="black"/>
                </a:solidFill>
                <a:latin typeface="Open Sans"/>
                <a:cs typeface="Open Sans"/>
              </a:rPr>
              <a:t> </a:t>
            </a:r>
            <a:r>
              <a:rPr spc="-10" dirty="0">
                <a:solidFill>
                  <a:prstClr val="black"/>
                </a:solidFill>
                <a:latin typeface="Open Sans"/>
                <a:cs typeface="Open Sans"/>
              </a:rPr>
              <a:t>fo</a:t>
            </a:r>
            <a:r>
              <a:rPr dirty="0">
                <a:solidFill>
                  <a:prstClr val="black"/>
                </a:solidFill>
                <a:latin typeface="Open Sans"/>
                <a:cs typeface="Open Sans"/>
              </a:rPr>
              <a:t>r</a:t>
            </a:r>
            <a:r>
              <a:rPr spc="-15" dirty="0">
                <a:solidFill>
                  <a:prstClr val="black"/>
                </a:solidFill>
                <a:latin typeface="Open Sans"/>
                <a:cs typeface="Open Sans"/>
              </a:rPr>
              <a:t> </a:t>
            </a:r>
            <a:r>
              <a:rPr spc="-10" dirty="0">
                <a:solidFill>
                  <a:prstClr val="black"/>
                </a:solidFill>
                <a:latin typeface="Open Sans"/>
                <a:cs typeface="Open Sans"/>
              </a:rPr>
              <a:t>feedb</a:t>
            </a:r>
            <a:r>
              <a:rPr spc="-20" dirty="0">
                <a:solidFill>
                  <a:prstClr val="black"/>
                </a:solidFill>
                <a:latin typeface="Open Sans"/>
                <a:cs typeface="Open Sans"/>
              </a:rPr>
              <a:t>a</a:t>
            </a:r>
            <a:r>
              <a:rPr spc="-15" dirty="0">
                <a:solidFill>
                  <a:prstClr val="black"/>
                </a:solidFill>
                <a:latin typeface="Open Sans"/>
                <a:cs typeface="Open Sans"/>
              </a:rPr>
              <a:t>c</a:t>
            </a:r>
            <a:r>
              <a:rPr spc="-10" dirty="0">
                <a:solidFill>
                  <a:prstClr val="black"/>
                </a:solidFill>
                <a:latin typeface="Open Sans"/>
                <a:cs typeface="Open Sans"/>
              </a:rPr>
              <a:t>k</a:t>
            </a:r>
            <a:r>
              <a:rPr spc="5" dirty="0">
                <a:solidFill>
                  <a:prstClr val="black"/>
                </a:solidFill>
                <a:latin typeface="Open Sans"/>
                <a:cs typeface="Open Sans"/>
              </a:rPr>
              <a:t> </a:t>
            </a:r>
            <a:r>
              <a:rPr spc="-20" dirty="0">
                <a:solidFill>
                  <a:prstClr val="black"/>
                </a:solidFill>
                <a:latin typeface="Open Sans"/>
                <a:cs typeface="Open Sans"/>
              </a:rPr>
              <a:t>an</a:t>
            </a:r>
            <a:r>
              <a:rPr spc="-15" dirty="0">
                <a:solidFill>
                  <a:prstClr val="black"/>
                </a:solidFill>
                <a:latin typeface="Open Sans"/>
                <a:cs typeface="Open Sans"/>
              </a:rPr>
              <a:t>d</a:t>
            </a:r>
            <a:r>
              <a:rPr dirty="0">
                <a:solidFill>
                  <a:prstClr val="black"/>
                </a:solidFill>
                <a:latin typeface="Open Sans"/>
                <a:cs typeface="Open Sans"/>
              </a:rPr>
              <a:t> s</a:t>
            </a:r>
            <a:r>
              <a:rPr spc="-10" dirty="0">
                <a:solidFill>
                  <a:prstClr val="black"/>
                </a:solidFill>
                <a:latin typeface="Open Sans"/>
                <a:cs typeface="Open Sans"/>
              </a:rPr>
              <a:t>upport.</a:t>
            </a:r>
            <a:endParaRPr dirty="0">
              <a:solidFill>
                <a:prstClr val="black"/>
              </a:solidFill>
              <a:latin typeface="Open Sans"/>
              <a:cs typeface="Open Sans"/>
            </a:endParaRPr>
          </a:p>
        </p:txBody>
      </p:sp>
      <p:sp>
        <p:nvSpPr>
          <p:cNvPr id="3" name="object 3"/>
          <p:cNvSpPr/>
          <p:nvPr/>
        </p:nvSpPr>
        <p:spPr>
          <a:xfrm>
            <a:off x="396240" y="176479"/>
            <a:ext cx="7150354" cy="515416"/>
          </a:xfrm>
          <a:prstGeom prst="rect">
            <a:avLst/>
          </a:prstGeom>
          <a:blipFill>
            <a:blip r:embed="rId3" cstate="print"/>
            <a:stretch>
              <a:fillRect/>
            </a:stretch>
          </a:blipFill>
        </p:spPr>
        <p:txBody>
          <a:bodyPr wrap="square" lIns="0" tIns="0" rIns="0" bIns="0" rtlCol="0"/>
          <a:lstStyle/>
          <a:p>
            <a:endParaRPr>
              <a:solidFill>
                <a:prstClr val="black"/>
              </a:solidFill>
            </a:endParaRPr>
          </a:p>
        </p:txBody>
      </p:sp>
      <p:sp>
        <p:nvSpPr>
          <p:cNvPr id="4" name="object 4"/>
          <p:cNvSpPr/>
          <p:nvPr/>
        </p:nvSpPr>
        <p:spPr>
          <a:xfrm>
            <a:off x="396240" y="664718"/>
            <a:ext cx="1709039" cy="515112"/>
          </a:xfrm>
          <a:prstGeom prst="rect">
            <a:avLst/>
          </a:prstGeom>
          <a:blipFill>
            <a:blip r:embed="rId4" cstate="print"/>
            <a:stretch>
              <a:fillRect/>
            </a:stretch>
          </a:blipFill>
        </p:spPr>
        <p:txBody>
          <a:bodyPr wrap="square" lIns="0" tIns="0" rIns="0" bIns="0" rtlCol="0"/>
          <a:lstStyle/>
          <a:p>
            <a:endParaRPr>
              <a:solidFill>
                <a:prstClr val="black"/>
              </a:solidFill>
            </a:endParaRP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127635"/>
            <a:fld id="{81D60167-4931-47E6-BA6A-407CBD079E47}" type="slidenum">
              <a:rPr dirty="0"/>
              <a:pPr marL="127635"/>
              <a:t>6</a:t>
            </a:fld>
            <a:endParaRPr dirty="0"/>
          </a:p>
        </p:txBody>
      </p:sp>
    </p:spTree>
    <p:extLst>
      <p:ext uri="{BB962C8B-B14F-4D97-AF65-F5344CB8AC3E}">
        <p14:creationId xmlns:p14="http://schemas.microsoft.com/office/powerpoint/2010/main" val="41363754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59740" y="1337706"/>
            <a:ext cx="3838575" cy="5036185"/>
          </a:xfrm>
          <a:prstGeom prst="rect">
            <a:avLst/>
          </a:prstGeom>
        </p:spPr>
        <p:txBody>
          <a:bodyPr vert="horz" wrap="square" lIns="0" tIns="0" rIns="0" bIns="0" rtlCol="0">
            <a:spAutoFit/>
          </a:bodyPr>
          <a:lstStyle/>
          <a:p>
            <a:pPr marL="12700" marR="27305">
              <a:lnSpc>
                <a:spcPct val="90000"/>
              </a:lnSpc>
            </a:pPr>
            <a:r>
              <a:rPr sz="2000" dirty="0">
                <a:latin typeface="Open Sans"/>
                <a:cs typeface="Open Sans"/>
              </a:rPr>
              <a:t>In </a:t>
            </a:r>
            <a:r>
              <a:rPr sz="2000" spc="-5" dirty="0">
                <a:latin typeface="Open Sans"/>
                <a:cs typeface="Open Sans"/>
              </a:rPr>
              <a:t>thi</a:t>
            </a:r>
            <a:r>
              <a:rPr sz="2000" dirty="0">
                <a:latin typeface="Open Sans"/>
                <a:cs typeface="Open Sans"/>
              </a:rPr>
              <a:t>s</a:t>
            </a:r>
            <a:r>
              <a:rPr sz="2000" spc="-15" dirty="0">
                <a:latin typeface="Open Sans"/>
                <a:cs typeface="Open Sans"/>
              </a:rPr>
              <a:t> </a:t>
            </a:r>
            <a:r>
              <a:rPr sz="2000" dirty="0">
                <a:latin typeface="Open Sans"/>
                <a:cs typeface="Open Sans"/>
              </a:rPr>
              <a:t>p</a:t>
            </a:r>
            <a:r>
              <a:rPr sz="2000" spc="-45" dirty="0">
                <a:latin typeface="Open Sans"/>
                <a:cs typeface="Open Sans"/>
              </a:rPr>
              <a:t>r</a:t>
            </a:r>
            <a:r>
              <a:rPr sz="2000" dirty="0">
                <a:latin typeface="Open Sans"/>
                <a:cs typeface="Open Sans"/>
              </a:rPr>
              <a:t>e</a:t>
            </a:r>
            <a:r>
              <a:rPr sz="2000" spc="5" dirty="0">
                <a:latin typeface="Open Sans"/>
                <a:cs typeface="Open Sans"/>
              </a:rPr>
              <a:t>s</a:t>
            </a:r>
            <a:r>
              <a:rPr sz="2000" dirty="0">
                <a:latin typeface="Open Sans"/>
                <a:cs typeface="Open Sans"/>
              </a:rPr>
              <a:t>enta</a:t>
            </a:r>
            <a:r>
              <a:rPr sz="2000" spc="-15" dirty="0">
                <a:latin typeface="Open Sans"/>
                <a:cs typeface="Open Sans"/>
              </a:rPr>
              <a:t>t</a:t>
            </a:r>
            <a:r>
              <a:rPr sz="2000" dirty="0">
                <a:latin typeface="Open Sans"/>
                <a:cs typeface="Open Sans"/>
              </a:rPr>
              <a:t>io</a:t>
            </a:r>
            <a:r>
              <a:rPr sz="2000" spc="-10" dirty="0">
                <a:latin typeface="Open Sans"/>
                <a:cs typeface="Open Sans"/>
              </a:rPr>
              <a:t>n</a:t>
            </a:r>
            <a:r>
              <a:rPr sz="2000" dirty="0">
                <a:latin typeface="Open Sans"/>
                <a:cs typeface="Open Sans"/>
              </a:rPr>
              <a:t>,</a:t>
            </a:r>
            <a:r>
              <a:rPr sz="2000" spc="-40" dirty="0">
                <a:latin typeface="Open Sans"/>
                <a:cs typeface="Open Sans"/>
              </a:rPr>
              <a:t> </a:t>
            </a:r>
            <a:r>
              <a:rPr sz="2000" dirty="0">
                <a:latin typeface="Open Sans"/>
                <a:cs typeface="Open Sans"/>
              </a:rPr>
              <a:t>we will d</a:t>
            </a:r>
            <a:r>
              <a:rPr sz="2000" spc="-10" dirty="0">
                <a:latin typeface="Open Sans"/>
                <a:cs typeface="Open Sans"/>
              </a:rPr>
              <a:t>i</a:t>
            </a:r>
            <a:r>
              <a:rPr sz="2000" spc="-5" dirty="0">
                <a:latin typeface="Open Sans"/>
                <a:cs typeface="Open Sans"/>
              </a:rPr>
              <a:t>s</a:t>
            </a:r>
            <a:r>
              <a:rPr sz="2000" spc="5" dirty="0">
                <a:latin typeface="Open Sans"/>
                <a:cs typeface="Open Sans"/>
              </a:rPr>
              <a:t>c</a:t>
            </a:r>
            <a:r>
              <a:rPr sz="2000" spc="-10" dirty="0">
                <a:latin typeface="Open Sans"/>
                <a:cs typeface="Open Sans"/>
              </a:rPr>
              <a:t>u</a:t>
            </a:r>
            <a:r>
              <a:rPr sz="2000" spc="-5" dirty="0">
                <a:latin typeface="Open Sans"/>
                <a:cs typeface="Open Sans"/>
              </a:rPr>
              <a:t>s</a:t>
            </a:r>
            <a:r>
              <a:rPr sz="2000" dirty="0">
                <a:latin typeface="Open Sans"/>
                <a:cs typeface="Open Sans"/>
              </a:rPr>
              <a:t>s</a:t>
            </a:r>
            <a:r>
              <a:rPr sz="2000" spc="-10" dirty="0">
                <a:latin typeface="Open Sans"/>
                <a:cs typeface="Open Sans"/>
              </a:rPr>
              <a:t> </a:t>
            </a:r>
            <a:r>
              <a:rPr sz="2000" spc="-5" dirty="0">
                <a:latin typeface="Open Sans"/>
                <a:cs typeface="Open Sans"/>
              </a:rPr>
              <a:t>th</a:t>
            </a:r>
            <a:r>
              <a:rPr sz="2000" dirty="0">
                <a:latin typeface="Open Sans"/>
                <a:cs typeface="Open Sans"/>
              </a:rPr>
              <a:t>e</a:t>
            </a:r>
            <a:r>
              <a:rPr sz="2000" spc="-35" dirty="0">
                <a:latin typeface="Open Sans"/>
                <a:cs typeface="Open Sans"/>
              </a:rPr>
              <a:t> </a:t>
            </a:r>
            <a:r>
              <a:rPr sz="2000" dirty="0">
                <a:latin typeface="Open Sans"/>
                <a:cs typeface="Open Sans"/>
              </a:rPr>
              <a:t>d</a:t>
            </a:r>
            <a:r>
              <a:rPr sz="2000" spc="-10" dirty="0">
                <a:latin typeface="Open Sans"/>
                <a:cs typeface="Open Sans"/>
              </a:rPr>
              <a:t>i</a:t>
            </a:r>
            <a:r>
              <a:rPr sz="2000" dirty="0">
                <a:latin typeface="Open Sans"/>
                <a:cs typeface="Open Sans"/>
              </a:rPr>
              <a:t>f</a:t>
            </a:r>
            <a:r>
              <a:rPr sz="2000" spc="5" dirty="0">
                <a:latin typeface="Open Sans"/>
                <a:cs typeface="Open Sans"/>
              </a:rPr>
              <a:t>f</a:t>
            </a:r>
            <a:r>
              <a:rPr sz="2000" dirty="0">
                <a:latin typeface="Open Sans"/>
                <a:cs typeface="Open Sans"/>
              </a:rPr>
              <a:t>e</a:t>
            </a:r>
            <a:r>
              <a:rPr sz="2000" spc="-35" dirty="0">
                <a:latin typeface="Open Sans"/>
                <a:cs typeface="Open Sans"/>
              </a:rPr>
              <a:t>r</a:t>
            </a:r>
            <a:r>
              <a:rPr sz="2000" spc="-5" dirty="0">
                <a:latin typeface="Open Sans"/>
                <a:cs typeface="Open Sans"/>
              </a:rPr>
              <a:t>enc</a:t>
            </a:r>
            <a:r>
              <a:rPr sz="2000" dirty="0">
                <a:latin typeface="Open Sans"/>
                <a:cs typeface="Open Sans"/>
              </a:rPr>
              <a:t>e</a:t>
            </a:r>
            <a:r>
              <a:rPr sz="2000" spc="-10" dirty="0">
                <a:latin typeface="Open Sans"/>
                <a:cs typeface="Open Sans"/>
              </a:rPr>
              <a:t> </a:t>
            </a:r>
            <a:r>
              <a:rPr sz="2000" dirty="0">
                <a:latin typeface="Open Sans"/>
                <a:cs typeface="Open Sans"/>
              </a:rPr>
              <a:t>bet</a:t>
            </a:r>
            <a:r>
              <a:rPr sz="2000" spc="-15" dirty="0">
                <a:latin typeface="Open Sans"/>
                <a:cs typeface="Open Sans"/>
              </a:rPr>
              <a:t>w</a:t>
            </a:r>
            <a:r>
              <a:rPr sz="2000" dirty="0">
                <a:latin typeface="Open Sans"/>
                <a:cs typeface="Open Sans"/>
              </a:rPr>
              <a:t>e</a:t>
            </a:r>
            <a:r>
              <a:rPr sz="2000" spc="5" dirty="0">
                <a:latin typeface="Open Sans"/>
                <a:cs typeface="Open Sans"/>
              </a:rPr>
              <a:t>e</a:t>
            </a:r>
            <a:r>
              <a:rPr sz="2000" dirty="0">
                <a:latin typeface="Open Sans"/>
                <a:cs typeface="Open Sans"/>
              </a:rPr>
              <a:t>n l</a:t>
            </a:r>
            <a:r>
              <a:rPr sz="2000" spc="-10" dirty="0">
                <a:latin typeface="Open Sans"/>
                <a:cs typeface="Open Sans"/>
              </a:rPr>
              <a:t>i</a:t>
            </a:r>
            <a:r>
              <a:rPr sz="2000" dirty="0">
                <a:latin typeface="Open Sans"/>
                <a:cs typeface="Open Sans"/>
              </a:rPr>
              <a:t>te</a:t>
            </a:r>
            <a:r>
              <a:rPr sz="2000" spc="-40" dirty="0">
                <a:latin typeface="Open Sans"/>
                <a:cs typeface="Open Sans"/>
              </a:rPr>
              <a:t>r</a:t>
            </a:r>
            <a:r>
              <a:rPr sz="2000" spc="-5" dirty="0">
                <a:latin typeface="Open Sans"/>
                <a:cs typeface="Open Sans"/>
              </a:rPr>
              <a:t>at</a:t>
            </a:r>
            <a:r>
              <a:rPr sz="2000" spc="-10" dirty="0">
                <a:latin typeface="Open Sans"/>
                <a:cs typeface="Open Sans"/>
              </a:rPr>
              <a:t>u</a:t>
            </a:r>
            <a:r>
              <a:rPr sz="2000" spc="-55" dirty="0">
                <a:latin typeface="Open Sans"/>
                <a:cs typeface="Open Sans"/>
              </a:rPr>
              <a:t>r</a:t>
            </a:r>
            <a:r>
              <a:rPr sz="2000" dirty="0">
                <a:latin typeface="Open Sans"/>
                <a:cs typeface="Open Sans"/>
              </a:rPr>
              <a:t>e</a:t>
            </a:r>
            <a:r>
              <a:rPr sz="2000" spc="-30" dirty="0">
                <a:latin typeface="Open Sans"/>
                <a:cs typeface="Open Sans"/>
              </a:rPr>
              <a:t> </a:t>
            </a:r>
            <a:r>
              <a:rPr sz="2000" spc="-5" dirty="0">
                <a:latin typeface="Open Sans"/>
                <a:cs typeface="Open Sans"/>
              </a:rPr>
              <a:t>a</a:t>
            </a:r>
            <a:r>
              <a:rPr sz="2000" spc="-10" dirty="0">
                <a:latin typeface="Open Sans"/>
                <a:cs typeface="Open Sans"/>
              </a:rPr>
              <a:t>n</a:t>
            </a:r>
            <a:r>
              <a:rPr sz="2000" dirty="0">
                <a:latin typeface="Open Sans"/>
                <a:cs typeface="Open Sans"/>
              </a:rPr>
              <a:t>d</a:t>
            </a:r>
            <a:r>
              <a:rPr sz="2000" spc="-10" dirty="0">
                <a:latin typeface="Open Sans"/>
                <a:cs typeface="Open Sans"/>
              </a:rPr>
              <a:t> </a:t>
            </a:r>
            <a:r>
              <a:rPr sz="2000" dirty="0">
                <a:latin typeface="Open Sans"/>
                <a:cs typeface="Open Sans"/>
              </a:rPr>
              <a:t>i</a:t>
            </a:r>
            <a:r>
              <a:rPr sz="2000" spc="-15" dirty="0">
                <a:latin typeface="Open Sans"/>
                <a:cs typeface="Open Sans"/>
              </a:rPr>
              <a:t>n</a:t>
            </a:r>
            <a:r>
              <a:rPr sz="2000" dirty="0">
                <a:latin typeface="Open Sans"/>
                <a:cs typeface="Open Sans"/>
              </a:rPr>
              <a:t>format</a:t>
            </a:r>
            <a:r>
              <a:rPr sz="2000" spc="-15" dirty="0">
                <a:latin typeface="Open Sans"/>
                <a:cs typeface="Open Sans"/>
              </a:rPr>
              <a:t>i</a:t>
            </a:r>
            <a:r>
              <a:rPr sz="2000" dirty="0">
                <a:latin typeface="Open Sans"/>
                <a:cs typeface="Open Sans"/>
              </a:rPr>
              <a:t>o</a:t>
            </a:r>
            <a:r>
              <a:rPr sz="2000" spc="-10" dirty="0">
                <a:latin typeface="Open Sans"/>
                <a:cs typeface="Open Sans"/>
              </a:rPr>
              <a:t>n</a:t>
            </a:r>
            <a:r>
              <a:rPr sz="2000" spc="-5" dirty="0">
                <a:latin typeface="Open Sans"/>
                <a:cs typeface="Open Sans"/>
              </a:rPr>
              <a:t>al </a:t>
            </a:r>
            <a:r>
              <a:rPr sz="2000" dirty="0">
                <a:latin typeface="Open Sans"/>
                <a:cs typeface="Open Sans"/>
              </a:rPr>
              <a:t>books,</a:t>
            </a:r>
            <a:r>
              <a:rPr sz="2000" spc="-15" dirty="0">
                <a:latin typeface="Open Sans"/>
                <a:cs typeface="Open Sans"/>
              </a:rPr>
              <a:t> </a:t>
            </a:r>
            <a:r>
              <a:rPr sz="2000" dirty="0">
                <a:latin typeface="Open Sans"/>
                <a:cs typeface="Open Sans"/>
              </a:rPr>
              <a:t>and</a:t>
            </a:r>
            <a:r>
              <a:rPr sz="2000" spc="-5" dirty="0">
                <a:latin typeface="Open Sans"/>
                <a:cs typeface="Open Sans"/>
              </a:rPr>
              <a:t> </a:t>
            </a:r>
            <a:r>
              <a:rPr sz="2000" dirty="0">
                <a:latin typeface="Open Sans"/>
                <a:cs typeface="Open Sans"/>
              </a:rPr>
              <a:t>why</a:t>
            </a:r>
            <a:r>
              <a:rPr sz="2000" spc="-10" dirty="0">
                <a:latin typeface="Open Sans"/>
                <a:cs typeface="Open Sans"/>
              </a:rPr>
              <a:t> i</a:t>
            </a:r>
            <a:r>
              <a:rPr sz="2000" spc="30" dirty="0">
                <a:latin typeface="Open Sans"/>
                <a:cs typeface="Open Sans"/>
              </a:rPr>
              <a:t>t</a:t>
            </a:r>
            <a:r>
              <a:rPr sz="2000" spc="-65" dirty="0">
                <a:latin typeface="Open Sans"/>
                <a:cs typeface="Open Sans"/>
              </a:rPr>
              <a:t>’</a:t>
            </a:r>
            <a:r>
              <a:rPr sz="2000" dirty="0">
                <a:latin typeface="Open Sans"/>
                <a:cs typeface="Open Sans"/>
              </a:rPr>
              <a:t>s i</a:t>
            </a:r>
            <a:r>
              <a:rPr sz="2000" spc="-10" dirty="0">
                <a:latin typeface="Open Sans"/>
                <a:cs typeface="Open Sans"/>
              </a:rPr>
              <a:t>m</a:t>
            </a:r>
            <a:r>
              <a:rPr sz="2000" dirty="0">
                <a:latin typeface="Open Sans"/>
                <a:cs typeface="Open Sans"/>
              </a:rPr>
              <a:t>porta</a:t>
            </a:r>
            <a:r>
              <a:rPr sz="2000" spc="-10" dirty="0">
                <a:latin typeface="Open Sans"/>
                <a:cs typeface="Open Sans"/>
              </a:rPr>
              <a:t>n</a:t>
            </a:r>
            <a:r>
              <a:rPr sz="2000" dirty="0">
                <a:latin typeface="Open Sans"/>
                <a:cs typeface="Open Sans"/>
              </a:rPr>
              <a:t>t</a:t>
            </a:r>
            <a:r>
              <a:rPr sz="2000" spc="-15" dirty="0">
                <a:latin typeface="Open Sans"/>
                <a:cs typeface="Open Sans"/>
              </a:rPr>
              <a:t> </a:t>
            </a:r>
            <a:r>
              <a:rPr sz="2000" dirty="0">
                <a:latin typeface="Open Sans"/>
                <a:cs typeface="Open Sans"/>
              </a:rPr>
              <a:t>to </a:t>
            </a:r>
            <a:r>
              <a:rPr sz="2000" spc="-40" dirty="0">
                <a:latin typeface="Open Sans"/>
                <a:cs typeface="Open Sans"/>
              </a:rPr>
              <a:t>r</a:t>
            </a:r>
            <a:r>
              <a:rPr sz="2000" spc="-5" dirty="0">
                <a:latin typeface="Open Sans"/>
                <a:cs typeface="Open Sans"/>
              </a:rPr>
              <a:t>ea</a:t>
            </a:r>
            <a:r>
              <a:rPr sz="2000" dirty="0">
                <a:latin typeface="Open Sans"/>
                <a:cs typeface="Open Sans"/>
              </a:rPr>
              <a:t>d </a:t>
            </a:r>
            <a:r>
              <a:rPr sz="2000" spc="-10" dirty="0">
                <a:latin typeface="Open Sans"/>
                <a:cs typeface="Open Sans"/>
              </a:rPr>
              <a:t>b</a:t>
            </a:r>
            <a:r>
              <a:rPr sz="2000" dirty="0">
                <a:latin typeface="Open Sans"/>
                <a:cs typeface="Open Sans"/>
              </a:rPr>
              <a:t>oth</a:t>
            </a:r>
            <a:r>
              <a:rPr sz="2000" spc="-10" dirty="0">
                <a:latin typeface="Open Sans"/>
                <a:cs typeface="Open Sans"/>
              </a:rPr>
              <a:t> </a:t>
            </a:r>
            <a:r>
              <a:rPr sz="2000" dirty="0">
                <a:latin typeface="Open Sans"/>
                <a:cs typeface="Open Sans"/>
              </a:rPr>
              <a:t>kin</a:t>
            </a:r>
            <a:r>
              <a:rPr sz="2000" spc="-10" dirty="0">
                <a:latin typeface="Open Sans"/>
                <a:cs typeface="Open Sans"/>
              </a:rPr>
              <a:t>d</a:t>
            </a:r>
            <a:r>
              <a:rPr sz="2000" dirty="0">
                <a:latin typeface="Open Sans"/>
                <a:cs typeface="Open Sans"/>
              </a:rPr>
              <a:t>s</a:t>
            </a:r>
            <a:r>
              <a:rPr sz="2000" spc="-15" dirty="0">
                <a:latin typeface="Open Sans"/>
                <a:cs typeface="Open Sans"/>
              </a:rPr>
              <a:t> </a:t>
            </a:r>
            <a:r>
              <a:rPr sz="2000" dirty="0">
                <a:latin typeface="Open Sans"/>
                <a:cs typeface="Open Sans"/>
              </a:rPr>
              <a:t>of</a:t>
            </a:r>
            <a:r>
              <a:rPr sz="2000" spc="5" dirty="0">
                <a:latin typeface="Open Sans"/>
                <a:cs typeface="Open Sans"/>
              </a:rPr>
              <a:t> </a:t>
            </a:r>
            <a:r>
              <a:rPr sz="2000" spc="-10" dirty="0">
                <a:latin typeface="Open Sans"/>
                <a:cs typeface="Open Sans"/>
              </a:rPr>
              <a:t>b</a:t>
            </a:r>
            <a:r>
              <a:rPr sz="2000" dirty="0">
                <a:latin typeface="Open Sans"/>
                <a:cs typeface="Open Sans"/>
              </a:rPr>
              <a:t>oo</a:t>
            </a:r>
            <a:r>
              <a:rPr sz="2000" spc="5" dirty="0">
                <a:latin typeface="Open Sans"/>
                <a:cs typeface="Open Sans"/>
              </a:rPr>
              <a:t>k</a:t>
            </a:r>
            <a:r>
              <a:rPr sz="2000" dirty="0">
                <a:latin typeface="Open Sans"/>
                <a:cs typeface="Open Sans"/>
              </a:rPr>
              <a:t>s with c</a:t>
            </a:r>
            <a:r>
              <a:rPr sz="2000" spc="-10" dirty="0">
                <a:latin typeface="Open Sans"/>
                <a:cs typeface="Open Sans"/>
              </a:rPr>
              <a:t>h</a:t>
            </a:r>
            <a:r>
              <a:rPr sz="2000" dirty="0">
                <a:latin typeface="Open Sans"/>
                <a:cs typeface="Open Sans"/>
              </a:rPr>
              <a:t>i</a:t>
            </a:r>
            <a:r>
              <a:rPr sz="2000" spc="-10" dirty="0">
                <a:latin typeface="Open Sans"/>
                <a:cs typeface="Open Sans"/>
              </a:rPr>
              <a:t>l</a:t>
            </a:r>
            <a:r>
              <a:rPr sz="2000" dirty="0">
                <a:latin typeface="Open Sans"/>
                <a:cs typeface="Open Sans"/>
              </a:rPr>
              <a:t>d</a:t>
            </a:r>
            <a:r>
              <a:rPr sz="2000" spc="-45" dirty="0">
                <a:latin typeface="Open Sans"/>
                <a:cs typeface="Open Sans"/>
              </a:rPr>
              <a:t>r</a:t>
            </a:r>
            <a:r>
              <a:rPr sz="2000" spc="-5" dirty="0">
                <a:latin typeface="Open Sans"/>
                <a:cs typeface="Open Sans"/>
              </a:rPr>
              <a:t>e</a:t>
            </a:r>
            <a:r>
              <a:rPr sz="2000" dirty="0">
                <a:latin typeface="Open Sans"/>
                <a:cs typeface="Open Sans"/>
              </a:rPr>
              <a:t>n</a:t>
            </a:r>
            <a:r>
              <a:rPr sz="2000" spc="-20" dirty="0">
                <a:latin typeface="Open Sans"/>
                <a:cs typeface="Open Sans"/>
              </a:rPr>
              <a:t> </a:t>
            </a:r>
            <a:r>
              <a:rPr sz="2000" dirty="0">
                <a:latin typeface="Open Sans"/>
                <a:cs typeface="Open Sans"/>
              </a:rPr>
              <a:t>b</a:t>
            </a:r>
            <a:r>
              <a:rPr sz="2000" spc="-10" dirty="0">
                <a:latin typeface="Open Sans"/>
                <a:cs typeface="Open Sans"/>
              </a:rPr>
              <a:t>i</a:t>
            </a:r>
            <a:r>
              <a:rPr sz="2000" spc="-5" dirty="0">
                <a:latin typeface="Open Sans"/>
                <a:cs typeface="Open Sans"/>
              </a:rPr>
              <a:t>rt</a:t>
            </a:r>
            <a:r>
              <a:rPr sz="2000" dirty="0">
                <a:latin typeface="Open Sans"/>
                <a:cs typeface="Open Sans"/>
              </a:rPr>
              <a:t>h</a:t>
            </a:r>
            <a:r>
              <a:rPr sz="2000" spc="-25" dirty="0">
                <a:latin typeface="Open Sans"/>
                <a:cs typeface="Open Sans"/>
              </a:rPr>
              <a:t> </a:t>
            </a:r>
            <a:r>
              <a:rPr sz="2000" spc="-5" dirty="0">
                <a:latin typeface="Open Sans"/>
                <a:cs typeface="Open Sans"/>
              </a:rPr>
              <a:t>t</a:t>
            </a:r>
            <a:r>
              <a:rPr sz="2000" dirty="0">
                <a:latin typeface="Open Sans"/>
                <a:cs typeface="Open Sans"/>
              </a:rPr>
              <a:t>o five.</a:t>
            </a:r>
            <a:endParaRPr sz="2000">
              <a:latin typeface="Open Sans"/>
              <a:cs typeface="Open Sans"/>
            </a:endParaRPr>
          </a:p>
          <a:p>
            <a:pPr>
              <a:lnSpc>
                <a:spcPct val="100000"/>
              </a:lnSpc>
              <a:spcBef>
                <a:spcPts val="49"/>
              </a:spcBef>
            </a:pPr>
            <a:endParaRPr sz="2700">
              <a:latin typeface="Times New Roman"/>
              <a:cs typeface="Times New Roman"/>
            </a:endParaRPr>
          </a:p>
          <a:p>
            <a:pPr marL="12700" marR="843915">
              <a:lnSpc>
                <a:spcPts val="2160"/>
              </a:lnSpc>
            </a:pPr>
            <a:r>
              <a:rPr sz="2000" dirty="0">
                <a:latin typeface="Open Sans"/>
                <a:cs typeface="Open Sans"/>
              </a:rPr>
              <a:t>Mo</a:t>
            </a:r>
            <a:r>
              <a:rPr sz="2000" spc="-35" dirty="0">
                <a:latin typeface="Open Sans"/>
                <a:cs typeface="Open Sans"/>
              </a:rPr>
              <a:t>r</a:t>
            </a:r>
            <a:r>
              <a:rPr sz="2000" dirty="0">
                <a:latin typeface="Open Sans"/>
                <a:cs typeface="Open Sans"/>
              </a:rPr>
              <a:t>e</a:t>
            </a:r>
            <a:r>
              <a:rPr sz="2000" spc="-15" dirty="0">
                <a:latin typeface="Open Sans"/>
                <a:cs typeface="Open Sans"/>
              </a:rPr>
              <a:t> </a:t>
            </a:r>
            <a:r>
              <a:rPr sz="2000" spc="-5" dirty="0">
                <a:latin typeface="Open Sans"/>
                <a:cs typeface="Open Sans"/>
              </a:rPr>
              <a:t>spe</a:t>
            </a:r>
            <a:r>
              <a:rPr sz="2000" spc="5" dirty="0">
                <a:latin typeface="Open Sans"/>
                <a:cs typeface="Open Sans"/>
              </a:rPr>
              <a:t>c</a:t>
            </a:r>
            <a:r>
              <a:rPr sz="2000" dirty="0">
                <a:latin typeface="Open Sans"/>
                <a:cs typeface="Open Sans"/>
              </a:rPr>
              <a:t>ifi</a:t>
            </a:r>
            <a:r>
              <a:rPr sz="2000" spc="-10" dirty="0">
                <a:latin typeface="Open Sans"/>
                <a:cs typeface="Open Sans"/>
              </a:rPr>
              <a:t>c</a:t>
            </a:r>
            <a:r>
              <a:rPr sz="2000" spc="-5" dirty="0">
                <a:latin typeface="Open Sans"/>
                <a:cs typeface="Open Sans"/>
              </a:rPr>
              <a:t>a</a:t>
            </a:r>
            <a:r>
              <a:rPr sz="2000" spc="-15" dirty="0">
                <a:latin typeface="Open Sans"/>
                <a:cs typeface="Open Sans"/>
              </a:rPr>
              <a:t>l</a:t>
            </a:r>
            <a:r>
              <a:rPr sz="2000" dirty="0">
                <a:latin typeface="Open Sans"/>
                <a:cs typeface="Open Sans"/>
              </a:rPr>
              <a:t>l</a:t>
            </a:r>
            <a:r>
              <a:rPr sz="2000" spc="-90" dirty="0">
                <a:latin typeface="Open Sans"/>
                <a:cs typeface="Open Sans"/>
              </a:rPr>
              <a:t>y</a:t>
            </a:r>
            <a:r>
              <a:rPr sz="2000" dirty="0">
                <a:latin typeface="Open Sans"/>
                <a:cs typeface="Open Sans"/>
              </a:rPr>
              <a:t>,</a:t>
            </a:r>
            <a:r>
              <a:rPr sz="2000" spc="-30" dirty="0">
                <a:latin typeface="Open Sans"/>
                <a:cs typeface="Open Sans"/>
              </a:rPr>
              <a:t> </a:t>
            </a:r>
            <a:r>
              <a:rPr sz="2000" dirty="0">
                <a:latin typeface="Open Sans"/>
                <a:cs typeface="Open Sans"/>
              </a:rPr>
              <a:t>you</a:t>
            </a:r>
            <a:r>
              <a:rPr sz="2000" spc="-5" dirty="0">
                <a:latin typeface="Open Sans"/>
                <a:cs typeface="Open Sans"/>
              </a:rPr>
              <a:t> </a:t>
            </a:r>
            <a:r>
              <a:rPr sz="2000" dirty="0">
                <a:latin typeface="Open Sans"/>
                <a:cs typeface="Open Sans"/>
              </a:rPr>
              <a:t>will </a:t>
            </a:r>
            <a:r>
              <a:rPr sz="2000" spc="-35" dirty="0">
                <a:latin typeface="Open Sans"/>
                <a:cs typeface="Open Sans"/>
              </a:rPr>
              <a:t>e</a:t>
            </a:r>
            <a:r>
              <a:rPr sz="2000" spc="-10" dirty="0">
                <a:latin typeface="Open Sans"/>
                <a:cs typeface="Open Sans"/>
              </a:rPr>
              <a:t>x</a:t>
            </a:r>
            <a:r>
              <a:rPr sz="2000" dirty="0">
                <a:latin typeface="Open Sans"/>
                <a:cs typeface="Open Sans"/>
              </a:rPr>
              <a:t>p</a:t>
            </a:r>
            <a:r>
              <a:rPr sz="2000" spc="-10" dirty="0">
                <a:latin typeface="Open Sans"/>
                <a:cs typeface="Open Sans"/>
              </a:rPr>
              <a:t>l</a:t>
            </a:r>
            <a:r>
              <a:rPr sz="2000" dirty="0">
                <a:latin typeface="Open Sans"/>
                <a:cs typeface="Open Sans"/>
              </a:rPr>
              <a:t>o</a:t>
            </a:r>
            <a:r>
              <a:rPr sz="2000" spc="-40" dirty="0">
                <a:latin typeface="Open Sans"/>
                <a:cs typeface="Open Sans"/>
              </a:rPr>
              <a:t>r</a:t>
            </a:r>
            <a:r>
              <a:rPr sz="2000" dirty="0">
                <a:latin typeface="Open Sans"/>
                <a:cs typeface="Open Sans"/>
              </a:rPr>
              <a:t>e:</a:t>
            </a:r>
            <a:endParaRPr sz="2000">
              <a:latin typeface="Open Sans"/>
              <a:cs typeface="Open Sans"/>
            </a:endParaRPr>
          </a:p>
          <a:p>
            <a:pPr marL="355600" marR="5080" indent="-342900">
              <a:lnSpc>
                <a:spcPts val="2160"/>
              </a:lnSpc>
              <a:spcBef>
                <a:spcPts val="480"/>
              </a:spcBef>
              <a:buClr>
                <a:srgbClr val="5D7975"/>
              </a:buClr>
              <a:buFont typeface="Wingdings"/>
              <a:buChar char=""/>
              <a:tabLst>
                <a:tab pos="355600" algn="l"/>
              </a:tabLst>
            </a:pPr>
            <a:r>
              <a:rPr sz="2000" dirty="0">
                <a:latin typeface="Open Sans"/>
                <a:cs typeface="Open Sans"/>
              </a:rPr>
              <a:t>Ben</a:t>
            </a:r>
            <a:r>
              <a:rPr sz="2000" spc="5" dirty="0">
                <a:latin typeface="Open Sans"/>
                <a:cs typeface="Open Sans"/>
              </a:rPr>
              <a:t>ef</a:t>
            </a:r>
            <a:r>
              <a:rPr sz="2000" dirty="0">
                <a:latin typeface="Open Sans"/>
                <a:cs typeface="Open Sans"/>
              </a:rPr>
              <a:t>its</a:t>
            </a:r>
            <a:r>
              <a:rPr sz="2000" spc="-20" dirty="0">
                <a:latin typeface="Open Sans"/>
                <a:cs typeface="Open Sans"/>
              </a:rPr>
              <a:t> </a:t>
            </a:r>
            <a:r>
              <a:rPr sz="2000" dirty="0">
                <a:latin typeface="Open Sans"/>
                <a:cs typeface="Open Sans"/>
              </a:rPr>
              <a:t>of</a:t>
            </a:r>
            <a:r>
              <a:rPr sz="2000" spc="10" dirty="0">
                <a:latin typeface="Open Sans"/>
                <a:cs typeface="Open Sans"/>
              </a:rPr>
              <a:t> </a:t>
            </a:r>
            <a:r>
              <a:rPr sz="2000" dirty="0">
                <a:latin typeface="Open Sans"/>
                <a:cs typeface="Open Sans"/>
              </a:rPr>
              <a:t>i</a:t>
            </a:r>
            <a:r>
              <a:rPr sz="2000" spc="-10" dirty="0">
                <a:latin typeface="Open Sans"/>
                <a:cs typeface="Open Sans"/>
              </a:rPr>
              <a:t>n</a:t>
            </a:r>
            <a:r>
              <a:rPr sz="2000" spc="5" dirty="0">
                <a:latin typeface="Open Sans"/>
                <a:cs typeface="Open Sans"/>
              </a:rPr>
              <a:t>f</a:t>
            </a:r>
            <a:r>
              <a:rPr sz="2000" dirty="0">
                <a:latin typeface="Open Sans"/>
                <a:cs typeface="Open Sans"/>
              </a:rPr>
              <a:t>orm</a:t>
            </a:r>
            <a:r>
              <a:rPr sz="2000" spc="5" dirty="0">
                <a:latin typeface="Open Sans"/>
                <a:cs typeface="Open Sans"/>
              </a:rPr>
              <a:t>a</a:t>
            </a:r>
            <a:r>
              <a:rPr sz="2000" dirty="0">
                <a:latin typeface="Open Sans"/>
                <a:cs typeface="Open Sans"/>
              </a:rPr>
              <a:t>tional</a:t>
            </a:r>
            <a:r>
              <a:rPr sz="2000" spc="-30" dirty="0">
                <a:latin typeface="Open Sans"/>
                <a:cs typeface="Open Sans"/>
              </a:rPr>
              <a:t> </a:t>
            </a:r>
            <a:r>
              <a:rPr sz="2000" dirty="0">
                <a:latin typeface="Open Sans"/>
                <a:cs typeface="Open Sans"/>
              </a:rPr>
              <a:t>t</a:t>
            </a:r>
            <a:r>
              <a:rPr sz="2000" spc="-30" dirty="0">
                <a:latin typeface="Open Sans"/>
                <a:cs typeface="Open Sans"/>
              </a:rPr>
              <a:t>e</a:t>
            </a:r>
            <a:r>
              <a:rPr sz="2000" dirty="0">
                <a:latin typeface="Open Sans"/>
                <a:cs typeface="Open Sans"/>
              </a:rPr>
              <a:t>xt </a:t>
            </a:r>
            <a:r>
              <a:rPr sz="2000" spc="-40" dirty="0">
                <a:latin typeface="Open Sans"/>
                <a:cs typeface="Open Sans"/>
              </a:rPr>
              <a:t>r</a:t>
            </a:r>
            <a:r>
              <a:rPr sz="2000" dirty="0">
                <a:latin typeface="Open Sans"/>
                <a:cs typeface="Open Sans"/>
              </a:rPr>
              <a:t>e</a:t>
            </a:r>
            <a:r>
              <a:rPr sz="2000" spc="-5" dirty="0">
                <a:latin typeface="Open Sans"/>
                <a:cs typeface="Open Sans"/>
              </a:rPr>
              <a:t>a</a:t>
            </a:r>
            <a:r>
              <a:rPr sz="2000" dirty="0">
                <a:latin typeface="Open Sans"/>
                <a:cs typeface="Open Sans"/>
              </a:rPr>
              <a:t>d</a:t>
            </a:r>
            <a:r>
              <a:rPr sz="2000" spc="-10" dirty="0">
                <a:latin typeface="Open Sans"/>
                <a:cs typeface="Open Sans"/>
              </a:rPr>
              <a:t> </a:t>
            </a:r>
            <a:r>
              <a:rPr sz="2000" spc="-5" dirty="0">
                <a:latin typeface="Open Sans"/>
                <a:cs typeface="Open Sans"/>
              </a:rPr>
              <a:t>alou</a:t>
            </a:r>
            <a:r>
              <a:rPr sz="2000" dirty="0">
                <a:latin typeface="Open Sans"/>
                <a:cs typeface="Open Sans"/>
              </a:rPr>
              <a:t>ds</a:t>
            </a:r>
            <a:endParaRPr sz="2000">
              <a:latin typeface="Open Sans"/>
              <a:cs typeface="Open Sans"/>
            </a:endParaRPr>
          </a:p>
          <a:p>
            <a:pPr marL="355600" indent="-342900">
              <a:lnSpc>
                <a:spcPts val="2280"/>
              </a:lnSpc>
              <a:spcBef>
                <a:spcPts val="204"/>
              </a:spcBef>
              <a:buClr>
                <a:srgbClr val="5D7975"/>
              </a:buClr>
              <a:buFont typeface="Wingdings"/>
              <a:buChar char=""/>
              <a:tabLst>
                <a:tab pos="355600" algn="l"/>
              </a:tabLst>
            </a:pPr>
            <a:r>
              <a:rPr sz="2000" dirty="0">
                <a:latin typeface="Open Sans"/>
                <a:cs typeface="Open Sans"/>
              </a:rPr>
              <a:t>C</a:t>
            </a:r>
            <a:r>
              <a:rPr sz="2000" spc="-10" dirty="0">
                <a:latin typeface="Open Sans"/>
                <a:cs typeface="Open Sans"/>
              </a:rPr>
              <a:t>h</a:t>
            </a:r>
            <a:r>
              <a:rPr sz="2000" spc="-5" dirty="0">
                <a:latin typeface="Open Sans"/>
                <a:cs typeface="Open Sans"/>
              </a:rPr>
              <a:t>allenge</a:t>
            </a:r>
            <a:r>
              <a:rPr sz="2000" dirty="0">
                <a:latin typeface="Open Sans"/>
                <a:cs typeface="Open Sans"/>
              </a:rPr>
              <a:t>s</a:t>
            </a:r>
            <a:r>
              <a:rPr sz="2000" spc="-5" dirty="0">
                <a:latin typeface="Open Sans"/>
                <a:cs typeface="Open Sans"/>
              </a:rPr>
              <a:t> </a:t>
            </a:r>
            <a:r>
              <a:rPr sz="2000" dirty="0">
                <a:latin typeface="Open Sans"/>
                <a:cs typeface="Open Sans"/>
              </a:rPr>
              <a:t>of</a:t>
            </a:r>
            <a:r>
              <a:rPr sz="2000" spc="10" dirty="0">
                <a:latin typeface="Open Sans"/>
                <a:cs typeface="Open Sans"/>
              </a:rPr>
              <a:t> </a:t>
            </a:r>
            <a:r>
              <a:rPr sz="2000" dirty="0">
                <a:latin typeface="Open Sans"/>
                <a:cs typeface="Open Sans"/>
              </a:rPr>
              <a:t>i</a:t>
            </a:r>
            <a:r>
              <a:rPr sz="2000" spc="-10" dirty="0">
                <a:latin typeface="Open Sans"/>
                <a:cs typeface="Open Sans"/>
              </a:rPr>
              <a:t>n</a:t>
            </a:r>
            <a:r>
              <a:rPr sz="2000" dirty="0">
                <a:latin typeface="Open Sans"/>
                <a:cs typeface="Open Sans"/>
              </a:rPr>
              <a:t>formational</a:t>
            </a:r>
            <a:endParaRPr sz="2000">
              <a:latin typeface="Open Sans"/>
              <a:cs typeface="Open Sans"/>
            </a:endParaRPr>
          </a:p>
          <a:p>
            <a:pPr marL="355600">
              <a:lnSpc>
                <a:spcPts val="2280"/>
              </a:lnSpc>
            </a:pPr>
            <a:r>
              <a:rPr sz="2000" dirty="0">
                <a:latin typeface="Open Sans"/>
                <a:cs typeface="Open Sans"/>
              </a:rPr>
              <a:t>t</a:t>
            </a:r>
            <a:r>
              <a:rPr sz="2000" spc="-30" dirty="0">
                <a:latin typeface="Open Sans"/>
                <a:cs typeface="Open Sans"/>
              </a:rPr>
              <a:t>e</a:t>
            </a:r>
            <a:r>
              <a:rPr sz="2000" dirty="0">
                <a:latin typeface="Open Sans"/>
                <a:cs typeface="Open Sans"/>
              </a:rPr>
              <a:t>xt</a:t>
            </a:r>
            <a:r>
              <a:rPr sz="2000" spc="-20" dirty="0">
                <a:latin typeface="Open Sans"/>
                <a:cs typeface="Open Sans"/>
              </a:rPr>
              <a:t> </a:t>
            </a:r>
            <a:r>
              <a:rPr sz="2000" spc="-40" dirty="0">
                <a:latin typeface="Open Sans"/>
                <a:cs typeface="Open Sans"/>
              </a:rPr>
              <a:t>r</a:t>
            </a:r>
            <a:r>
              <a:rPr sz="2000" dirty="0">
                <a:latin typeface="Open Sans"/>
                <a:cs typeface="Open Sans"/>
              </a:rPr>
              <a:t>e</a:t>
            </a:r>
            <a:r>
              <a:rPr sz="2000" spc="-5" dirty="0">
                <a:latin typeface="Open Sans"/>
                <a:cs typeface="Open Sans"/>
              </a:rPr>
              <a:t>a</a:t>
            </a:r>
            <a:r>
              <a:rPr sz="2000" dirty="0">
                <a:latin typeface="Open Sans"/>
                <a:cs typeface="Open Sans"/>
              </a:rPr>
              <a:t>d</a:t>
            </a:r>
            <a:r>
              <a:rPr sz="2000" spc="-20" dirty="0">
                <a:latin typeface="Open Sans"/>
                <a:cs typeface="Open Sans"/>
              </a:rPr>
              <a:t> </a:t>
            </a:r>
            <a:r>
              <a:rPr sz="2000" spc="-5" dirty="0">
                <a:latin typeface="Open Sans"/>
                <a:cs typeface="Open Sans"/>
              </a:rPr>
              <a:t>alou</a:t>
            </a:r>
            <a:r>
              <a:rPr sz="2000" dirty="0">
                <a:latin typeface="Open Sans"/>
                <a:cs typeface="Open Sans"/>
              </a:rPr>
              <a:t>ds</a:t>
            </a:r>
            <a:endParaRPr sz="2000">
              <a:latin typeface="Open Sans"/>
              <a:cs typeface="Open Sans"/>
            </a:endParaRPr>
          </a:p>
          <a:p>
            <a:pPr marL="355600" marR="543560" indent="-342900">
              <a:lnSpc>
                <a:spcPts val="2160"/>
              </a:lnSpc>
              <a:spcBef>
                <a:spcPts val="509"/>
              </a:spcBef>
              <a:buClr>
                <a:srgbClr val="5D7975"/>
              </a:buClr>
              <a:buFont typeface="Wingdings"/>
              <a:buChar char=""/>
              <a:tabLst>
                <a:tab pos="355600" algn="l"/>
              </a:tabLst>
            </a:pPr>
            <a:r>
              <a:rPr sz="2000" dirty="0">
                <a:latin typeface="Open Sans"/>
                <a:cs typeface="Open Sans"/>
              </a:rPr>
              <a:t>Crite</a:t>
            </a:r>
            <a:r>
              <a:rPr sz="2000" spc="-5" dirty="0">
                <a:latin typeface="Open Sans"/>
                <a:cs typeface="Open Sans"/>
              </a:rPr>
              <a:t>ri</a:t>
            </a:r>
            <a:r>
              <a:rPr sz="2000" dirty="0">
                <a:latin typeface="Open Sans"/>
                <a:cs typeface="Open Sans"/>
              </a:rPr>
              <a:t>a</a:t>
            </a:r>
            <a:r>
              <a:rPr sz="2000" spc="-20" dirty="0">
                <a:latin typeface="Open Sans"/>
                <a:cs typeface="Open Sans"/>
              </a:rPr>
              <a:t> </a:t>
            </a:r>
            <a:r>
              <a:rPr sz="2000" spc="5" dirty="0">
                <a:latin typeface="Open Sans"/>
                <a:cs typeface="Open Sans"/>
              </a:rPr>
              <a:t>f</a:t>
            </a:r>
            <a:r>
              <a:rPr sz="2000" dirty="0">
                <a:latin typeface="Open Sans"/>
                <a:cs typeface="Open Sans"/>
              </a:rPr>
              <a:t>or </a:t>
            </a:r>
            <a:r>
              <a:rPr sz="2000" spc="5" dirty="0">
                <a:latin typeface="Open Sans"/>
                <a:cs typeface="Open Sans"/>
              </a:rPr>
              <a:t>c</a:t>
            </a:r>
            <a:r>
              <a:rPr sz="2000" dirty="0">
                <a:latin typeface="Open Sans"/>
                <a:cs typeface="Open Sans"/>
              </a:rPr>
              <a:t>hoo</a:t>
            </a:r>
            <a:r>
              <a:rPr sz="2000" spc="5" dirty="0">
                <a:latin typeface="Open Sans"/>
                <a:cs typeface="Open Sans"/>
              </a:rPr>
              <a:t>s</a:t>
            </a:r>
            <a:r>
              <a:rPr sz="2000" dirty="0">
                <a:latin typeface="Open Sans"/>
                <a:cs typeface="Open Sans"/>
              </a:rPr>
              <a:t>ing</a:t>
            </a:r>
            <a:r>
              <a:rPr sz="2000" spc="-10" dirty="0">
                <a:latin typeface="Open Sans"/>
                <a:cs typeface="Open Sans"/>
              </a:rPr>
              <a:t> </a:t>
            </a:r>
            <a:r>
              <a:rPr sz="2000" dirty="0">
                <a:latin typeface="Open Sans"/>
                <a:cs typeface="Open Sans"/>
              </a:rPr>
              <a:t>t</a:t>
            </a:r>
            <a:r>
              <a:rPr sz="2000" spc="-35" dirty="0">
                <a:latin typeface="Open Sans"/>
                <a:cs typeface="Open Sans"/>
              </a:rPr>
              <a:t>e</a:t>
            </a:r>
            <a:r>
              <a:rPr sz="2000" dirty="0">
                <a:latin typeface="Open Sans"/>
                <a:cs typeface="Open Sans"/>
              </a:rPr>
              <a:t>xt (boo</a:t>
            </a:r>
            <a:r>
              <a:rPr sz="2000" spc="5" dirty="0">
                <a:latin typeface="Open Sans"/>
                <a:cs typeface="Open Sans"/>
              </a:rPr>
              <a:t>k</a:t>
            </a:r>
            <a:r>
              <a:rPr sz="2000" dirty="0">
                <a:latin typeface="Open Sans"/>
                <a:cs typeface="Open Sans"/>
              </a:rPr>
              <a:t>)</a:t>
            </a:r>
            <a:endParaRPr sz="2000">
              <a:latin typeface="Open Sans"/>
              <a:cs typeface="Open Sans"/>
            </a:endParaRPr>
          </a:p>
          <a:p>
            <a:pPr marL="355600" indent="-342900">
              <a:lnSpc>
                <a:spcPts val="2280"/>
              </a:lnSpc>
              <a:spcBef>
                <a:spcPts val="204"/>
              </a:spcBef>
              <a:buClr>
                <a:srgbClr val="5D7975"/>
              </a:buClr>
              <a:buFont typeface="Wingdings"/>
              <a:buChar char=""/>
              <a:tabLst>
                <a:tab pos="355600" algn="l"/>
              </a:tabLst>
            </a:pPr>
            <a:r>
              <a:rPr sz="2000" dirty="0">
                <a:latin typeface="Open Sans"/>
                <a:cs typeface="Open Sans"/>
              </a:rPr>
              <a:t>St</a:t>
            </a:r>
            <a:r>
              <a:rPr sz="2000" spc="-35" dirty="0">
                <a:latin typeface="Open Sans"/>
                <a:cs typeface="Open Sans"/>
              </a:rPr>
              <a:t>r</a:t>
            </a:r>
            <a:r>
              <a:rPr sz="2000" spc="-5" dirty="0">
                <a:latin typeface="Open Sans"/>
                <a:cs typeface="Open Sans"/>
              </a:rPr>
              <a:t>a</a:t>
            </a:r>
            <a:r>
              <a:rPr sz="2000" spc="5" dirty="0">
                <a:latin typeface="Open Sans"/>
                <a:cs typeface="Open Sans"/>
              </a:rPr>
              <a:t>t</a:t>
            </a:r>
            <a:r>
              <a:rPr sz="2000" dirty="0">
                <a:latin typeface="Open Sans"/>
                <a:cs typeface="Open Sans"/>
              </a:rPr>
              <a:t>egy</a:t>
            </a:r>
            <a:r>
              <a:rPr sz="2000" spc="-20" dirty="0">
                <a:latin typeface="Open Sans"/>
                <a:cs typeface="Open Sans"/>
              </a:rPr>
              <a:t> </a:t>
            </a:r>
            <a:r>
              <a:rPr sz="2000" spc="5" dirty="0">
                <a:latin typeface="Open Sans"/>
                <a:cs typeface="Open Sans"/>
              </a:rPr>
              <a:t>f</a:t>
            </a:r>
            <a:r>
              <a:rPr sz="2000" dirty="0">
                <a:latin typeface="Open Sans"/>
                <a:cs typeface="Open Sans"/>
              </a:rPr>
              <a:t>or int</a:t>
            </a:r>
            <a:r>
              <a:rPr sz="2000" spc="-35" dirty="0">
                <a:latin typeface="Open Sans"/>
                <a:cs typeface="Open Sans"/>
              </a:rPr>
              <a:t>r</a:t>
            </a:r>
            <a:r>
              <a:rPr sz="2000" dirty="0">
                <a:latin typeface="Open Sans"/>
                <a:cs typeface="Open Sans"/>
              </a:rPr>
              <a:t>oducing</a:t>
            </a:r>
            <a:r>
              <a:rPr sz="2000" spc="-25" dirty="0">
                <a:latin typeface="Open Sans"/>
                <a:cs typeface="Open Sans"/>
              </a:rPr>
              <a:t> </a:t>
            </a:r>
            <a:r>
              <a:rPr sz="2000" spc="-5" dirty="0">
                <a:latin typeface="Open Sans"/>
                <a:cs typeface="Open Sans"/>
              </a:rPr>
              <a:t>the</a:t>
            </a:r>
            <a:endParaRPr sz="2000">
              <a:latin typeface="Open Sans"/>
              <a:cs typeface="Open Sans"/>
            </a:endParaRPr>
          </a:p>
          <a:p>
            <a:pPr marL="355600">
              <a:lnSpc>
                <a:spcPts val="2280"/>
              </a:lnSpc>
            </a:pPr>
            <a:r>
              <a:rPr sz="2000" dirty="0">
                <a:latin typeface="Open Sans"/>
                <a:cs typeface="Open Sans"/>
              </a:rPr>
              <a:t>t</a:t>
            </a:r>
            <a:r>
              <a:rPr sz="2000" spc="-30" dirty="0">
                <a:latin typeface="Open Sans"/>
                <a:cs typeface="Open Sans"/>
              </a:rPr>
              <a:t>e</a:t>
            </a:r>
            <a:r>
              <a:rPr sz="2000" dirty="0">
                <a:latin typeface="Open Sans"/>
                <a:cs typeface="Open Sans"/>
              </a:rPr>
              <a:t>xt</a:t>
            </a:r>
            <a:r>
              <a:rPr sz="2000" spc="-20" dirty="0">
                <a:latin typeface="Open Sans"/>
                <a:cs typeface="Open Sans"/>
              </a:rPr>
              <a:t> </a:t>
            </a:r>
            <a:r>
              <a:rPr sz="2000" dirty="0">
                <a:latin typeface="Open Sans"/>
                <a:cs typeface="Open Sans"/>
              </a:rPr>
              <a:t>(</a:t>
            </a:r>
            <a:r>
              <a:rPr sz="2000" spc="-10" dirty="0">
                <a:latin typeface="Open Sans"/>
                <a:cs typeface="Open Sans"/>
              </a:rPr>
              <a:t>b</a:t>
            </a:r>
            <a:r>
              <a:rPr sz="2000" dirty="0">
                <a:latin typeface="Open Sans"/>
                <a:cs typeface="Open Sans"/>
              </a:rPr>
              <a:t>oo</a:t>
            </a:r>
            <a:r>
              <a:rPr sz="2000" spc="5" dirty="0">
                <a:latin typeface="Open Sans"/>
                <a:cs typeface="Open Sans"/>
              </a:rPr>
              <a:t>k</a:t>
            </a:r>
            <a:r>
              <a:rPr sz="2000" dirty="0">
                <a:latin typeface="Open Sans"/>
                <a:cs typeface="Open Sans"/>
              </a:rPr>
              <a:t>)</a:t>
            </a:r>
            <a:endParaRPr sz="2000">
              <a:latin typeface="Open Sans"/>
              <a:cs typeface="Open Sans"/>
            </a:endParaRPr>
          </a:p>
        </p:txBody>
      </p:sp>
      <p:sp>
        <p:nvSpPr>
          <p:cNvPr id="3" name="object 3"/>
          <p:cNvSpPr/>
          <p:nvPr/>
        </p:nvSpPr>
        <p:spPr>
          <a:xfrm>
            <a:off x="472440" y="176479"/>
            <a:ext cx="7006082" cy="515416"/>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7278369" y="176479"/>
            <a:ext cx="344424" cy="515416"/>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72440" y="664718"/>
            <a:ext cx="1563243" cy="515112"/>
          </a:xfrm>
          <a:prstGeom prst="rect">
            <a:avLst/>
          </a:prstGeom>
          <a:blipFill>
            <a:blip r:embed="rId5" cstate="print"/>
            <a:stretch>
              <a:fillRect/>
            </a:stretch>
          </a:blipFill>
        </p:spPr>
        <p:txBody>
          <a:bodyPr wrap="square" lIns="0" tIns="0" rIns="0" bIns="0" rtlCol="0"/>
          <a:lstStyle/>
          <a:p>
            <a:endParaRPr/>
          </a:p>
        </p:txBody>
      </p:sp>
      <p:sp>
        <p:nvSpPr>
          <p:cNvPr id="6" name="object 6"/>
          <p:cNvSpPr/>
          <p:nvPr/>
        </p:nvSpPr>
        <p:spPr>
          <a:xfrm>
            <a:off x="4658867" y="1886711"/>
            <a:ext cx="4114799" cy="3086100"/>
          </a:xfrm>
          <a:prstGeom prst="rect">
            <a:avLst/>
          </a:prstGeom>
          <a:blipFill>
            <a:blip r:embed="rId6" cstate="print"/>
            <a:stretch>
              <a:fillRect/>
            </a:stretch>
          </a:blipFill>
        </p:spPr>
        <p:txBody>
          <a:bodyPr wrap="square" lIns="0" tIns="0" rIns="0" bIns="0" rtlCol="0"/>
          <a:lstStyle/>
          <a:p>
            <a:endParaRPr/>
          </a:p>
        </p:txBody>
      </p:sp>
      <p:sp>
        <p:nvSpPr>
          <p:cNvPr id="7" name="object 7"/>
          <p:cNvSpPr txBox="1">
            <a:spLocks noGrp="1"/>
          </p:cNvSpPr>
          <p:nvPr>
            <p:ph type="sldNum" sz="quarter" idx="7"/>
          </p:nvPr>
        </p:nvSpPr>
        <p:spPr>
          <a:prstGeom prst="rect">
            <a:avLst/>
          </a:prstGeom>
        </p:spPr>
        <p:txBody>
          <a:bodyPr vert="horz" wrap="square" lIns="0" tIns="0" rIns="0" bIns="0" rtlCol="0">
            <a:spAutoFit/>
          </a:bodyPr>
          <a:lstStyle/>
          <a:p>
            <a:pPr marL="127635">
              <a:lnSpc>
                <a:spcPct val="100000"/>
              </a:lnSpc>
            </a:pPr>
            <a:fld id="{81D60167-4931-47E6-BA6A-407CBD079E47}" type="slidenum">
              <a:rPr dirty="0"/>
              <a:t>7</a:t>
            </a:fld>
            <a:endParaRP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59740" y="1361805"/>
            <a:ext cx="3947795" cy="4371975"/>
          </a:xfrm>
          <a:prstGeom prst="rect">
            <a:avLst/>
          </a:prstGeom>
        </p:spPr>
        <p:txBody>
          <a:bodyPr vert="horz" wrap="square" lIns="0" tIns="0" rIns="0" bIns="0" rtlCol="0">
            <a:spAutoFit/>
          </a:bodyPr>
          <a:lstStyle/>
          <a:p>
            <a:pPr marL="355600" marR="210185" indent="-342900">
              <a:lnSpc>
                <a:spcPct val="100000"/>
              </a:lnSpc>
              <a:buClr>
                <a:srgbClr val="5D7975"/>
              </a:buClr>
              <a:buFont typeface="Wingdings"/>
              <a:buChar char=""/>
              <a:tabLst>
                <a:tab pos="355600" algn="l"/>
              </a:tabLst>
            </a:pPr>
            <a:r>
              <a:rPr sz="2000" spc="5" dirty="0">
                <a:latin typeface="Open Sans"/>
                <a:cs typeface="Open Sans"/>
              </a:rPr>
              <a:t>I</a:t>
            </a:r>
            <a:r>
              <a:rPr sz="2000" dirty="0">
                <a:latin typeface="Open Sans"/>
                <a:cs typeface="Open Sans"/>
              </a:rPr>
              <a:t>nfo</a:t>
            </a:r>
            <a:r>
              <a:rPr sz="2000" spc="-5" dirty="0">
                <a:latin typeface="Open Sans"/>
                <a:cs typeface="Open Sans"/>
              </a:rPr>
              <a:t>rma</a:t>
            </a:r>
            <a:r>
              <a:rPr sz="2000" dirty="0">
                <a:latin typeface="Open Sans"/>
                <a:cs typeface="Open Sans"/>
              </a:rPr>
              <a:t>tional</a:t>
            </a:r>
            <a:r>
              <a:rPr sz="2000" spc="-25" dirty="0">
                <a:latin typeface="Open Sans"/>
                <a:cs typeface="Open Sans"/>
              </a:rPr>
              <a:t> </a:t>
            </a:r>
            <a:r>
              <a:rPr sz="2000" dirty="0">
                <a:latin typeface="Open Sans"/>
                <a:cs typeface="Open Sans"/>
              </a:rPr>
              <a:t>boo</a:t>
            </a:r>
            <a:r>
              <a:rPr sz="2000" spc="5" dirty="0">
                <a:latin typeface="Open Sans"/>
                <a:cs typeface="Open Sans"/>
              </a:rPr>
              <a:t>k</a:t>
            </a:r>
            <a:r>
              <a:rPr sz="2000" dirty="0">
                <a:latin typeface="Open Sans"/>
                <a:cs typeface="Open Sans"/>
              </a:rPr>
              <a:t>s</a:t>
            </a:r>
            <a:r>
              <a:rPr sz="2000" spc="5" dirty="0">
                <a:latin typeface="Open Sans"/>
                <a:cs typeface="Open Sans"/>
              </a:rPr>
              <a:t> </a:t>
            </a:r>
            <a:r>
              <a:rPr sz="2000" spc="-10" dirty="0">
                <a:latin typeface="Open Sans"/>
                <a:cs typeface="Open Sans"/>
              </a:rPr>
              <a:t>h</a:t>
            </a:r>
            <a:r>
              <a:rPr sz="2000" dirty="0">
                <a:latin typeface="Open Sans"/>
                <a:cs typeface="Open Sans"/>
              </a:rPr>
              <a:t>elp </a:t>
            </a:r>
            <a:r>
              <a:rPr sz="2000" spc="5" dirty="0">
                <a:latin typeface="Open Sans"/>
                <a:cs typeface="Open Sans"/>
              </a:rPr>
              <a:t>c</a:t>
            </a:r>
            <a:r>
              <a:rPr sz="2000" dirty="0">
                <a:latin typeface="Open Sans"/>
                <a:cs typeface="Open Sans"/>
              </a:rPr>
              <a:t>h</a:t>
            </a:r>
            <a:r>
              <a:rPr sz="2000" spc="-10" dirty="0">
                <a:latin typeface="Open Sans"/>
                <a:cs typeface="Open Sans"/>
              </a:rPr>
              <a:t>i</a:t>
            </a:r>
            <a:r>
              <a:rPr sz="2000" dirty="0">
                <a:latin typeface="Open Sans"/>
                <a:cs typeface="Open Sans"/>
              </a:rPr>
              <a:t>ld</a:t>
            </a:r>
            <a:r>
              <a:rPr sz="2000" spc="-45" dirty="0">
                <a:latin typeface="Open Sans"/>
                <a:cs typeface="Open Sans"/>
              </a:rPr>
              <a:t>r</a:t>
            </a:r>
            <a:r>
              <a:rPr sz="2000" spc="-5" dirty="0">
                <a:latin typeface="Open Sans"/>
                <a:cs typeface="Open Sans"/>
              </a:rPr>
              <a:t>e</a:t>
            </a:r>
            <a:r>
              <a:rPr sz="2000" dirty="0">
                <a:latin typeface="Open Sans"/>
                <a:cs typeface="Open Sans"/>
              </a:rPr>
              <a:t>n</a:t>
            </a:r>
            <a:r>
              <a:rPr sz="2000" spc="-15" dirty="0">
                <a:latin typeface="Open Sans"/>
                <a:cs typeface="Open Sans"/>
              </a:rPr>
              <a:t> </a:t>
            </a:r>
            <a:r>
              <a:rPr sz="2000" dirty="0">
                <a:latin typeface="Open Sans"/>
                <a:cs typeface="Open Sans"/>
              </a:rPr>
              <a:t>g</a:t>
            </a:r>
            <a:r>
              <a:rPr sz="2000" spc="-45" dirty="0">
                <a:latin typeface="Open Sans"/>
                <a:cs typeface="Open Sans"/>
              </a:rPr>
              <a:t>r</a:t>
            </a:r>
            <a:r>
              <a:rPr sz="2000" spc="-35" dirty="0">
                <a:latin typeface="Open Sans"/>
                <a:cs typeface="Open Sans"/>
              </a:rPr>
              <a:t>o</a:t>
            </a:r>
            <a:r>
              <a:rPr sz="2000" dirty="0">
                <a:latin typeface="Open Sans"/>
                <a:cs typeface="Open Sans"/>
              </a:rPr>
              <a:t>w</a:t>
            </a:r>
            <a:r>
              <a:rPr sz="2000" spc="-15" dirty="0">
                <a:latin typeface="Open Sans"/>
                <a:cs typeface="Open Sans"/>
              </a:rPr>
              <a:t> </a:t>
            </a:r>
            <a:r>
              <a:rPr sz="2000" spc="-5" dirty="0">
                <a:latin typeface="Open Sans"/>
                <a:cs typeface="Open Sans"/>
              </a:rPr>
              <a:t>a</a:t>
            </a:r>
            <a:r>
              <a:rPr sz="2000" dirty="0">
                <a:latin typeface="Open Sans"/>
                <a:cs typeface="Open Sans"/>
              </a:rPr>
              <a:t>s</a:t>
            </a:r>
            <a:r>
              <a:rPr sz="2000" spc="5" dirty="0">
                <a:latin typeface="Open Sans"/>
                <a:cs typeface="Open Sans"/>
              </a:rPr>
              <a:t> </a:t>
            </a:r>
            <a:r>
              <a:rPr sz="2000" dirty="0">
                <a:latin typeface="Open Sans"/>
                <a:cs typeface="Open Sans"/>
              </a:rPr>
              <a:t>t</a:t>
            </a:r>
            <a:r>
              <a:rPr sz="2000" spc="-10" dirty="0">
                <a:latin typeface="Open Sans"/>
                <a:cs typeface="Open Sans"/>
              </a:rPr>
              <a:t>h</a:t>
            </a:r>
            <a:r>
              <a:rPr sz="2000" dirty="0">
                <a:latin typeface="Open Sans"/>
                <a:cs typeface="Open Sans"/>
              </a:rPr>
              <a:t>i</a:t>
            </a:r>
            <a:r>
              <a:rPr sz="2000" spc="-10" dirty="0">
                <a:latin typeface="Open Sans"/>
                <a:cs typeface="Open Sans"/>
              </a:rPr>
              <a:t>n</a:t>
            </a:r>
            <a:r>
              <a:rPr sz="2000" spc="-30" dirty="0">
                <a:latin typeface="Open Sans"/>
                <a:cs typeface="Open Sans"/>
              </a:rPr>
              <a:t>k</a:t>
            </a:r>
            <a:r>
              <a:rPr sz="2000" dirty="0">
                <a:latin typeface="Open Sans"/>
                <a:cs typeface="Open Sans"/>
              </a:rPr>
              <a:t>ers</a:t>
            </a:r>
            <a:r>
              <a:rPr sz="2000" spc="-20" dirty="0">
                <a:latin typeface="Open Sans"/>
                <a:cs typeface="Open Sans"/>
              </a:rPr>
              <a:t> </a:t>
            </a:r>
            <a:r>
              <a:rPr sz="2000" spc="-5" dirty="0">
                <a:latin typeface="Open Sans"/>
                <a:cs typeface="Open Sans"/>
              </a:rPr>
              <a:t>as </a:t>
            </a:r>
            <a:r>
              <a:rPr sz="2000" dirty="0">
                <a:latin typeface="Open Sans"/>
                <a:cs typeface="Open Sans"/>
              </a:rPr>
              <a:t>th</a:t>
            </a:r>
            <a:r>
              <a:rPr sz="2000" spc="-30" dirty="0">
                <a:latin typeface="Open Sans"/>
                <a:cs typeface="Open Sans"/>
              </a:rPr>
              <a:t>e</a:t>
            </a:r>
            <a:r>
              <a:rPr sz="2000" dirty="0">
                <a:latin typeface="Open Sans"/>
                <a:cs typeface="Open Sans"/>
              </a:rPr>
              <a:t>y b</a:t>
            </a:r>
            <a:r>
              <a:rPr sz="2000" spc="-10" dirty="0">
                <a:latin typeface="Open Sans"/>
                <a:cs typeface="Open Sans"/>
              </a:rPr>
              <a:t>u</a:t>
            </a:r>
            <a:r>
              <a:rPr sz="2000" dirty="0">
                <a:latin typeface="Open Sans"/>
                <a:cs typeface="Open Sans"/>
              </a:rPr>
              <a:t>ild kn</a:t>
            </a:r>
            <a:r>
              <a:rPr sz="2000" spc="-40" dirty="0">
                <a:latin typeface="Open Sans"/>
                <a:cs typeface="Open Sans"/>
              </a:rPr>
              <a:t>o</a:t>
            </a:r>
            <a:r>
              <a:rPr sz="2000" dirty="0">
                <a:latin typeface="Open Sans"/>
                <a:cs typeface="Open Sans"/>
              </a:rPr>
              <a:t>wl</a:t>
            </a:r>
            <a:r>
              <a:rPr sz="2000" spc="5" dirty="0">
                <a:latin typeface="Open Sans"/>
                <a:cs typeface="Open Sans"/>
              </a:rPr>
              <a:t>e</a:t>
            </a:r>
            <a:r>
              <a:rPr sz="2000" dirty="0">
                <a:latin typeface="Open Sans"/>
                <a:cs typeface="Open Sans"/>
              </a:rPr>
              <a:t>dge</a:t>
            </a:r>
            <a:r>
              <a:rPr sz="2000" spc="-15" dirty="0">
                <a:latin typeface="Open Sans"/>
                <a:cs typeface="Open Sans"/>
              </a:rPr>
              <a:t> </a:t>
            </a:r>
            <a:r>
              <a:rPr sz="2000" spc="-5" dirty="0">
                <a:latin typeface="Open Sans"/>
                <a:cs typeface="Open Sans"/>
              </a:rPr>
              <a:t>and ma</a:t>
            </a:r>
            <a:r>
              <a:rPr sz="2000" spc="-30" dirty="0">
                <a:latin typeface="Open Sans"/>
                <a:cs typeface="Open Sans"/>
              </a:rPr>
              <a:t>k</a:t>
            </a:r>
            <a:r>
              <a:rPr sz="2000" dirty="0">
                <a:latin typeface="Open Sans"/>
                <a:cs typeface="Open Sans"/>
              </a:rPr>
              <a:t>e</a:t>
            </a:r>
            <a:r>
              <a:rPr sz="2000" spc="5" dirty="0">
                <a:latin typeface="Open Sans"/>
                <a:cs typeface="Open Sans"/>
              </a:rPr>
              <a:t> </a:t>
            </a:r>
            <a:r>
              <a:rPr sz="2000" dirty="0">
                <a:latin typeface="Open Sans"/>
                <a:cs typeface="Open Sans"/>
              </a:rPr>
              <a:t>de</a:t>
            </a:r>
            <a:r>
              <a:rPr sz="2000" spc="5" dirty="0">
                <a:latin typeface="Open Sans"/>
                <a:cs typeface="Open Sans"/>
              </a:rPr>
              <a:t>e</a:t>
            </a:r>
            <a:r>
              <a:rPr sz="2000" dirty="0">
                <a:latin typeface="Open Sans"/>
                <a:cs typeface="Open Sans"/>
              </a:rPr>
              <a:t>per</a:t>
            </a:r>
            <a:r>
              <a:rPr sz="2000" spc="-15" dirty="0">
                <a:latin typeface="Open Sans"/>
                <a:cs typeface="Open Sans"/>
              </a:rPr>
              <a:t> </a:t>
            </a:r>
            <a:r>
              <a:rPr sz="2000" spc="5" dirty="0">
                <a:latin typeface="Open Sans"/>
                <a:cs typeface="Open Sans"/>
              </a:rPr>
              <a:t>c</a:t>
            </a:r>
            <a:r>
              <a:rPr sz="2000" dirty="0">
                <a:latin typeface="Open Sans"/>
                <a:cs typeface="Open Sans"/>
              </a:rPr>
              <a:t>onne</a:t>
            </a:r>
            <a:r>
              <a:rPr sz="2000" spc="5" dirty="0">
                <a:latin typeface="Open Sans"/>
                <a:cs typeface="Open Sans"/>
              </a:rPr>
              <a:t>c</a:t>
            </a:r>
            <a:r>
              <a:rPr sz="2000" dirty="0">
                <a:latin typeface="Open Sans"/>
                <a:cs typeface="Open Sans"/>
              </a:rPr>
              <a:t>tions</a:t>
            </a:r>
            <a:r>
              <a:rPr sz="2000" spc="-25" dirty="0">
                <a:latin typeface="Open Sans"/>
                <a:cs typeface="Open Sans"/>
              </a:rPr>
              <a:t> </a:t>
            </a:r>
            <a:r>
              <a:rPr sz="2000" dirty="0">
                <a:latin typeface="Open Sans"/>
                <a:cs typeface="Open Sans"/>
              </a:rPr>
              <a:t>to </a:t>
            </a:r>
            <a:r>
              <a:rPr sz="2000" spc="-5" dirty="0">
                <a:latin typeface="Open Sans"/>
                <a:cs typeface="Open Sans"/>
              </a:rPr>
              <a:t>th</a:t>
            </a:r>
            <a:r>
              <a:rPr sz="2000" dirty="0">
                <a:latin typeface="Open Sans"/>
                <a:cs typeface="Open Sans"/>
              </a:rPr>
              <a:t>e w</a:t>
            </a:r>
            <a:r>
              <a:rPr sz="2000" spc="5" dirty="0">
                <a:latin typeface="Open Sans"/>
                <a:cs typeface="Open Sans"/>
              </a:rPr>
              <a:t>o</a:t>
            </a:r>
            <a:r>
              <a:rPr sz="2000" spc="-5" dirty="0">
                <a:latin typeface="Open Sans"/>
                <a:cs typeface="Open Sans"/>
              </a:rPr>
              <a:t>rl</a:t>
            </a:r>
            <a:r>
              <a:rPr sz="2000" dirty="0">
                <a:latin typeface="Open Sans"/>
                <a:cs typeface="Open Sans"/>
              </a:rPr>
              <a:t>d</a:t>
            </a:r>
            <a:r>
              <a:rPr sz="2000" spc="-15" dirty="0">
                <a:latin typeface="Open Sans"/>
                <a:cs typeface="Open Sans"/>
              </a:rPr>
              <a:t> </a:t>
            </a:r>
            <a:r>
              <a:rPr sz="2000" spc="-5" dirty="0">
                <a:latin typeface="Open Sans"/>
                <a:cs typeface="Open Sans"/>
              </a:rPr>
              <a:t>a</a:t>
            </a:r>
            <a:r>
              <a:rPr sz="2000" spc="-35" dirty="0">
                <a:latin typeface="Open Sans"/>
                <a:cs typeface="Open Sans"/>
              </a:rPr>
              <a:t>r</a:t>
            </a:r>
            <a:r>
              <a:rPr sz="2000" dirty="0">
                <a:latin typeface="Open Sans"/>
                <a:cs typeface="Open Sans"/>
              </a:rPr>
              <a:t>ound</a:t>
            </a:r>
            <a:r>
              <a:rPr sz="2000" spc="-5" dirty="0">
                <a:latin typeface="Open Sans"/>
                <a:cs typeface="Open Sans"/>
              </a:rPr>
              <a:t> </a:t>
            </a:r>
            <a:r>
              <a:rPr sz="2000" dirty="0">
                <a:latin typeface="Open Sans"/>
                <a:cs typeface="Open Sans"/>
              </a:rPr>
              <a:t>them.</a:t>
            </a:r>
            <a:endParaRPr sz="2000">
              <a:latin typeface="Open Sans"/>
              <a:cs typeface="Open Sans"/>
            </a:endParaRPr>
          </a:p>
          <a:p>
            <a:pPr marL="355600" marR="45085" indent="-342900">
              <a:lnSpc>
                <a:spcPct val="100000"/>
              </a:lnSpc>
              <a:spcBef>
                <a:spcPts val="480"/>
              </a:spcBef>
              <a:buClr>
                <a:srgbClr val="5D7975"/>
              </a:buClr>
              <a:buFont typeface="Wingdings"/>
              <a:buChar char=""/>
              <a:tabLst>
                <a:tab pos="355600" algn="l"/>
              </a:tabLst>
            </a:pPr>
            <a:r>
              <a:rPr sz="2000" spc="5" dirty="0">
                <a:latin typeface="Open Sans"/>
                <a:cs typeface="Open Sans"/>
              </a:rPr>
              <a:t>I</a:t>
            </a:r>
            <a:r>
              <a:rPr sz="2000" dirty="0">
                <a:latin typeface="Open Sans"/>
                <a:cs typeface="Open Sans"/>
              </a:rPr>
              <a:t>nfo</a:t>
            </a:r>
            <a:r>
              <a:rPr sz="2000" spc="-5" dirty="0">
                <a:latin typeface="Open Sans"/>
                <a:cs typeface="Open Sans"/>
              </a:rPr>
              <a:t>rma</a:t>
            </a:r>
            <a:r>
              <a:rPr sz="2000" dirty="0">
                <a:latin typeface="Open Sans"/>
                <a:cs typeface="Open Sans"/>
              </a:rPr>
              <a:t>tion</a:t>
            </a:r>
            <a:r>
              <a:rPr sz="2000" spc="-15" dirty="0">
                <a:latin typeface="Open Sans"/>
                <a:cs typeface="Open Sans"/>
              </a:rPr>
              <a:t> </a:t>
            </a:r>
            <a:r>
              <a:rPr sz="2000" spc="5" dirty="0">
                <a:latin typeface="Open Sans"/>
                <a:cs typeface="Open Sans"/>
              </a:rPr>
              <a:t>c</a:t>
            </a:r>
            <a:r>
              <a:rPr sz="2000" spc="-5" dirty="0">
                <a:latin typeface="Open Sans"/>
                <a:cs typeface="Open Sans"/>
              </a:rPr>
              <a:t>a</a:t>
            </a:r>
            <a:r>
              <a:rPr sz="2000" dirty="0">
                <a:latin typeface="Open Sans"/>
                <a:cs typeface="Open Sans"/>
              </a:rPr>
              <a:t>n</a:t>
            </a:r>
            <a:r>
              <a:rPr sz="2000" spc="-15" dirty="0">
                <a:latin typeface="Open Sans"/>
                <a:cs typeface="Open Sans"/>
              </a:rPr>
              <a:t> </a:t>
            </a:r>
            <a:r>
              <a:rPr sz="2000" dirty="0">
                <a:latin typeface="Open Sans"/>
                <a:cs typeface="Open Sans"/>
              </a:rPr>
              <a:t>be</a:t>
            </a:r>
            <a:r>
              <a:rPr sz="2000" spc="10" dirty="0">
                <a:latin typeface="Open Sans"/>
                <a:cs typeface="Open Sans"/>
              </a:rPr>
              <a:t> </a:t>
            </a:r>
            <a:r>
              <a:rPr sz="2000" dirty="0">
                <a:latin typeface="Open Sans"/>
                <a:cs typeface="Open Sans"/>
              </a:rPr>
              <a:t>p</a:t>
            </a:r>
            <a:r>
              <a:rPr sz="2000" spc="-40" dirty="0">
                <a:latin typeface="Open Sans"/>
                <a:cs typeface="Open Sans"/>
              </a:rPr>
              <a:t>r</a:t>
            </a:r>
            <a:r>
              <a:rPr sz="2000" dirty="0">
                <a:latin typeface="Open Sans"/>
                <a:cs typeface="Open Sans"/>
              </a:rPr>
              <a:t>esented in</a:t>
            </a:r>
            <a:r>
              <a:rPr sz="2000" spc="-5" dirty="0">
                <a:latin typeface="Open Sans"/>
                <a:cs typeface="Open Sans"/>
              </a:rPr>
              <a:t> </a:t>
            </a:r>
            <a:r>
              <a:rPr sz="2000" spc="-130" dirty="0">
                <a:latin typeface="Open Sans"/>
                <a:cs typeface="Open Sans"/>
              </a:rPr>
              <a:t>“</a:t>
            </a:r>
            <a:r>
              <a:rPr sz="2000" spc="5" dirty="0">
                <a:latin typeface="Open Sans"/>
                <a:cs typeface="Open Sans"/>
              </a:rPr>
              <a:t>c</a:t>
            </a:r>
            <a:r>
              <a:rPr sz="2000" dirty="0">
                <a:latin typeface="Open Sans"/>
                <a:cs typeface="Open Sans"/>
              </a:rPr>
              <a:t>h</a:t>
            </a:r>
            <a:r>
              <a:rPr sz="2000" spc="-15" dirty="0">
                <a:latin typeface="Open Sans"/>
                <a:cs typeface="Open Sans"/>
              </a:rPr>
              <a:t>u</a:t>
            </a:r>
            <a:r>
              <a:rPr sz="2000" dirty="0">
                <a:latin typeface="Open Sans"/>
                <a:cs typeface="Open Sans"/>
              </a:rPr>
              <a:t>nks” to all</a:t>
            </a:r>
            <a:r>
              <a:rPr sz="2000" spc="-35" dirty="0">
                <a:latin typeface="Open Sans"/>
                <a:cs typeface="Open Sans"/>
              </a:rPr>
              <a:t>o</a:t>
            </a:r>
            <a:r>
              <a:rPr sz="2000" dirty="0">
                <a:latin typeface="Open Sans"/>
                <a:cs typeface="Open Sans"/>
              </a:rPr>
              <a:t>w</a:t>
            </a:r>
            <a:r>
              <a:rPr sz="2000" spc="-15" dirty="0">
                <a:latin typeface="Open Sans"/>
                <a:cs typeface="Open Sans"/>
              </a:rPr>
              <a:t> </a:t>
            </a:r>
            <a:r>
              <a:rPr sz="2000" spc="5" dirty="0">
                <a:latin typeface="Open Sans"/>
                <a:cs typeface="Open Sans"/>
              </a:rPr>
              <a:t>c</a:t>
            </a:r>
            <a:r>
              <a:rPr sz="2000" dirty="0">
                <a:latin typeface="Open Sans"/>
                <a:cs typeface="Open Sans"/>
              </a:rPr>
              <a:t>h</a:t>
            </a:r>
            <a:r>
              <a:rPr sz="2000" spc="-10" dirty="0">
                <a:latin typeface="Open Sans"/>
                <a:cs typeface="Open Sans"/>
              </a:rPr>
              <a:t>i</a:t>
            </a:r>
            <a:r>
              <a:rPr sz="2000" dirty="0">
                <a:latin typeface="Open Sans"/>
                <a:cs typeface="Open Sans"/>
              </a:rPr>
              <a:t>ld</a:t>
            </a:r>
            <a:r>
              <a:rPr sz="2000" spc="-45" dirty="0">
                <a:latin typeface="Open Sans"/>
                <a:cs typeface="Open Sans"/>
              </a:rPr>
              <a:t>r</a:t>
            </a:r>
            <a:r>
              <a:rPr sz="2000" dirty="0">
                <a:latin typeface="Open Sans"/>
                <a:cs typeface="Open Sans"/>
              </a:rPr>
              <a:t>en to</a:t>
            </a:r>
            <a:r>
              <a:rPr sz="2000" spc="5" dirty="0">
                <a:latin typeface="Open Sans"/>
                <a:cs typeface="Open Sans"/>
              </a:rPr>
              <a:t> </a:t>
            </a:r>
            <a:r>
              <a:rPr sz="2000" dirty="0">
                <a:latin typeface="Open Sans"/>
                <a:cs typeface="Open Sans"/>
              </a:rPr>
              <a:t>thi</a:t>
            </a:r>
            <a:r>
              <a:rPr sz="2000" spc="-10" dirty="0">
                <a:latin typeface="Open Sans"/>
                <a:cs typeface="Open Sans"/>
              </a:rPr>
              <a:t>n</a:t>
            </a:r>
            <a:r>
              <a:rPr sz="2000" dirty="0">
                <a:latin typeface="Open Sans"/>
                <a:cs typeface="Open Sans"/>
              </a:rPr>
              <a:t>k</a:t>
            </a:r>
            <a:r>
              <a:rPr sz="2000" spc="5" dirty="0">
                <a:latin typeface="Open Sans"/>
                <a:cs typeface="Open Sans"/>
              </a:rPr>
              <a:t> </a:t>
            </a:r>
            <a:r>
              <a:rPr sz="2000" spc="-5" dirty="0">
                <a:latin typeface="Open Sans"/>
                <a:cs typeface="Open Sans"/>
              </a:rPr>
              <a:t>abou</a:t>
            </a:r>
            <a:r>
              <a:rPr sz="2000" dirty="0">
                <a:latin typeface="Open Sans"/>
                <a:cs typeface="Open Sans"/>
              </a:rPr>
              <a:t>t </a:t>
            </a:r>
            <a:r>
              <a:rPr sz="2000" spc="-5" dirty="0">
                <a:latin typeface="Open Sans"/>
                <a:cs typeface="Open Sans"/>
              </a:rPr>
              <a:t>an</a:t>
            </a:r>
            <a:r>
              <a:rPr sz="2000" dirty="0">
                <a:latin typeface="Open Sans"/>
                <a:cs typeface="Open Sans"/>
              </a:rPr>
              <a:t>d </a:t>
            </a:r>
            <a:r>
              <a:rPr sz="2000" spc="-5" dirty="0">
                <a:latin typeface="Open Sans"/>
                <a:cs typeface="Open Sans"/>
              </a:rPr>
              <a:t>appl</a:t>
            </a:r>
            <a:r>
              <a:rPr sz="2000" dirty="0">
                <a:latin typeface="Open Sans"/>
                <a:cs typeface="Open Sans"/>
              </a:rPr>
              <a:t>y </a:t>
            </a:r>
            <a:r>
              <a:rPr sz="2000" spc="5" dirty="0">
                <a:latin typeface="Open Sans"/>
                <a:cs typeface="Open Sans"/>
              </a:rPr>
              <a:t>t</a:t>
            </a:r>
            <a:r>
              <a:rPr sz="2000" dirty="0">
                <a:latin typeface="Open Sans"/>
                <a:cs typeface="Open Sans"/>
              </a:rPr>
              <a:t>he n</a:t>
            </a:r>
            <a:r>
              <a:rPr sz="2000" spc="-35" dirty="0">
                <a:latin typeface="Open Sans"/>
                <a:cs typeface="Open Sans"/>
              </a:rPr>
              <a:t>e</a:t>
            </a:r>
            <a:r>
              <a:rPr sz="2000" dirty="0">
                <a:latin typeface="Open Sans"/>
                <a:cs typeface="Open Sans"/>
              </a:rPr>
              <a:t>w</a:t>
            </a:r>
            <a:r>
              <a:rPr sz="2000" spc="-15" dirty="0">
                <a:latin typeface="Open Sans"/>
                <a:cs typeface="Open Sans"/>
              </a:rPr>
              <a:t> </a:t>
            </a:r>
            <a:r>
              <a:rPr sz="2000" dirty="0">
                <a:latin typeface="Open Sans"/>
                <a:cs typeface="Open Sans"/>
              </a:rPr>
              <a:t>kn</a:t>
            </a:r>
            <a:r>
              <a:rPr sz="2000" spc="-40" dirty="0">
                <a:latin typeface="Open Sans"/>
                <a:cs typeface="Open Sans"/>
              </a:rPr>
              <a:t>o</a:t>
            </a:r>
            <a:r>
              <a:rPr sz="2000" dirty="0">
                <a:latin typeface="Open Sans"/>
                <a:cs typeface="Open Sans"/>
              </a:rPr>
              <a:t>wl</a:t>
            </a:r>
            <a:r>
              <a:rPr sz="2000" spc="5" dirty="0">
                <a:latin typeface="Open Sans"/>
                <a:cs typeface="Open Sans"/>
              </a:rPr>
              <a:t>e</a:t>
            </a:r>
            <a:r>
              <a:rPr sz="2000" dirty="0">
                <a:latin typeface="Open Sans"/>
                <a:cs typeface="Open Sans"/>
              </a:rPr>
              <a:t>dge p</a:t>
            </a:r>
            <a:r>
              <a:rPr sz="2000" spc="-45" dirty="0">
                <a:latin typeface="Open Sans"/>
                <a:cs typeface="Open Sans"/>
              </a:rPr>
              <a:t>r</a:t>
            </a:r>
            <a:r>
              <a:rPr sz="2000" dirty="0">
                <a:latin typeface="Open Sans"/>
                <a:cs typeface="Open Sans"/>
              </a:rPr>
              <a:t>esented.</a:t>
            </a:r>
            <a:endParaRPr sz="2000">
              <a:latin typeface="Open Sans"/>
              <a:cs typeface="Open Sans"/>
            </a:endParaRPr>
          </a:p>
          <a:p>
            <a:pPr marL="355600" marR="5080" indent="-342900">
              <a:lnSpc>
                <a:spcPct val="100000"/>
              </a:lnSpc>
              <a:spcBef>
                <a:spcPts val="480"/>
              </a:spcBef>
              <a:buClr>
                <a:srgbClr val="5D7975"/>
              </a:buClr>
              <a:buFont typeface="Wingdings"/>
              <a:buChar char=""/>
              <a:tabLst>
                <a:tab pos="355600" algn="l"/>
              </a:tabLst>
            </a:pPr>
            <a:r>
              <a:rPr sz="2000" spc="5" dirty="0">
                <a:latin typeface="Open Sans"/>
                <a:cs typeface="Open Sans"/>
              </a:rPr>
              <a:t>I</a:t>
            </a:r>
            <a:r>
              <a:rPr sz="2000" dirty="0">
                <a:latin typeface="Open Sans"/>
                <a:cs typeface="Open Sans"/>
              </a:rPr>
              <a:t>nfo</a:t>
            </a:r>
            <a:r>
              <a:rPr sz="2000" spc="-5" dirty="0">
                <a:latin typeface="Open Sans"/>
                <a:cs typeface="Open Sans"/>
              </a:rPr>
              <a:t>rma</a:t>
            </a:r>
            <a:r>
              <a:rPr sz="2000" dirty="0">
                <a:latin typeface="Open Sans"/>
                <a:cs typeface="Open Sans"/>
              </a:rPr>
              <a:t>tional</a:t>
            </a:r>
            <a:r>
              <a:rPr sz="2000" spc="-25" dirty="0">
                <a:latin typeface="Open Sans"/>
                <a:cs typeface="Open Sans"/>
              </a:rPr>
              <a:t> </a:t>
            </a:r>
            <a:r>
              <a:rPr sz="2000" dirty="0">
                <a:latin typeface="Open Sans"/>
                <a:cs typeface="Open Sans"/>
              </a:rPr>
              <a:t>boo</a:t>
            </a:r>
            <a:r>
              <a:rPr sz="2000" spc="5" dirty="0">
                <a:latin typeface="Open Sans"/>
                <a:cs typeface="Open Sans"/>
              </a:rPr>
              <a:t>k</a:t>
            </a:r>
            <a:r>
              <a:rPr sz="2000" dirty="0">
                <a:latin typeface="Open Sans"/>
                <a:cs typeface="Open Sans"/>
              </a:rPr>
              <a:t>s</a:t>
            </a:r>
            <a:r>
              <a:rPr sz="2000" spc="5" dirty="0">
                <a:latin typeface="Open Sans"/>
                <a:cs typeface="Open Sans"/>
              </a:rPr>
              <a:t> </a:t>
            </a:r>
            <a:r>
              <a:rPr sz="2000" spc="-5" dirty="0">
                <a:latin typeface="Open Sans"/>
                <a:cs typeface="Open Sans"/>
              </a:rPr>
              <a:t>c</a:t>
            </a:r>
            <a:r>
              <a:rPr sz="2000" spc="5" dirty="0">
                <a:latin typeface="Open Sans"/>
                <a:cs typeface="Open Sans"/>
              </a:rPr>
              <a:t>a</a:t>
            </a:r>
            <a:r>
              <a:rPr sz="2000" dirty="0">
                <a:latin typeface="Open Sans"/>
                <a:cs typeface="Open Sans"/>
              </a:rPr>
              <a:t>n</a:t>
            </a:r>
            <a:r>
              <a:rPr sz="2000" spc="-20" dirty="0">
                <a:latin typeface="Open Sans"/>
                <a:cs typeface="Open Sans"/>
              </a:rPr>
              <a:t> </a:t>
            </a:r>
            <a:r>
              <a:rPr sz="2000" dirty="0">
                <a:latin typeface="Open Sans"/>
                <a:cs typeface="Open Sans"/>
              </a:rPr>
              <a:t>be </a:t>
            </a:r>
            <a:r>
              <a:rPr sz="2000" spc="-5" dirty="0">
                <a:latin typeface="Open Sans"/>
                <a:cs typeface="Open Sans"/>
              </a:rPr>
              <a:t>s</a:t>
            </a:r>
            <a:r>
              <a:rPr sz="2000" spc="5" dirty="0">
                <a:latin typeface="Open Sans"/>
                <a:cs typeface="Open Sans"/>
              </a:rPr>
              <a:t>t</a:t>
            </a:r>
            <a:r>
              <a:rPr sz="2000" spc="-40" dirty="0">
                <a:latin typeface="Open Sans"/>
                <a:cs typeface="Open Sans"/>
              </a:rPr>
              <a:t>r</a:t>
            </a:r>
            <a:r>
              <a:rPr sz="2000" spc="-5" dirty="0">
                <a:latin typeface="Open Sans"/>
                <a:cs typeface="Open Sans"/>
              </a:rPr>
              <a:t>at</a:t>
            </a:r>
            <a:r>
              <a:rPr sz="2000" spc="5" dirty="0">
                <a:latin typeface="Open Sans"/>
                <a:cs typeface="Open Sans"/>
              </a:rPr>
              <a:t>e</a:t>
            </a:r>
            <a:r>
              <a:rPr sz="2000" dirty="0">
                <a:latin typeface="Open Sans"/>
                <a:cs typeface="Open Sans"/>
              </a:rPr>
              <a:t>g</a:t>
            </a:r>
            <a:r>
              <a:rPr sz="2000" spc="-10" dirty="0">
                <a:latin typeface="Open Sans"/>
                <a:cs typeface="Open Sans"/>
              </a:rPr>
              <a:t>i</a:t>
            </a:r>
            <a:r>
              <a:rPr sz="2000" spc="-5" dirty="0">
                <a:latin typeface="Open Sans"/>
                <a:cs typeface="Open Sans"/>
              </a:rPr>
              <a:t>cal</a:t>
            </a:r>
            <a:r>
              <a:rPr sz="2000" spc="-20" dirty="0">
                <a:latin typeface="Open Sans"/>
                <a:cs typeface="Open Sans"/>
              </a:rPr>
              <a:t>l</a:t>
            </a:r>
            <a:r>
              <a:rPr sz="2000" dirty="0">
                <a:latin typeface="Open Sans"/>
                <a:cs typeface="Open Sans"/>
              </a:rPr>
              <a:t>y</a:t>
            </a:r>
            <a:r>
              <a:rPr sz="2000" spc="-30" dirty="0">
                <a:latin typeface="Open Sans"/>
                <a:cs typeface="Open Sans"/>
              </a:rPr>
              <a:t> </a:t>
            </a:r>
            <a:r>
              <a:rPr sz="2000" spc="-5" dirty="0">
                <a:latin typeface="Open Sans"/>
                <a:cs typeface="Open Sans"/>
              </a:rPr>
              <a:t>s</a:t>
            </a:r>
            <a:r>
              <a:rPr sz="2000" spc="5" dirty="0">
                <a:latin typeface="Open Sans"/>
                <a:cs typeface="Open Sans"/>
              </a:rPr>
              <a:t>e</a:t>
            </a:r>
            <a:r>
              <a:rPr sz="2000" dirty="0">
                <a:latin typeface="Open Sans"/>
                <a:cs typeface="Open Sans"/>
              </a:rPr>
              <a:t>le</a:t>
            </a:r>
            <a:r>
              <a:rPr sz="2000" spc="5" dirty="0">
                <a:latin typeface="Open Sans"/>
                <a:cs typeface="Open Sans"/>
              </a:rPr>
              <a:t>c</a:t>
            </a:r>
            <a:r>
              <a:rPr sz="2000" dirty="0">
                <a:latin typeface="Open Sans"/>
                <a:cs typeface="Open Sans"/>
              </a:rPr>
              <a:t>ted</a:t>
            </a:r>
            <a:r>
              <a:rPr sz="2000" spc="-30" dirty="0">
                <a:latin typeface="Open Sans"/>
                <a:cs typeface="Open Sans"/>
              </a:rPr>
              <a:t> </a:t>
            </a:r>
            <a:r>
              <a:rPr sz="2000" spc="-5" dirty="0">
                <a:latin typeface="Open Sans"/>
                <a:cs typeface="Open Sans"/>
              </a:rPr>
              <a:t>an</a:t>
            </a:r>
            <a:r>
              <a:rPr sz="2000" dirty="0">
                <a:latin typeface="Open Sans"/>
                <a:cs typeface="Open Sans"/>
              </a:rPr>
              <a:t>d</a:t>
            </a:r>
            <a:r>
              <a:rPr sz="2000" spc="-5" dirty="0">
                <a:latin typeface="Open Sans"/>
                <a:cs typeface="Open Sans"/>
              </a:rPr>
              <a:t> </a:t>
            </a:r>
            <a:r>
              <a:rPr sz="2000" spc="-45" dirty="0">
                <a:latin typeface="Open Sans"/>
                <a:cs typeface="Open Sans"/>
              </a:rPr>
              <a:t>r</a:t>
            </a:r>
            <a:r>
              <a:rPr sz="2000" dirty="0">
                <a:latin typeface="Open Sans"/>
                <a:cs typeface="Open Sans"/>
              </a:rPr>
              <a:t>e</a:t>
            </a:r>
            <a:r>
              <a:rPr sz="2000" spc="5" dirty="0">
                <a:latin typeface="Open Sans"/>
                <a:cs typeface="Open Sans"/>
              </a:rPr>
              <a:t>a</a:t>
            </a:r>
            <a:r>
              <a:rPr sz="2000" dirty="0">
                <a:latin typeface="Open Sans"/>
                <a:cs typeface="Open Sans"/>
              </a:rPr>
              <a:t>d in</a:t>
            </a:r>
            <a:r>
              <a:rPr sz="2000" spc="-10" dirty="0">
                <a:latin typeface="Open Sans"/>
                <a:cs typeface="Open Sans"/>
              </a:rPr>
              <a:t> </a:t>
            </a:r>
            <a:r>
              <a:rPr sz="2000" dirty="0">
                <a:latin typeface="Open Sans"/>
                <a:cs typeface="Open Sans"/>
              </a:rPr>
              <a:t>a</a:t>
            </a:r>
            <a:r>
              <a:rPr sz="2000" spc="10" dirty="0">
                <a:latin typeface="Open Sans"/>
                <a:cs typeface="Open Sans"/>
              </a:rPr>
              <a:t> </a:t>
            </a:r>
            <a:r>
              <a:rPr sz="2000" dirty="0">
                <a:latin typeface="Open Sans"/>
                <a:cs typeface="Open Sans"/>
              </a:rPr>
              <a:t>parti</a:t>
            </a:r>
            <a:r>
              <a:rPr sz="2000" spc="5" dirty="0">
                <a:latin typeface="Open Sans"/>
                <a:cs typeface="Open Sans"/>
              </a:rPr>
              <a:t>c</a:t>
            </a:r>
            <a:r>
              <a:rPr sz="2000" dirty="0">
                <a:latin typeface="Open Sans"/>
                <a:cs typeface="Open Sans"/>
              </a:rPr>
              <a:t>ular</a:t>
            </a:r>
            <a:r>
              <a:rPr sz="2000" spc="-30" dirty="0">
                <a:latin typeface="Open Sans"/>
                <a:cs typeface="Open Sans"/>
              </a:rPr>
              <a:t> </a:t>
            </a:r>
            <a:r>
              <a:rPr sz="2000" dirty="0">
                <a:latin typeface="Open Sans"/>
                <a:cs typeface="Open Sans"/>
              </a:rPr>
              <a:t>o</a:t>
            </a:r>
            <a:r>
              <a:rPr sz="2000" spc="-35" dirty="0">
                <a:latin typeface="Open Sans"/>
                <a:cs typeface="Open Sans"/>
              </a:rPr>
              <a:t>r</a:t>
            </a:r>
            <a:r>
              <a:rPr sz="2000" dirty="0">
                <a:latin typeface="Open Sans"/>
                <a:cs typeface="Open Sans"/>
              </a:rPr>
              <a:t>der</a:t>
            </a:r>
            <a:r>
              <a:rPr sz="2000" spc="-15" dirty="0">
                <a:latin typeface="Open Sans"/>
                <a:cs typeface="Open Sans"/>
              </a:rPr>
              <a:t> </a:t>
            </a:r>
            <a:r>
              <a:rPr sz="2000" dirty="0">
                <a:latin typeface="Open Sans"/>
                <a:cs typeface="Open Sans"/>
              </a:rPr>
              <a:t>to </a:t>
            </a:r>
            <a:r>
              <a:rPr sz="2000" spc="5" dirty="0">
                <a:latin typeface="Open Sans"/>
                <a:cs typeface="Open Sans"/>
              </a:rPr>
              <a:t>c</a:t>
            </a:r>
            <a:r>
              <a:rPr sz="2000" dirty="0">
                <a:latin typeface="Open Sans"/>
                <a:cs typeface="Open Sans"/>
              </a:rPr>
              <a:t>ontinually</a:t>
            </a:r>
            <a:r>
              <a:rPr sz="2000" spc="-20" dirty="0">
                <a:latin typeface="Open Sans"/>
                <a:cs typeface="Open Sans"/>
              </a:rPr>
              <a:t> </a:t>
            </a:r>
            <a:r>
              <a:rPr sz="2000" dirty="0">
                <a:latin typeface="Open Sans"/>
                <a:cs typeface="Open Sans"/>
              </a:rPr>
              <a:t>b</a:t>
            </a:r>
            <a:r>
              <a:rPr sz="2000" spc="-10" dirty="0">
                <a:latin typeface="Open Sans"/>
                <a:cs typeface="Open Sans"/>
              </a:rPr>
              <a:t>u</a:t>
            </a:r>
            <a:r>
              <a:rPr sz="2000" dirty="0">
                <a:latin typeface="Open Sans"/>
                <a:cs typeface="Open Sans"/>
              </a:rPr>
              <a:t>ild kn</a:t>
            </a:r>
            <a:r>
              <a:rPr sz="2000" spc="-40" dirty="0">
                <a:latin typeface="Open Sans"/>
                <a:cs typeface="Open Sans"/>
              </a:rPr>
              <a:t>o</a:t>
            </a:r>
            <a:r>
              <a:rPr sz="2000" dirty="0">
                <a:latin typeface="Open Sans"/>
                <a:cs typeface="Open Sans"/>
              </a:rPr>
              <a:t>wl</a:t>
            </a:r>
            <a:r>
              <a:rPr sz="2000" spc="5" dirty="0">
                <a:latin typeface="Open Sans"/>
                <a:cs typeface="Open Sans"/>
              </a:rPr>
              <a:t>e</a:t>
            </a:r>
            <a:r>
              <a:rPr sz="2000" dirty="0">
                <a:latin typeface="Open Sans"/>
                <a:cs typeface="Open Sans"/>
              </a:rPr>
              <a:t>dge </a:t>
            </a:r>
            <a:r>
              <a:rPr sz="2000" spc="-5" dirty="0">
                <a:latin typeface="Open Sans"/>
                <a:cs typeface="Open Sans"/>
              </a:rPr>
              <a:t>an</a:t>
            </a:r>
            <a:r>
              <a:rPr sz="2000" dirty="0">
                <a:latin typeface="Open Sans"/>
                <a:cs typeface="Open Sans"/>
              </a:rPr>
              <a:t>d</a:t>
            </a:r>
            <a:r>
              <a:rPr sz="2000" spc="5" dirty="0">
                <a:latin typeface="Open Sans"/>
                <a:cs typeface="Open Sans"/>
              </a:rPr>
              <a:t> </a:t>
            </a:r>
            <a:r>
              <a:rPr sz="2000" dirty="0">
                <a:latin typeface="Open Sans"/>
                <a:cs typeface="Open Sans"/>
              </a:rPr>
              <a:t>de</a:t>
            </a:r>
            <a:r>
              <a:rPr sz="2000" spc="5" dirty="0">
                <a:latin typeface="Open Sans"/>
                <a:cs typeface="Open Sans"/>
              </a:rPr>
              <a:t>e</a:t>
            </a:r>
            <a:r>
              <a:rPr sz="2000" dirty="0">
                <a:latin typeface="Open Sans"/>
                <a:cs typeface="Open Sans"/>
              </a:rPr>
              <a:t>pen </a:t>
            </a:r>
            <a:r>
              <a:rPr sz="2000" spc="-10" dirty="0">
                <a:latin typeface="Open Sans"/>
                <a:cs typeface="Open Sans"/>
              </a:rPr>
              <a:t>u</a:t>
            </a:r>
            <a:r>
              <a:rPr sz="2000" dirty="0">
                <a:latin typeface="Open Sans"/>
                <a:cs typeface="Open Sans"/>
              </a:rPr>
              <a:t>n</a:t>
            </a:r>
            <a:r>
              <a:rPr sz="2000" spc="-10" dirty="0">
                <a:latin typeface="Open Sans"/>
                <a:cs typeface="Open Sans"/>
              </a:rPr>
              <a:t>d</a:t>
            </a:r>
            <a:r>
              <a:rPr sz="2000" dirty="0">
                <a:latin typeface="Open Sans"/>
                <a:cs typeface="Open Sans"/>
              </a:rPr>
              <a:t>e</a:t>
            </a:r>
            <a:r>
              <a:rPr sz="2000" spc="-5" dirty="0">
                <a:latin typeface="Open Sans"/>
                <a:cs typeface="Open Sans"/>
              </a:rPr>
              <a:t>r</a:t>
            </a:r>
            <a:r>
              <a:rPr sz="2000" spc="5" dirty="0">
                <a:latin typeface="Open Sans"/>
                <a:cs typeface="Open Sans"/>
              </a:rPr>
              <a:t>s</a:t>
            </a:r>
            <a:r>
              <a:rPr sz="2000" dirty="0">
                <a:latin typeface="Open Sans"/>
                <a:cs typeface="Open Sans"/>
              </a:rPr>
              <a:t>t</a:t>
            </a:r>
            <a:r>
              <a:rPr sz="2000" spc="5" dirty="0">
                <a:latin typeface="Open Sans"/>
                <a:cs typeface="Open Sans"/>
              </a:rPr>
              <a:t>a</a:t>
            </a:r>
            <a:r>
              <a:rPr sz="2000" dirty="0">
                <a:latin typeface="Open Sans"/>
                <a:cs typeface="Open Sans"/>
              </a:rPr>
              <a:t>n</a:t>
            </a:r>
            <a:r>
              <a:rPr sz="2000" spc="-10" dirty="0">
                <a:latin typeface="Open Sans"/>
                <a:cs typeface="Open Sans"/>
              </a:rPr>
              <a:t>d</a:t>
            </a:r>
            <a:r>
              <a:rPr sz="2000" dirty="0">
                <a:latin typeface="Open Sans"/>
                <a:cs typeface="Open Sans"/>
              </a:rPr>
              <a:t>in</a:t>
            </a:r>
            <a:r>
              <a:rPr sz="2000" spc="-10" dirty="0">
                <a:latin typeface="Open Sans"/>
                <a:cs typeface="Open Sans"/>
              </a:rPr>
              <a:t>g</a:t>
            </a:r>
            <a:r>
              <a:rPr sz="2000" dirty="0">
                <a:latin typeface="Open Sans"/>
                <a:cs typeface="Open Sans"/>
              </a:rPr>
              <a:t>s.</a:t>
            </a:r>
            <a:endParaRPr sz="2000">
              <a:latin typeface="Open Sans"/>
              <a:cs typeface="Open Sans"/>
            </a:endParaRPr>
          </a:p>
        </p:txBody>
      </p:sp>
      <p:sp>
        <p:nvSpPr>
          <p:cNvPr id="3" name="object 3"/>
          <p:cNvSpPr/>
          <p:nvPr/>
        </p:nvSpPr>
        <p:spPr>
          <a:xfrm>
            <a:off x="472440" y="420877"/>
            <a:ext cx="6284468" cy="515112"/>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6560566" y="420877"/>
            <a:ext cx="1562862" cy="515112"/>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646676" y="1773935"/>
            <a:ext cx="4114800" cy="3310128"/>
          </a:xfrm>
          <a:prstGeom prst="rect">
            <a:avLst/>
          </a:prstGeom>
          <a:blipFill>
            <a:blip r:embed="rId5" cstate="print"/>
            <a:stretch>
              <a:fillRect/>
            </a:stretch>
          </a:blipFill>
        </p:spPr>
        <p:txBody>
          <a:bodyPr wrap="square" lIns="0" tIns="0" rIns="0" bIns="0" rtlCol="0"/>
          <a:lstStyle/>
          <a:p>
            <a:endParaRPr/>
          </a:p>
        </p:txBody>
      </p:sp>
      <p:sp>
        <p:nvSpPr>
          <p:cNvPr id="6" name="object 6"/>
          <p:cNvSpPr txBox="1">
            <a:spLocks noGrp="1"/>
          </p:cNvSpPr>
          <p:nvPr>
            <p:ph type="sldNum" sz="quarter" idx="7"/>
          </p:nvPr>
        </p:nvSpPr>
        <p:spPr>
          <a:prstGeom prst="rect">
            <a:avLst/>
          </a:prstGeom>
        </p:spPr>
        <p:txBody>
          <a:bodyPr vert="horz" wrap="square" lIns="0" tIns="0" rIns="0" bIns="0" rtlCol="0">
            <a:spAutoFit/>
          </a:bodyPr>
          <a:lstStyle/>
          <a:p>
            <a:pPr marL="127635">
              <a:lnSpc>
                <a:spcPct val="100000"/>
              </a:lnSpc>
            </a:pPr>
            <a:fld id="{81D60167-4931-47E6-BA6A-407CBD079E47}" type="slidenum">
              <a:rPr dirty="0"/>
              <a:t>8</a:t>
            </a:fld>
            <a:endParaRP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59740" y="1311798"/>
            <a:ext cx="3956050" cy="4670425"/>
          </a:xfrm>
          <a:prstGeom prst="rect">
            <a:avLst/>
          </a:prstGeom>
        </p:spPr>
        <p:txBody>
          <a:bodyPr vert="horz" wrap="square" lIns="0" tIns="0" rIns="0" bIns="0" rtlCol="0">
            <a:spAutoFit/>
          </a:bodyPr>
          <a:lstStyle/>
          <a:p>
            <a:pPr marL="12700" marR="131445">
              <a:lnSpc>
                <a:spcPct val="80000"/>
              </a:lnSpc>
            </a:pPr>
            <a:r>
              <a:rPr sz="2000" dirty="0">
                <a:latin typeface="Open Sans"/>
                <a:cs typeface="Open Sans"/>
              </a:rPr>
              <a:t>“</a:t>
            </a:r>
            <a:r>
              <a:rPr sz="2000" spc="-10" dirty="0">
                <a:latin typeface="Open Sans"/>
                <a:cs typeface="Open Sans"/>
              </a:rPr>
              <a:t>R</a:t>
            </a:r>
            <a:r>
              <a:rPr sz="2000" dirty="0">
                <a:latin typeface="Open Sans"/>
                <a:cs typeface="Open Sans"/>
              </a:rPr>
              <a:t>eadi</a:t>
            </a:r>
            <a:r>
              <a:rPr sz="2000" spc="-10" dirty="0">
                <a:latin typeface="Open Sans"/>
                <a:cs typeface="Open Sans"/>
              </a:rPr>
              <a:t>n</a:t>
            </a:r>
            <a:r>
              <a:rPr sz="2000" dirty="0">
                <a:latin typeface="Open Sans"/>
                <a:cs typeface="Open Sans"/>
              </a:rPr>
              <a:t>g</a:t>
            </a:r>
            <a:r>
              <a:rPr sz="2000" spc="-5" dirty="0">
                <a:latin typeface="Open Sans"/>
                <a:cs typeface="Open Sans"/>
              </a:rPr>
              <a:t> </a:t>
            </a:r>
            <a:r>
              <a:rPr sz="2000" dirty="0">
                <a:latin typeface="Open Sans"/>
                <a:cs typeface="Open Sans"/>
              </a:rPr>
              <a:t>alo</a:t>
            </a:r>
            <a:r>
              <a:rPr sz="2000" spc="-10" dirty="0">
                <a:latin typeface="Open Sans"/>
                <a:cs typeface="Open Sans"/>
              </a:rPr>
              <a:t>u</a:t>
            </a:r>
            <a:r>
              <a:rPr sz="2000" dirty="0">
                <a:latin typeface="Open Sans"/>
                <a:cs typeface="Open Sans"/>
              </a:rPr>
              <a:t>d opens</a:t>
            </a:r>
            <a:r>
              <a:rPr sz="2000" spc="-15" dirty="0">
                <a:latin typeface="Open Sans"/>
                <a:cs typeface="Open Sans"/>
              </a:rPr>
              <a:t> </a:t>
            </a:r>
            <a:r>
              <a:rPr sz="2000" dirty="0">
                <a:latin typeface="Open Sans"/>
                <a:cs typeface="Open Sans"/>
              </a:rPr>
              <a:t>the</a:t>
            </a:r>
            <a:r>
              <a:rPr sz="2000" spc="-10" dirty="0">
                <a:latin typeface="Open Sans"/>
                <a:cs typeface="Open Sans"/>
              </a:rPr>
              <a:t> </a:t>
            </a:r>
            <a:r>
              <a:rPr sz="2000" dirty="0">
                <a:latin typeface="Open Sans"/>
                <a:cs typeface="Open Sans"/>
              </a:rPr>
              <a:t>door </a:t>
            </a:r>
            <a:r>
              <a:rPr sz="2000" spc="-5" dirty="0">
                <a:latin typeface="Open Sans"/>
                <a:cs typeface="Open Sans"/>
              </a:rPr>
              <a:t>t</a:t>
            </a:r>
            <a:r>
              <a:rPr sz="2000" dirty="0">
                <a:latin typeface="Open Sans"/>
                <a:cs typeface="Open Sans"/>
              </a:rPr>
              <a:t>o lear</a:t>
            </a:r>
            <a:r>
              <a:rPr sz="2000" spc="-10" dirty="0">
                <a:latin typeface="Open Sans"/>
                <a:cs typeface="Open Sans"/>
              </a:rPr>
              <a:t>n</a:t>
            </a:r>
            <a:r>
              <a:rPr sz="2000" dirty="0">
                <a:latin typeface="Open Sans"/>
                <a:cs typeface="Open Sans"/>
              </a:rPr>
              <a:t>i</a:t>
            </a:r>
            <a:r>
              <a:rPr sz="2000" spc="-10" dirty="0">
                <a:latin typeface="Open Sans"/>
                <a:cs typeface="Open Sans"/>
              </a:rPr>
              <a:t>ng</a:t>
            </a:r>
            <a:r>
              <a:rPr sz="2000" dirty="0">
                <a:latin typeface="Open Sans"/>
                <a:cs typeface="Open Sans"/>
              </a:rPr>
              <a:t>, </a:t>
            </a:r>
            <a:r>
              <a:rPr sz="2000" spc="-10" dirty="0">
                <a:latin typeface="Open Sans"/>
                <a:cs typeface="Open Sans"/>
              </a:rPr>
              <a:t>g</a:t>
            </a:r>
            <a:r>
              <a:rPr sz="2000" dirty="0">
                <a:latin typeface="Open Sans"/>
                <a:cs typeface="Open Sans"/>
              </a:rPr>
              <a:t>ivi</a:t>
            </a:r>
            <a:r>
              <a:rPr sz="2000" spc="-10" dirty="0">
                <a:latin typeface="Open Sans"/>
                <a:cs typeface="Open Sans"/>
              </a:rPr>
              <a:t>n</a:t>
            </a:r>
            <a:r>
              <a:rPr sz="2000" dirty="0">
                <a:latin typeface="Open Sans"/>
                <a:cs typeface="Open Sans"/>
              </a:rPr>
              <a:t>g</a:t>
            </a:r>
            <a:r>
              <a:rPr sz="2000" spc="-5" dirty="0">
                <a:latin typeface="Open Sans"/>
                <a:cs typeface="Open Sans"/>
              </a:rPr>
              <a:t> </a:t>
            </a:r>
            <a:r>
              <a:rPr sz="2000" dirty="0">
                <a:latin typeface="Open Sans"/>
                <a:cs typeface="Open Sans"/>
              </a:rPr>
              <a:t>c</a:t>
            </a:r>
            <a:r>
              <a:rPr sz="2000" spc="-10" dirty="0">
                <a:latin typeface="Open Sans"/>
                <a:cs typeface="Open Sans"/>
              </a:rPr>
              <a:t>h</a:t>
            </a:r>
            <a:r>
              <a:rPr sz="2000" dirty="0">
                <a:latin typeface="Open Sans"/>
                <a:cs typeface="Open Sans"/>
              </a:rPr>
              <a:t>i</a:t>
            </a:r>
            <a:r>
              <a:rPr sz="2000" spc="-10" dirty="0">
                <a:latin typeface="Open Sans"/>
                <a:cs typeface="Open Sans"/>
              </a:rPr>
              <a:t>l</a:t>
            </a:r>
            <a:r>
              <a:rPr sz="2000" dirty="0">
                <a:latin typeface="Open Sans"/>
                <a:cs typeface="Open Sans"/>
              </a:rPr>
              <a:t>d</a:t>
            </a:r>
            <a:r>
              <a:rPr sz="2000" spc="-45" dirty="0">
                <a:latin typeface="Open Sans"/>
                <a:cs typeface="Open Sans"/>
              </a:rPr>
              <a:t>r</a:t>
            </a:r>
            <a:r>
              <a:rPr sz="2000" spc="-5" dirty="0">
                <a:latin typeface="Open Sans"/>
                <a:cs typeface="Open Sans"/>
              </a:rPr>
              <a:t>e</a:t>
            </a:r>
            <a:r>
              <a:rPr sz="2000" dirty="0">
                <a:latin typeface="Open Sans"/>
                <a:cs typeface="Open Sans"/>
              </a:rPr>
              <a:t>n</a:t>
            </a:r>
            <a:r>
              <a:rPr sz="2000" spc="-35" dirty="0">
                <a:latin typeface="Open Sans"/>
                <a:cs typeface="Open Sans"/>
              </a:rPr>
              <a:t> </a:t>
            </a:r>
            <a:r>
              <a:rPr sz="2000" dirty="0">
                <a:latin typeface="Open Sans"/>
                <a:cs typeface="Open Sans"/>
              </a:rPr>
              <a:t>a </a:t>
            </a:r>
            <a:r>
              <a:rPr sz="2000" spc="-5" dirty="0">
                <a:latin typeface="Open Sans"/>
                <a:cs typeface="Open Sans"/>
              </a:rPr>
              <a:t>specia</a:t>
            </a:r>
            <a:r>
              <a:rPr sz="2000" dirty="0">
                <a:latin typeface="Open Sans"/>
                <a:cs typeface="Open Sans"/>
              </a:rPr>
              <a:t>l</a:t>
            </a:r>
            <a:r>
              <a:rPr sz="2000" spc="-30" dirty="0">
                <a:latin typeface="Open Sans"/>
                <a:cs typeface="Open Sans"/>
              </a:rPr>
              <a:t> </a:t>
            </a:r>
            <a:r>
              <a:rPr sz="2000" dirty="0">
                <a:latin typeface="Open Sans"/>
                <a:cs typeface="Open Sans"/>
              </a:rPr>
              <a:t>ki</a:t>
            </a:r>
            <a:r>
              <a:rPr sz="2000" spc="-10" dirty="0">
                <a:latin typeface="Open Sans"/>
                <a:cs typeface="Open Sans"/>
              </a:rPr>
              <a:t>n</a:t>
            </a:r>
            <a:r>
              <a:rPr sz="2000" dirty="0">
                <a:latin typeface="Open Sans"/>
                <a:cs typeface="Open Sans"/>
              </a:rPr>
              <a:t>d</a:t>
            </a:r>
            <a:r>
              <a:rPr sz="2000" spc="-10" dirty="0">
                <a:latin typeface="Open Sans"/>
                <a:cs typeface="Open Sans"/>
              </a:rPr>
              <a:t> </a:t>
            </a:r>
            <a:r>
              <a:rPr sz="2000" dirty="0">
                <a:latin typeface="Open Sans"/>
                <a:cs typeface="Open Sans"/>
              </a:rPr>
              <a:t>of </a:t>
            </a:r>
            <a:r>
              <a:rPr sz="2000" spc="-5" dirty="0">
                <a:latin typeface="Open Sans"/>
                <a:cs typeface="Open Sans"/>
              </a:rPr>
              <a:t>ac</a:t>
            </a:r>
            <a:r>
              <a:rPr sz="2000" spc="5" dirty="0">
                <a:latin typeface="Open Sans"/>
                <a:cs typeface="Open Sans"/>
              </a:rPr>
              <a:t>c</a:t>
            </a:r>
            <a:r>
              <a:rPr sz="2000" spc="-5" dirty="0">
                <a:latin typeface="Open Sans"/>
                <a:cs typeface="Open Sans"/>
              </a:rPr>
              <a:t>es</a:t>
            </a:r>
            <a:r>
              <a:rPr sz="2000" dirty="0">
                <a:latin typeface="Open Sans"/>
                <a:cs typeface="Open Sans"/>
              </a:rPr>
              <a:t>s</a:t>
            </a:r>
            <a:r>
              <a:rPr sz="2000" spc="-10" dirty="0">
                <a:latin typeface="Open Sans"/>
                <a:cs typeface="Open Sans"/>
              </a:rPr>
              <a:t> </a:t>
            </a:r>
            <a:r>
              <a:rPr sz="2000" spc="-5" dirty="0">
                <a:latin typeface="Open Sans"/>
                <a:cs typeface="Open Sans"/>
              </a:rPr>
              <a:t>t</a:t>
            </a:r>
            <a:r>
              <a:rPr sz="2000" dirty="0">
                <a:latin typeface="Open Sans"/>
                <a:cs typeface="Open Sans"/>
              </a:rPr>
              <a:t>o</a:t>
            </a:r>
            <a:r>
              <a:rPr sz="2000" spc="-30" dirty="0">
                <a:latin typeface="Open Sans"/>
                <a:cs typeface="Open Sans"/>
              </a:rPr>
              <a:t> </a:t>
            </a:r>
            <a:r>
              <a:rPr sz="2000" dirty="0">
                <a:latin typeface="Open Sans"/>
                <a:cs typeface="Open Sans"/>
              </a:rPr>
              <a:t>t</a:t>
            </a:r>
            <a:r>
              <a:rPr sz="2000" spc="-10" dirty="0">
                <a:latin typeface="Open Sans"/>
                <a:cs typeface="Open Sans"/>
              </a:rPr>
              <a:t>h</a:t>
            </a:r>
            <a:r>
              <a:rPr sz="2000" dirty="0">
                <a:latin typeface="Open Sans"/>
                <a:cs typeface="Open Sans"/>
              </a:rPr>
              <a:t>e p</a:t>
            </a:r>
            <a:r>
              <a:rPr sz="2000" spc="-40" dirty="0">
                <a:latin typeface="Open Sans"/>
                <a:cs typeface="Open Sans"/>
              </a:rPr>
              <a:t>o</a:t>
            </a:r>
            <a:r>
              <a:rPr sz="2000" dirty="0">
                <a:latin typeface="Open Sans"/>
                <a:cs typeface="Open Sans"/>
              </a:rPr>
              <a:t>wer</a:t>
            </a:r>
            <a:r>
              <a:rPr sz="2000" spc="-15" dirty="0">
                <a:latin typeface="Open Sans"/>
                <a:cs typeface="Open Sans"/>
              </a:rPr>
              <a:t> </a:t>
            </a:r>
            <a:r>
              <a:rPr sz="2000" dirty="0">
                <a:latin typeface="Open Sans"/>
                <a:cs typeface="Open Sans"/>
              </a:rPr>
              <a:t>of</a:t>
            </a:r>
            <a:r>
              <a:rPr sz="2000" spc="5" dirty="0">
                <a:latin typeface="Open Sans"/>
                <a:cs typeface="Open Sans"/>
              </a:rPr>
              <a:t> </a:t>
            </a:r>
            <a:r>
              <a:rPr sz="2000" spc="-5" dirty="0">
                <a:latin typeface="Open Sans"/>
                <a:cs typeface="Open Sans"/>
              </a:rPr>
              <a:t>stor</a:t>
            </a:r>
            <a:r>
              <a:rPr sz="2000" dirty="0">
                <a:latin typeface="Open Sans"/>
                <a:cs typeface="Open Sans"/>
              </a:rPr>
              <a:t>y</a:t>
            </a:r>
            <a:r>
              <a:rPr sz="2000" spc="-10" dirty="0">
                <a:latin typeface="Open Sans"/>
                <a:cs typeface="Open Sans"/>
              </a:rPr>
              <a:t> </a:t>
            </a:r>
            <a:r>
              <a:rPr sz="2000" spc="-5" dirty="0">
                <a:latin typeface="Open Sans"/>
                <a:cs typeface="Open Sans"/>
              </a:rPr>
              <a:t>an</a:t>
            </a:r>
            <a:r>
              <a:rPr sz="2000" dirty="0">
                <a:latin typeface="Open Sans"/>
                <a:cs typeface="Open Sans"/>
              </a:rPr>
              <a:t>d</a:t>
            </a:r>
            <a:r>
              <a:rPr sz="2000" spc="-10" dirty="0">
                <a:latin typeface="Open Sans"/>
                <a:cs typeface="Open Sans"/>
              </a:rPr>
              <a:t> </a:t>
            </a:r>
            <a:r>
              <a:rPr sz="2000" dirty="0">
                <a:latin typeface="Open Sans"/>
                <a:cs typeface="Open Sans"/>
              </a:rPr>
              <a:t>t</a:t>
            </a:r>
            <a:r>
              <a:rPr sz="2000" spc="-10" dirty="0">
                <a:latin typeface="Open Sans"/>
                <a:cs typeface="Open Sans"/>
              </a:rPr>
              <a:t>h</a:t>
            </a:r>
            <a:r>
              <a:rPr sz="2000" dirty="0">
                <a:latin typeface="Open Sans"/>
                <a:cs typeface="Open Sans"/>
              </a:rPr>
              <a:t>e </a:t>
            </a:r>
            <a:r>
              <a:rPr sz="2000" spc="-35" dirty="0">
                <a:latin typeface="Open Sans"/>
                <a:cs typeface="Open Sans"/>
              </a:rPr>
              <a:t>e</a:t>
            </a:r>
            <a:r>
              <a:rPr sz="2000" spc="-10" dirty="0">
                <a:latin typeface="Open Sans"/>
                <a:cs typeface="Open Sans"/>
              </a:rPr>
              <a:t>x</a:t>
            </a:r>
            <a:r>
              <a:rPr sz="2000" dirty="0">
                <a:latin typeface="Open Sans"/>
                <a:cs typeface="Open Sans"/>
              </a:rPr>
              <a:t>perie</a:t>
            </a:r>
            <a:r>
              <a:rPr sz="2000" spc="-10" dirty="0">
                <a:latin typeface="Open Sans"/>
                <a:cs typeface="Open Sans"/>
              </a:rPr>
              <a:t>n</a:t>
            </a:r>
            <a:r>
              <a:rPr sz="2000" dirty="0">
                <a:latin typeface="Open Sans"/>
                <a:cs typeface="Open Sans"/>
              </a:rPr>
              <a:t>ce</a:t>
            </a:r>
            <a:r>
              <a:rPr sz="2000" spc="-15" dirty="0">
                <a:latin typeface="Open Sans"/>
                <a:cs typeface="Open Sans"/>
              </a:rPr>
              <a:t> </a:t>
            </a:r>
            <a:r>
              <a:rPr sz="2000" dirty="0">
                <a:latin typeface="Open Sans"/>
                <a:cs typeface="Open Sans"/>
              </a:rPr>
              <a:t>of</a:t>
            </a:r>
            <a:r>
              <a:rPr sz="2000" spc="5" dirty="0">
                <a:latin typeface="Open Sans"/>
                <a:cs typeface="Open Sans"/>
              </a:rPr>
              <a:t> </a:t>
            </a:r>
            <a:r>
              <a:rPr sz="2000" dirty="0">
                <a:latin typeface="Open Sans"/>
                <a:cs typeface="Open Sans"/>
              </a:rPr>
              <a:t>w</a:t>
            </a:r>
            <a:r>
              <a:rPr sz="2000" spc="-10" dirty="0">
                <a:latin typeface="Open Sans"/>
                <a:cs typeface="Open Sans"/>
              </a:rPr>
              <a:t>h</a:t>
            </a:r>
            <a:r>
              <a:rPr sz="2000" spc="-5" dirty="0">
                <a:latin typeface="Open Sans"/>
                <a:cs typeface="Open Sans"/>
              </a:rPr>
              <a:t>a</a:t>
            </a:r>
            <a:r>
              <a:rPr sz="2000" dirty="0">
                <a:latin typeface="Open Sans"/>
                <a:cs typeface="Open Sans"/>
              </a:rPr>
              <a:t>t</a:t>
            </a:r>
            <a:r>
              <a:rPr sz="2000" spc="-15" dirty="0">
                <a:latin typeface="Open Sans"/>
                <a:cs typeface="Open Sans"/>
              </a:rPr>
              <a:t> </a:t>
            </a:r>
            <a:r>
              <a:rPr sz="2000" spc="-40" dirty="0">
                <a:latin typeface="Open Sans"/>
                <a:cs typeface="Open Sans"/>
              </a:rPr>
              <a:t>r</a:t>
            </a:r>
            <a:r>
              <a:rPr sz="2000" dirty="0">
                <a:latin typeface="Open Sans"/>
                <a:cs typeface="Open Sans"/>
              </a:rPr>
              <a:t>eadi</a:t>
            </a:r>
            <a:r>
              <a:rPr sz="2000" spc="-10" dirty="0">
                <a:latin typeface="Open Sans"/>
                <a:cs typeface="Open Sans"/>
              </a:rPr>
              <a:t>n</a:t>
            </a:r>
            <a:r>
              <a:rPr sz="2000" dirty="0">
                <a:latin typeface="Open Sans"/>
                <a:cs typeface="Open Sans"/>
              </a:rPr>
              <a:t>g</a:t>
            </a:r>
            <a:r>
              <a:rPr sz="2000" spc="-5" dirty="0">
                <a:latin typeface="Open Sans"/>
                <a:cs typeface="Open Sans"/>
              </a:rPr>
              <a:t> </a:t>
            </a:r>
            <a:r>
              <a:rPr sz="2000" spc="-10" dirty="0">
                <a:latin typeface="Open Sans"/>
                <a:cs typeface="Open Sans"/>
              </a:rPr>
              <a:t>i</a:t>
            </a:r>
            <a:r>
              <a:rPr sz="2000" dirty="0">
                <a:latin typeface="Open Sans"/>
                <a:cs typeface="Open Sans"/>
              </a:rPr>
              <a:t>s</a:t>
            </a:r>
            <a:r>
              <a:rPr sz="2000" spc="-15" dirty="0">
                <a:latin typeface="Open Sans"/>
                <a:cs typeface="Open Sans"/>
              </a:rPr>
              <a:t> </a:t>
            </a:r>
            <a:r>
              <a:rPr sz="2000" spc="-5" dirty="0">
                <a:latin typeface="Open Sans"/>
                <a:cs typeface="Open Sans"/>
              </a:rPr>
              <a:t>all abo</a:t>
            </a:r>
            <a:r>
              <a:rPr sz="2000" spc="-10" dirty="0">
                <a:latin typeface="Open Sans"/>
                <a:cs typeface="Open Sans"/>
              </a:rPr>
              <a:t>u</a:t>
            </a:r>
            <a:r>
              <a:rPr sz="2000" spc="-5" dirty="0">
                <a:latin typeface="Open Sans"/>
                <a:cs typeface="Open Sans"/>
              </a:rPr>
              <a:t>t</a:t>
            </a:r>
            <a:r>
              <a:rPr sz="2000" dirty="0">
                <a:latin typeface="Open Sans"/>
                <a:cs typeface="Open Sans"/>
              </a:rPr>
              <a:t>. A</a:t>
            </a:r>
            <a:r>
              <a:rPr sz="2000" spc="5" dirty="0">
                <a:latin typeface="Open Sans"/>
                <a:cs typeface="Open Sans"/>
              </a:rPr>
              <a:t>s</a:t>
            </a:r>
            <a:r>
              <a:rPr sz="2000" dirty="0">
                <a:latin typeface="Open Sans"/>
                <a:cs typeface="Open Sans"/>
              </a:rPr>
              <a:t>king</a:t>
            </a:r>
            <a:r>
              <a:rPr sz="2000" spc="-30" dirty="0">
                <a:latin typeface="Open Sans"/>
                <a:cs typeface="Open Sans"/>
              </a:rPr>
              <a:t> </a:t>
            </a:r>
            <a:r>
              <a:rPr sz="2000" dirty="0">
                <a:latin typeface="Open Sans"/>
                <a:cs typeface="Open Sans"/>
              </a:rPr>
              <a:t>q</a:t>
            </a:r>
            <a:r>
              <a:rPr sz="2000" spc="-10" dirty="0">
                <a:latin typeface="Open Sans"/>
                <a:cs typeface="Open Sans"/>
              </a:rPr>
              <a:t>u</a:t>
            </a:r>
            <a:r>
              <a:rPr sz="2000" dirty="0">
                <a:latin typeface="Open Sans"/>
                <a:cs typeface="Open Sans"/>
              </a:rPr>
              <a:t>e</a:t>
            </a:r>
            <a:r>
              <a:rPr sz="2000" spc="5" dirty="0">
                <a:latin typeface="Open Sans"/>
                <a:cs typeface="Open Sans"/>
              </a:rPr>
              <a:t>s</a:t>
            </a:r>
            <a:r>
              <a:rPr sz="2000" dirty="0">
                <a:latin typeface="Open Sans"/>
                <a:cs typeface="Open Sans"/>
              </a:rPr>
              <a:t>tio</a:t>
            </a:r>
            <a:r>
              <a:rPr sz="2000" spc="-10" dirty="0">
                <a:latin typeface="Open Sans"/>
                <a:cs typeface="Open Sans"/>
              </a:rPr>
              <a:t>n</a:t>
            </a:r>
            <a:r>
              <a:rPr sz="2000" dirty="0">
                <a:latin typeface="Open Sans"/>
                <a:cs typeface="Open Sans"/>
              </a:rPr>
              <a:t>s</a:t>
            </a:r>
            <a:r>
              <a:rPr sz="2000" spc="-25" dirty="0">
                <a:latin typeface="Open Sans"/>
                <a:cs typeface="Open Sans"/>
              </a:rPr>
              <a:t> </a:t>
            </a:r>
            <a:r>
              <a:rPr sz="2000" dirty="0">
                <a:latin typeface="Open Sans"/>
                <a:cs typeface="Open Sans"/>
              </a:rPr>
              <a:t>d</a:t>
            </a:r>
            <a:r>
              <a:rPr sz="2000" spc="-10" dirty="0">
                <a:latin typeface="Open Sans"/>
                <a:cs typeface="Open Sans"/>
              </a:rPr>
              <a:t>u</a:t>
            </a:r>
            <a:r>
              <a:rPr sz="2000" spc="-5" dirty="0">
                <a:latin typeface="Open Sans"/>
                <a:cs typeface="Open Sans"/>
              </a:rPr>
              <a:t>ri</a:t>
            </a:r>
            <a:r>
              <a:rPr sz="2000" spc="-15" dirty="0">
                <a:latin typeface="Open Sans"/>
                <a:cs typeface="Open Sans"/>
              </a:rPr>
              <a:t>n</a:t>
            </a:r>
            <a:r>
              <a:rPr sz="2000" dirty="0">
                <a:latin typeface="Open Sans"/>
                <a:cs typeface="Open Sans"/>
              </a:rPr>
              <a:t>g </a:t>
            </a:r>
            <a:r>
              <a:rPr sz="2000" spc="-40" dirty="0">
                <a:latin typeface="Open Sans"/>
                <a:cs typeface="Open Sans"/>
              </a:rPr>
              <a:t>r</a:t>
            </a:r>
            <a:r>
              <a:rPr sz="2000" spc="-5" dirty="0">
                <a:latin typeface="Open Sans"/>
                <a:cs typeface="Open Sans"/>
              </a:rPr>
              <a:t>ea</a:t>
            </a:r>
            <a:r>
              <a:rPr sz="2000" dirty="0">
                <a:latin typeface="Open Sans"/>
                <a:cs typeface="Open Sans"/>
              </a:rPr>
              <a:t>d </a:t>
            </a:r>
            <a:r>
              <a:rPr sz="2000" spc="-5" dirty="0">
                <a:latin typeface="Open Sans"/>
                <a:cs typeface="Open Sans"/>
              </a:rPr>
              <a:t>alou</a:t>
            </a:r>
            <a:r>
              <a:rPr sz="2000" dirty="0">
                <a:latin typeface="Open Sans"/>
                <a:cs typeface="Open Sans"/>
              </a:rPr>
              <a:t>ds</a:t>
            </a:r>
            <a:r>
              <a:rPr sz="2000" spc="-20" dirty="0">
                <a:latin typeface="Open Sans"/>
                <a:cs typeface="Open Sans"/>
              </a:rPr>
              <a:t> </a:t>
            </a:r>
            <a:r>
              <a:rPr sz="2000" dirty="0">
                <a:latin typeface="Open Sans"/>
                <a:cs typeface="Open Sans"/>
              </a:rPr>
              <a:t>fo</a:t>
            </a:r>
            <a:r>
              <a:rPr sz="2000" spc="-5" dirty="0">
                <a:latin typeface="Open Sans"/>
                <a:cs typeface="Open Sans"/>
              </a:rPr>
              <a:t>st</a:t>
            </a:r>
            <a:r>
              <a:rPr sz="2000" spc="5" dirty="0">
                <a:latin typeface="Open Sans"/>
                <a:cs typeface="Open Sans"/>
              </a:rPr>
              <a:t>e</a:t>
            </a:r>
            <a:r>
              <a:rPr sz="2000" spc="-5" dirty="0">
                <a:latin typeface="Open Sans"/>
                <a:cs typeface="Open Sans"/>
              </a:rPr>
              <a:t>rs </a:t>
            </a:r>
            <a:r>
              <a:rPr sz="2000" dirty="0">
                <a:latin typeface="Open Sans"/>
                <a:cs typeface="Open Sans"/>
              </a:rPr>
              <a:t>op</a:t>
            </a:r>
            <a:r>
              <a:rPr sz="2000" spc="-10" dirty="0">
                <a:latin typeface="Open Sans"/>
                <a:cs typeface="Open Sans"/>
              </a:rPr>
              <a:t>p</a:t>
            </a:r>
            <a:r>
              <a:rPr sz="2000" dirty="0">
                <a:latin typeface="Open Sans"/>
                <a:cs typeface="Open Sans"/>
              </a:rPr>
              <a:t>ortu</a:t>
            </a:r>
            <a:r>
              <a:rPr sz="2000" spc="-15" dirty="0">
                <a:latin typeface="Open Sans"/>
                <a:cs typeface="Open Sans"/>
              </a:rPr>
              <a:t>n</a:t>
            </a:r>
            <a:r>
              <a:rPr sz="2000" dirty="0">
                <a:latin typeface="Open Sans"/>
                <a:cs typeface="Open Sans"/>
              </a:rPr>
              <a:t>ities</a:t>
            </a:r>
            <a:r>
              <a:rPr sz="2000" spc="-30" dirty="0">
                <a:latin typeface="Open Sans"/>
                <a:cs typeface="Open Sans"/>
              </a:rPr>
              <a:t> </a:t>
            </a:r>
            <a:r>
              <a:rPr sz="2000" dirty="0">
                <a:latin typeface="Open Sans"/>
                <a:cs typeface="Open Sans"/>
              </a:rPr>
              <a:t>for</a:t>
            </a:r>
            <a:r>
              <a:rPr sz="2000" spc="-10" dirty="0">
                <a:latin typeface="Open Sans"/>
                <a:cs typeface="Open Sans"/>
              </a:rPr>
              <a:t> </a:t>
            </a:r>
            <a:r>
              <a:rPr sz="2000" dirty="0">
                <a:latin typeface="Open Sans"/>
                <a:cs typeface="Open Sans"/>
              </a:rPr>
              <a:t>c</a:t>
            </a:r>
            <a:r>
              <a:rPr sz="2000" spc="-10" dirty="0">
                <a:latin typeface="Open Sans"/>
                <a:cs typeface="Open Sans"/>
              </a:rPr>
              <a:t>h</a:t>
            </a:r>
            <a:r>
              <a:rPr sz="2000" dirty="0">
                <a:latin typeface="Open Sans"/>
                <a:cs typeface="Open Sans"/>
              </a:rPr>
              <a:t>i</a:t>
            </a:r>
            <a:r>
              <a:rPr sz="2000" spc="-10" dirty="0">
                <a:latin typeface="Open Sans"/>
                <a:cs typeface="Open Sans"/>
              </a:rPr>
              <a:t>l</a:t>
            </a:r>
            <a:r>
              <a:rPr sz="2000" dirty="0">
                <a:latin typeface="Open Sans"/>
                <a:cs typeface="Open Sans"/>
              </a:rPr>
              <a:t>d</a:t>
            </a:r>
            <a:r>
              <a:rPr sz="2000" spc="-45" dirty="0">
                <a:latin typeface="Open Sans"/>
                <a:cs typeface="Open Sans"/>
              </a:rPr>
              <a:t>r</a:t>
            </a:r>
            <a:r>
              <a:rPr sz="2000" spc="-5" dirty="0">
                <a:latin typeface="Open Sans"/>
                <a:cs typeface="Open Sans"/>
              </a:rPr>
              <a:t>e</a:t>
            </a:r>
            <a:r>
              <a:rPr sz="2000" dirty="0">
                <a:latin typeface="Open Sans"/>
                <a:cs typeface="Open Sans"/>
              </a:rPr>
              <a:t>n</a:t>
            </a:r>
            <a:r>
              <a:rPr sz="2000" spc="-35" dirty="0">
                <a:latin typeface="Open Sans"/>
                <a:cs typeface="Open Sans"/>
              </a:rPr>
              <a:t> </a:t>
            </a:r>
            <a:r>
              <a:rPr sz="2000" spc="-5" dirty="0">
                <a:latin typeface="Open Sans"/>
                <a:cs typeface="Open Sans"/>
              </a:rPr>
              <a:t>to </a:t>
            </a:r>
            <a:r>
              <a:rPr sz="2000" dirty="0">
                <a:latin typeface="Open Sans"/>
                <a:cs typeface="Open Sans"/>
              </a:rPr>
              <a:t>d</a:t>
            </a:r>
            <a:r>
              <a:rPr sz="2000" spc="-10" dirty="0">
                <a:latin typeface="Open Sans"/>
                <a:cs typeface="Open Sans"/>
              </a:rPr>
              <a:t>i</a:t>
            </a:r>
            <a:r>
              <a:rPr sz="2000" spc="-5" dirty="0">
                <a:latin typeface="Open Sans"/>
                <a:cs typeface="Open Sans"/>
              </a:rPr>
              <a:t>s</a:t>
            </a:r>
            <a:r>
              <a:rPr sz="2000" spc="5" dirty="0">
                <a:latin typeface="Open Sans"/>
                <a:cs typeface="Open Sans"/>
              </a:rPr>
              <a:t>c</a:t>
            </a:r>
            <a:r>
              <a:rPr sz="2000" spc="-10" dirty="0">
                <a:latin typeface="Open Sans"/>
                <a:cs typeface="Open Sans"/>
              </a:rPr>
              <a:t>u</a:t>
            </a:r>
            <a:r>
              <a:rPr sz="2000" spc="-5" dirty="0">
                <a:latin typeface="Open Sans"/>
                <a:cs typeface="Open Sans"/>
              </a:rPr>
              <a:t>s</a:t>
            </a:r>
            <a:r>
              <a:rPr sz="2000" dirty="0">
                <a:latin typeface="Open Sans"/>
                <a:cs typeface="Open Sans"/>
              </a:rPr>
              <a:t>s</a:t>
            </a:r>
            <a:r>
              <a:rPr sz="2000" spc="-5" dirty="0">
                <a:latin typeface="Open Sans"/>
                <a:cs typeface="Open Sans"/>
              </a:rPr>
              <a:t> </a:t>
            </a:r>
            <a:r>
              <a:rPr sz="2000" spc="-15" dirty="0">
                <a:latin typeface="Open Sans"/>
                <a:cs typeface="Open Sans"/>
              </a:rPr>
              <a:t>b</a:t>
            </a:r>
            <a:r>
              <a:rPr sz="2000" dirty="0">
                <a:latin typeface="Open Sans"/>
                <a:cs typeface="Open Sans"/>
              </a:rPr>
              <a:t>ig</a:t>
            </a:r>
            <a:r>
              <a:rPr sz="2000" spc="-30" dirty="0">
                <a:latin typeface="Open Sans"/>
                <a:cs typeface="Open Sans"/>
              </a:rPr>
              <a:t> </a:t>
            </a:r>
            <a:r>
              <a:rPr sz="2000" dirty="0">
                <a:latin typeface="Open Sans"/>
                <a:cs typeface="Open Sans"/>
              </a:rPr>
              <a:t>i</a:t>
            </a:r>
            <a:r>
              <a:rPr sz="2000" spc="-10" dirty="0">
                <a:latin typeface="Open Sans"/>
                <a:cs typeface="Open Sans"/>
              </a:rPr>
              <a:t>d</a:t>
            </a:r>
            <a:r>
              <a:rPr sz="2000" spc="-5" dirty="0">
                <a:latin typeface="Open Sans"/>
                <a:cs typeface="Open Sans"/>
              </a:rPr>
              <a:t>ea</a:t>
            </a:r>
            <a:r>
              <a:rPr sz="2000" dirty="0">
                <a:latin typeface="Open Sans"/>
                <a:cs typeface="Open Sans"/>
              </a:rPr>
              <a:t>s </a:t>
            </a:r>
            <a:r>
              <a:rPr sz="2000" spc="-5" dirty="0">
                <a:latin typeface="Open Sans"/>
                <a:cs typeface="Open Sans"/>
              </a:rPr>
              <a:t>abo</a:t>
            </a:r>
            <a:r>
              <a:rPr sz="2000" spc="-15" dirty="0">
                <a:latin typeface="Open Sans"/>
                <a:cs typeface="Open Sans"/>
              </a:rPr>
              <a:t>u</a:t>
            </a:r>
            <a:r>
              <a:rPr sz="2000" dirty="0">
                <a:latin typeface="Open Sans"/>
                <a:cs typeface="Open Sans"/>
              </a:rPr>
              <a:t>t themselve</a:t>
            </a:r>
            <a:r>
              <a:rPr sz="2000" spc="-10" dirty="0">
                <a:latin typeface="Open Sans"/>
                <a:cs typeface="Open Sans"/>
              </a:rPr>
              <a:t>s</a:t>
            </a:r>
            <a:r>
              <a:rPr sz="2000" dirty="0">
                <a:latin typeface="Open Sans"/>
                <a:cs typeface="Open Sans"/>
              </a:rPr>
              <a:t>,</a:t>
            </a:r>
            <a:r>
              <a:rPr sz="2000" spc="-30" dirty="0">
                <a:latin typeface="Open Sans"/>
                <a:cs typeface="Open Sans"/>
              </a:rPr>
              <a:t> </a:t>
            </a:r>
            <a:r>
              <a:rPr sz="2000" spc="-5" dirty="0">
                <a:latin typeface="Open Sans"/>
                <a:cs typeface="Open Sans"/>
              </a:rPr>
              <a:t>th</a:t>
            </a:r>
            <a:r>
              <a:rPr sz="2000" dirty="0">
                <a:latin typeface="Open Sans"/>
                <a:cs typeface="Open Sans"/>
              </a:rPr>
              <a:t>e</a:t>
            </a:r>
            <a:r>
              <a:rPr sz="2000" spc="-10" dirty="0">
                <a:latin typeface="Open Sans"/>
                <a:cs typeface="Open Sans"/>
              </a:rPr>
              <a:t> </a:t>
            </a:r>
            <a:r>
              <a:rPr sz="2000" dirty="0">
                <a:latin typeface="Open Sans"/>
                <a:cs typeface="Open Sans"/>
              </a:rPr>
              <a:t>l</a:t>
            </a:r>
            <a:r>
              <a:rPr sz="2000" spc="-10" dirty="0">
                <a:latin typeface="Open Sans"/>
                <a:cs typeface="Open Sans"/>
              </a:rPr>
              <a:t>i</a:t>
            </a:r>
            <a:r>
              <a:rPr sz="2000" dirty="0">
                <a:latin typeface="Open Sans"/>
                <a:cs typeface="Open Sans"/>
              </a:rPr>
              <a:t>v</a:t>
            </a:r>
            <a:r>
              <a:rPr sz="2000" spc="5" dirty="0">
                <a:latin typeface="Open Sans"/>
                <a:cs typeface="Open Sans"/>
              </a:rPr>
              <a:t>e</a:t>
            </a:r>
            <a:r>
              <a:rPr sz="2000" dirty="0">
                <a:latin typeface="Open Sans"/>
                <a:cs typeface="Open Sans"/>
              </a:rPr>
              <a:t>s</a:t>
            </a:r>
            <a:r>
              <a:rPr sz="2000" spc="-25" dirty="0">
                <a:latin typeface="Open Sans"/>
                <a:cs typeface="Open Sans"/>
              </a:rPr>
              <a:t> </a:t>
            </a:r>
            <a:r>
              <a:rPr sz="2000" dirty="0">
                <a:latin typeface="Open Sans"/>
                <a:cs typeface="Open Sans"/>
              </a:rPr>
              <a:t>of</a:t>
            </a:r>
            <a:r>
              <a:rPr sz="2000" spc="5" dirty="0">
                <a:latin typeface="Open Sans"/>
                <a:cs typeface="Open Sans"/>
              </a:rPr>
              <a:t> </a:t>
            </a:r>
            <a:r>
              <a:rPr sz="2000" dirty="0">
                <a:latin typeface="Open Sans"/>
                <a:cs typeface="Open Sans"/>
              </a:rPr>
              <a:t>ot</a:t>
            </a:r>
            <a:r>
              <a:rPr sz="2000" spc="-10" dirty="0">
                <a:latin typeface="Open Sans"/>
                <a:cs typeface="Open Sans"/>
              </a:rPr>
              <a:t>h</a:t>
            </a:r>
            <a:r>
              <a:rPr sz="2000" dirty="0">
                <a:latin typeface="Open Sans"/>
                <a:cs typeface="Open Sans"/>
              </a:rPr>
              <a:t>ers, </a:t>
            </a:r>
            <a:r>
              <a:rPr sz="2000" spc="-5" dirty="0">
                <a:latin typeface="Open Sans"/>
                <a:cs typeface="Open Sans"/>
              </a:rPr>
              <a:t>an</a:t>
            </a:r>
            <a:r>
              <a:rPr sz="2000" dirty="0">
                <a:latin typeface="Open Sans"/>
                <a:cs typeface="Open Sans"/>
              </a:rPr>
              <a:t>d</a:t>
            </a:r>
            <a:r>
              <a:rPr sz="2000" spc="-5" dirty="0">
                <a:latin typeface="Open Sans"/>
                <a:cs typeface="Open Sans"/>
              </a:rPr>
              <a:t> </a:t>
            </a:r>
            <a:r>
              <a:rPr sz="2000" dirty="0">
                <a:latin typeface="Open Sans"/>
                <a:cs typeface="Open Sans"/>
              </a:rPr>
              <a:t>their</a:t>
            </a:r>
            <a:r>
              <a:rPr sz="2000" spc="-25" dirty="0">
                <a:latin typeface="Open Sans"/>
                <a:cs typeface="Open Sans"/>
              </a:rPr>
              <a:t> </a:t>
            </a:r>
            <a:r>
              <a:rPr sz="2000" dirty="0">
                <a:latin typeface="Open Sans"/>
                <a:cs typeface="Open Sans"/>
              </a:rPr>
              <a:t>worl</a:t>
            </a:r>
            <a:r>
              <a:rPr sz="2000" spc="-10" dirty="0">
                <a:latin typeface="Open Sans"/>
                <a:cs typeface="Open Sans"/>
              </a:rPr>
              <a:t>d</a:t>
            </a:r>
            <a:r>
              <a:rPr sz="2000" dirty="0">
                <a:latin typeface="Open Sans"/>
                <a:cs typeface="Open Sans"/>
              </a:rPr>
              <a:t>.</a:t>
            </a:r>
            <a:r>
              <a:rPr sz="2000" spc="-10" dirty="0">
                <a:latin typeface="Open Sans"/>
                <a:cs typeface="Open Sans"/>
              </a:rPr>
              <a:t> </a:t>
            </a:r>
            <a:r>
              <a:rPr sz="2000" dirty="0">
                <a:latin typeface="Open Sans"/>
                <a:cs typeface="Open Sans"/>
              </a:rPr>
              <a:t>A</a:t>
            </a:r>
            <a:r>
              <a:rPr sz="2000" spc="5" dirty="0">
                <a:latin typeface="Open Sans"/>
                <a:cs typeface="Open Sans"/>
              </a:rPr>
              <a:t>s</a:t>
            </a:r>
            <a:r>
              <a:rPr sz="2000" dirty="0">
                <a:latin typeface="Open Sans"/>
                <a:cs typeface="Open Sans"/>
              </a:rPr>
              <a:t>king q</a:t>
            </a:r>
            <a:r>
              <a:rPr sz="2000" spc="-10" dirty="0">
                <a:latin typeface="Open Sans"/>
                <a:cs typeface="Open Sans"/>
              </a:rPr>
              <a:t>u</a:t>
            </a:r>
            <a:r>
              <a:rPr sz="2000" dirty="0">
                <a:latin typeface="Open Sans"/>
                <a:cs typeface="Open Sans"/>
              </a:rPr>
              <a:t>e</a:t>
            </a:r>
            <a:r>
              <a:rPr sz="2000" spc="5" dirty="0">
                <a:latin typeface="Open Sans"/>
                <a:cs typeface="Open Sans"/>
              </a:rPr>
              <a:t>s</a:t>
            </a:r>
            <a:r>
              <a:rPr sz="2000" dirty="0">
                <a:latin typeface="Open Sans"/>
                <a:cs typeface="Open Sans"/>
              </a:rPr>
              <a:t>tio</a:t>
            </a:r>
            <a:r>
              <a:rPr sz="2000" spc="-10" dirty="0">
                <a:latin typeface="Open Sans"/>
                <a:cs typeface="Open Sans"/>
              </a:rPr>
              <a:t>n</a:t>
            </a:r>
            <a:r>
              <a:rPr sz="2000" dirty="0">
                <a:latin typeface="Open Sans"/>
                <a:cs typeface="Open Sans"/>
              </a:rPr>
              <a:t>s</a:t>
            </a:r>
            <a:r>
              <a:rPr sz="2000" spc="-25" dirty="0">
                <a:latin typeface="Open Sans"/>
                <a:cs typeface="Open Sans"/>
              </a:rPr>
              <a:t> </a:t>
            </a:r>
            <a:r>
              <a:rPr sz="2000" dirty="0">
                <a:latin typeface="Open Sans"/>
                <a:cs typeface="Open Sans"/>
              </a:rPr>
              <a:t>d</a:t>
            </a:r>
            <a:r>
              <a:rPr sz="2000" spc="-10" dirty="0">
                <a:latin typeface="Open Sans"/>
                <a:cs typeface="Open Sans"/>
              </a:rPr>
              <a:t>u</a:t>
            </a:r>
            <a:r>
              <a:rPr sz="2000" spc="-5" dirty="0">
                <a:latin typeface="Open Sans"/>
                <a:cs typeface="Open Sans"/>
              </a:rPr>
              <a:t>ri</a:t>
            </a:r>
            <a:r>
              <a:rPr sz="2000" spc="-15" dirty="0">
                <a:latin typeface="Open Sans"/>
                <a:cs typeface="Open Sans"/>
              </a:rPr>
              <a:t>n</a:t>
            </a:r>
            <a:r>
              <a:rPr sz="2000" dirty="0">
                <a:latin typeface="Open Sans"/>
                <a:cs typeface="Open Sans"/>
              </a:rPr>
              <a:t>g</a:t>
            </a:r>
            <a:r>
              <a:rPr sz="2000" spc="-5" dirty="0">
                <a:latin typeface="Open Sans"/>
                <a:cs typeface="Open Sans"/>
              </a:rPr>
              <a:t> </a:t>
            </a:r>
            <a:r>
              <a:rPr sz="2000" spc="-40" dirty="0">
                <a:latin typeface="Open Sans"/>
                <a:cs typeface="Open Sans"/>
              </a:rPr>
              <a:t>r</a:t>
            </a:r>
            <a:r>
              <a:rPr sz="2000" spc="-5" dirty="0">
                <a:latin typeface="Open Sans"/>
                <a:cs typeface="Open Sans"/>
              </a:rPr>
              <a:t>ea</a:t>
            </a:r>
            <a:r>
              <a:rPr sz="2000" dirty="0">
                <a:latin typeface="Open Sans"/>
                <a:cs typeface="Open Sans"/>
              </a:rPr>
              <a:t>d</a:t>
            </a:r>
            <a:r>
              <a:rPr sz="2000" spc="5" dirty="0">
                <a:latin typeface="Open Sans"/>
                <a:cs typeface="Open Sans"/>
              </a:rPr>
              <a:t> </a:t>
            </a:r>
            <a:r>
              <a:rPr sz="2000" spc="-5" dirty="0">
                <a:latin typeface="Open Sans"/>
                <a:cs typeface="Open Sans"/>
              </a:rPr>
              <a:t>alou</a:t>
            </a:r>
            <a:r>
              <a:rPr sz="2000" dirty="0">
                <a:latin typeface="Open Sans"/>
                <a:cs typeface="Open Sans"/>
              </a:rPr>
              <a:t>ds p</a:t>
            </a:r>
            <a:r>
              <a:rPr sz="2000" spc="-45" dirty="0">
                <a:latin typeface="Open Sans"/>
                <a:cs typeface="Open Sans"/>
              </a:rPr>
              <a:t>r</a:t>
            </a:r>
            <a:r>
              <a:rPr sz="2000" spc="-35" dirty="0">
                <a:latin typeface="Open Sans"/>
                <a:cs typeface="Open Sans"/>
              </a:rPr>
              <a:t>o</a:t>
            </a:r>
            <a:r>
              <a:rPr sz="2000" dirty="0">
                <a:latin typeface="Open Sans"/>
                <a:cs typeface="Open Sans"/>
              </a:rPr>
              <a:t>vides</a:t>
            </a:r>
            <a:r>
              <a:rPr sz="2000" spc="-25" dirty="0">
                <a:latin typeface="Open Sans"/>
                <a:cs typeface="Open Sans"/>
              </a:rPr>
              <a:t> </a:t>
            </a:r>
            <a:r>
              <a:rPr sz="2000" dirty="0">
                <a:latin typeface="Open Sans"/>
                <a:cs typeface="Open Sans"/>
              </a:rPr>
              <a:t>a </a:t>
            </a:r>
            <a:r>
              <a:rPr sz="2000" spc="-5" dirty="0">
                <a:latin typeface="Open Sans"/>
                <a:cs typeface="Open Sans"/>
              </a:rPr>
              <a:t>cha</a:t>
            </a:r>
            <a:r>
              <a:rPr sz="2000" spc="-10" dirty="0">
                <a:latin typeface="Open Sans"/>
                <a:cs typeface="Open Sans"/>
              </a:rPr>
              <a:t>n</a:t>
            </a:r>
            <a:r>
              <a:rPr sz="2000" dirty="0">
                <a:latin typeface="Open Sans"/>
                <a:cs typeface="Open Sans"/>
              </a:rPr>
              <a:t>ce</a:t>
            </a:r>
            <a:r>
              <a:rPr sz="2000" spc="-15" dirty="0">
                <a:latin typeface="Open Sans"/>
                <a:cs typeface="Open Sans"/>
              </a:rPr>
              <a:t> </a:t>
            </a:r>
            <a:r>
              <a:rPr sz="2000" spc="-5" dirty="0">
                <a:latin typeface="Open Sans"/>
                <a:cs typeface="Open Sans"/>
              </a:rPr>
              <a:t>t</a:t>
            </a:r>
            <a:r>
              <a:rPr sz="2000" dirty="0">
                <a:latin typeface="Open Sans"/>
                <a:cs typeface="Open Sans"/>
              </a:rPr>
              <a:t>o </a:t>
            </a:r>
            <a:r>
              <a:rPr sz="2000" spc="-5" dirty="0">
                <a:latin typeface="Open Sans"/>
                <a:cs typeface="Open Sans"/>
              </a:rPr>
              <a:t>con</a:t>
            </a:r>
            <a:r>
              <a:rPr sz="2000" spc="-10" dirty="0">
                <a:latin typeface="Open Sans"/>
                <a:cs typeface="Open Sans"/>
              </a:rPr>
              <a:t>n</a:t>
            </a:r>
            <a:r>
              <a:rPr sz="2000" dirty="0">
                <a:latin typeface="Open Sans"/>
                <a:cs typeface="Open Sans"/>
              </a:rPr>
              <a:t>e</a:t>
            </a:r>
            <a:r>
              <a:rPr sz="2000" spc="5" dirty="0">
                <a:latin typeface="Open Sans"/>
                <a:cs typeface="Open Sans"/>
              </a:rPr>
              <a:t>c</a:t>
            </a:r>
            <a:r>
              <a:rPr sz="2000" dirty="0">
                <a:latin typeface="Open Sans"/>
                <a:cs typeface="Open Sans"/>
              </a:rPr>
              <a:t>t</a:t>
            </a:r>
            <a:endParaRPr sz="2000">
              <a:latin typeface="Open Sans"/>
              <a:cs typeface="Open Sans"/>
            </a:endParaRPr>
          </a:p>
          <a:p>
            <a:pPr marL="12700">
              <a:lnSpc>
                <a:spcPts val="1680"/>
              </a:lnSpc>
            </a:pPr>
            <a:r>
              <a:rPr sz="2000" spc="-5" dirty="0">
                <a:latin typeface="Open Sans"/>
                <a:cs typeface="Open Sans"/>
              </a:rPr>
              <a:t>an</a:t>
            </a:r>
            <a:r>
              <a:rPr sz="2000" dirty="0">
                <a:latin typeface="Open Sans"/>
                <a:cs typeface="Open Sans"/>
              </a:rPr>
              <a:t>d</a:t>
            </a:r>
            <a:r>
              <a:rPr sz="2000" spc="-5" dirty="0">
                <a:latin typeface="Open Sans"/>
                <a:cs typeface="Open Sans"/>
              </a:rPr>
              <a:t> tal</a:t>
            </a:r>
            <a:r>
              <a:rPr sz="2000" dirty="0">
                <a:latin typeface="Open Sans"/>
                <a:cs typeface="Open Sans"/>
              </a:rPr>
              <a:t>k</a:t>
            </a:r>
            <a:r>
              <a:rPr sz="2000" spc="-15" dirty="0">
                <a:latin typeface="Open Sans"/>
                <a:cs typeface="Open Sans"/>
              </a:rPr>
              <a:t> </a:t>
            </a:r>
            <a:r>
              <a:rPr sz="2000" dirty="0">
                <a:latin typeface="Open Sans"/>
                <a:cs typeface="Open Sans"/>
              </a:rPr>
              <a:t>toget</a:t>
            </a:r>
            <a:r>
              <a:rPr sz="2000" spc="-10" dirty="0">
                <a:latin typeface="Open Sans"/>
                <a:cs typeface="Open Sans"/>
              </a:rPr>
              <a:t>h</a:t>
            </a:r>
            <a:r>
              <a:rPr sz="2000" spc="-5" dirty="0">
                <a:latin typeface="Open Sans"/>
                <a:cs typeface="Open Sans"/>
              </a:rPr>
              <a:t>e</a:t>
            </a:r>
            <a:r>
              <a:rPr sz="2000" dirty="0">
                <a:latin typeface="Open Sans"/>
                <a:cs typeface="Open Sans"/>
              </a:rPr>
              <a:t>r</a:t>
            </a:r>
            <a:r>
              <a:rPr sz="2000" spc="-15" dirty="0">
                <a:latin typeface="Open Sans"/>
                <a:cs typeface="Open Sans"/>
              </a:rPr>
              <a:t> </a:t>
            </a:r>
            <a:r>
              <a:rPr sz="2000" dirty="0">
                <a:latin typeface="Open Sans"/>
                <a:cs typeface="Open Sans"/>
              </a:rPr>
              <a:t>in</a:t>
            </a:r>
            <a:r>
              <a:rPr sz="2000" spc="-5" dirty="0">
                <a:latin typeface="Open Sans"/>
                <a:cs typeface="Open Sans"/>
              </a:rPr>
              <a:t> </a:t>
            </a:r>
            <a:r>
              <a:rPr sz="2000" dirty="0">
                <a:latin typeface="Open Sans"/>
                <a:cs typeface="Open Sans"/>
              </a:rPr>
              <a:t>a </a:t>
            </a:r>
            <a:r>
              <a:rPr sz="2000" spc="-10" dirty="0">
                <a:latin typeface="Open Sans"/>
                <a:cs typeface="Open Sans"/>
              </a:rPr>
              <a:t>m</a:t>
            </a:r>
            <a:r>
              <a:rPr sz="2000" dirty="0">
                <a:latin typeface="Open Sans"/>
                <a:cs typeface="Open Sans"/>
              </a:rPr>
              <a:t>eani</a:t>
            </a:r>
            <a:r>
              <a:rPr sz="2000" spc="-10" dirty="0">
                <a:latin typeface="Open Sans"/>
                <a:cs typeface="Open Sans"/>
              </a:rPr>
              <a:t>ng</a:t>
            </a:r>
            <a:r>
              <a:rPr sz="2000" dirty="0">
                <a:latin typeface="Open Sans"/>
                <a:cs typeface="Open Sans"/>
              </a:rPr>
              <a:t>ful</a:t>
            </a:r>
            <a:endParaRPr sz="2000">
              <a:latin typeface="Open Sans"/>
              <a:cs typeface="Open Sans"/>
            </a:endParaRPr>
          </a:p>
          <a:p>
            <a:pPr marL="12700" marR="59690">
              <a:lnSpc>
                <a:spcPct val="80000"/>
              </a:lnSpc>
              <a:spcBef>
                <a:spcPts val="240"/>
              </a:spcBef>
            </a:pPr>
            <a:r>
              <a:rPr sz="2000" dirty="0">
                <a:latin typeface="Open Sans"/>
                <a:cs typeface="Open Sans"/>
              </a:rPr>
              <a:t>wa</a:t>
            </a:r>
            <a:r>
              <a:rPr sz="2000" spc="-90" dirty="0">
                <a:latin typeface="Open Sans"/>
                <a:cs typeface="Open Sans"/>
              </a:rPr>
              <a:t>y</a:t>
            </a:r>
            <a:r>
              <a:rPr sz="2000" dirty="0">
                <a:latin typeface="Open Sans"/>
                <a:cs typeface="Open Sans"/>
              </a:rPr>
              <a:t>. C</a:t>
            </a:r>
            <a:r>
              <a:rPr sz="2000" spc="-15" dirty="0">
                <a:latin typeface="Open Sans"/>
                <a:cs typeface="Open Sans"/>
              </a:rPr>
              <a:t>h</a:t>
            </a:r>
            <a:r>
              <a:rPr sz="2000" dirty="0">
                <a:latin typeface="Open Sans"/>
                <a:cs typeface="Open Sans"/>
              </a:rPr>
              <a:t>i</a:t>
            </a:r>
            <a:r>
              <a:rPr sz="2000" spc="-10" dirty="0">
                <a:latin typeface="Open Sans"/>
                <a:cs typeface="Open Sans"/>
              </a:rPr>
              <a:t>l</a:t>
            </a:r>
            <a:r>
              <a:rPr sz="2000" dirty="0">
                <a:latin typeface="Open Sans"/>
                <a:cs typeface="Open Sans"/>
              </a:rPr>
              <a:t>d</a:t>
            </a:r>
            <a:r>
              <a:rPr sz="2000" spc="-45" dirty="0">
                <a:latin typeface="Open Sans"/>
                <a:cs typeface="Open Sans"/>
              </a:rPr>
              <a:t>r</a:t>
            </a:r>
            <a:r>
              <a:rPr sz="2000" spc="-5" dirty="0">
                <a:latin typeface="Open Sans"/>
                <a:cs typeface="Open Sans"/>
              </a:rPr>
              <a:t>e</a:t>
            </a:r>
            <a:r>
              <a:rPr sz="2000" dirty="0">
                <a:latin typeface="Open Sans"/>
                <a:cs typeface="Open Sans"/>
              </a:rPr>
              <a:t>n</a:t>
            </a:r>
            <a:r>
              <a:rPr sz="2000" spc="-10" dirty="0">
                <a:latin typeface="Open Sans"/>
                <a:cs typeface="Open Sans"/>
              </a:rPr>
              <a:t> n</a:t>
            </a:r>
            <a:r>
              <a:rPr sz="2000" dirty="0">
                <a:latin typeface="Open Sans"/>
                <a:cs typeface="Open Sans"/>
              </a:rPr>
              <a:t>ot o</a:t>
            </a:r>
            <a:r>
              <a:rPr sz="2000" spc="-15" dirty="0">
                <a:latin typeface="Open Sans"/>
                <a:cs typeface="Open Sans"/>
              </a:rPr>
              <a:t>n</a:t>
            </a:r>
            <a:r>
              <a:rPr sz="2000" dirty="0">
                <a:latin typeface="Open Sans"/>
                <a:cs typeface="Open Sans"/>
              </a:rPr>
              <a:t>ly</a:t>
            </a:r>
            <a:r>
              <a:rPr sz="2000" spc="-5" dirty="0">
                <a:latin typeface="Open Sans"/>
                <a:cs typeface="Open Sans"/>
              </a:rPr>
              <a:t> </a:t>
            </a:r>
            <a:r>
              <a:rPr sz="2000" dirty="0">
                <a:latin typeface="Open Sans"/>
                <a:cs typeface="Open Sans"/>
              </a:rPr>
              <a:t>fall</a:t>
            </a:r>
            <a:r>
              <a:rPr sz="2000" spc="-20" dirty="0">
                <a:latin typeface="Open Sans"/>
                <a:cs typeface="Open Sans"/>
              </a:rPr>
              <a:t> </a:t>
            </a:r>
            <a:r>
              <a:rPr sz="2000" dirty="0">
                <a:latin typeface="Open Sans"/>
                <a:cs typeface="Open Sans"/>
              </a:rPr>
              <a:t>in</a:t>
            </a:r>
            <a:r>
              <a:rPr sz="2000" spc="-10" dirty="0">
                <a:latin typeface="Open Sans"/>
                <a:cs typeface="Open Sans"/>
              </a:rPr>
              <a:t> l</a:t>
            </a:r>
            <a:r>
              <a:rPr sz="2000" spc="-40" dirty="0">
                <a:latin typeface="Open Sans"/>
                <a:cs typeface="Open Sans"/>
              </a:rPr>
              <a:t>o</a:t>
            </a:r>
            <a:r>
              <a:rPr sz="2000" dirty="0">
                <a:latin typeface="Open Sans"/>
                <a:cs typeface="Open Sans"/>
              </a:rPr>
              <a:t>ve with</a:t>
            </a:r>
            <a:r>
              <a:rPr sz="2000" spc="-30" dirty="0">
                <a:latin typeface="Open Sans"/>
                <a:cs typeface="Open Sans"/>
              </a:rPr>
              <a:t> </a:t>
            </a:r>
            <a:r>
              <a:rPr sz="2000" dirty="0">
                <a:latin typeface="Open Sans"/>
                <a:cs typeface="Open Sans"/>
              </a:rPr>
              <a:t>books </a:t>
            </a:r>
            <a:r>
              <a:rPr sz="2000" spc="-5" dirty="0">
                <a:latin typeface="Open Sans"/>
                <a:cs typeface="Open Sans"/>
              </a:rPr>
              <a:t>a</a:t>
            </a:r>
            <a:r>
              <a:rPr sz="2000" spc="-10" dirty="0">
                <a:latin typeface="Open Sans"/>
                <a:cs typeface="Open Sans"/>
              </a:rPr>
              <a:t>n</a:t>
            </a:r>
            <a:r>
              <a:rPr sz="2000" dirty="0">
                <a:latin typeface="Open Sans"/>
                <a:cs typeface="Open Sans"/>
              </a:rPr>
              <a:t>d</a:t>
            </a:r>
            <a:r>
              <a:rPr sz="2000" spc="-10" dirty="0">
                <a:latin typeface="Open Sans"/>
                <a:cs typeface="Open Sans"/>
              </a:rPr>
              <a:t> </a:t>
            </a:r>
            <a:r>
              <a:rPr sz="2000" spc="-40" dirty="0">
                <a:latin typeface="Open Sans"/>
                <a:cs typeface="Open Sans"/>
              </a:rPr>
              <a:t>r</a:t>
            </a:r>
            <a:r>
              <a:rPr sz="2000" dirty="0">
                <a:latin typeface="Open Sans"/>
                <a:cs typeface="Open Sans"/>
              </a:rPr>
              <a:t>eadi</a:t>
            </a:r>
            <a:r>
              <a:rPr sz="2000" spc="-10" dirty="0">
                <a:latin typeface="Open Sans"/>
                <a:cs typeface="Open Sans"/>
              </a:rPr>
              <a:t>n</a:t>
            </a:r>
            <a:r>
              <a:rPr sz="2000" dirty="0">
                <a:latin typeface="Open Sans"/>
                <a:cs typeface="Open Sans"/>
              </a:rPr>
              <a:t>g</a:t>
            </a:r>
            <a:r>
              <a:rPr sz="2000" spc="-5" dirty="0">
                <a:latin typeface="Open Sans"/>
                <a:cs typeface="Open Sans"/>
              </a:rPr>
              <a:t> </a:t>
            </a:r>
            <a:r>
              <a:rPr sz="2000" spc="-10" dirty="0">
                <a:latin typeface="Open Sans"/>
                <a:cs typeface="Open Sans"/>
              </a:rPr>
              <a:t>bu</a:t>
            </a:r>
            <a:r>
              <a:rPr sz="2000" dirty="0">
                <a:latin typeface="Open Sans"/>
                <a:cs typeface="Open Sans"/>
              </a:rPr>
              <a:t>t</a:t>
            </a:r>
            <a:r>
              <a:rPr sz="2000" spc="5" dirty="0">
                <a:latin typeface="Open Sans"/>
                <a:cs typeface="Open Sans"/>
              </a:rPr>
              <a:t> </a:t>
            </a:r>
            <a:r>
              <a:rPr sz="2000" spc="-5" dirty="0">
                <a:latin typeface="Open Sans"/>
                <a:cs typeface="Open Sans"/>
              </a:rPr>
              <a:t>also </a:t>
            </a:r>
            <a:r>
              <a:rPr sz="2000" dirty="0">
                <a:latin typeface="Open Sans"/>
                <a:cs typeface="Open Sans"/>
              </a:rPr>
              <a:t>learn</a:t>
            </a:r>
            <a:r>
              <a:rPr sz="2000" spc="-15" dirty="0">
                <a:latin typeface="Open Sans"/>
                <a:cs typeface="Open Sans"/>
              </a:rPr>
              <a:t> </a:t>
            </a:r>
            <a:r>
              <a:rPr sz="2000" spc="-5" dirty="0">
                <a:latin typeface="Open Sans"/>
                <a:cs typeface="Open Sans"/>
              </a:rPr>
              <a:t>t</a:t>
            </a:r>
            <a:r>
              <a:rPr sz="2000" dirty="0">
                <a:latin typeface="Open Sans"/>
                <a:cs typeface="Open Sans"/>
              </a:rPr>
              <a:t>o t</a:t>
            </a:r>
            <a:r>
              <a:rPr sz="2000" spc="-10" dirty="0">
                <a:latin typeface="Open Sans"/>
                <a:cs typeface="Open Sans"/>
              </a:rPr>
              <a:t>h</a:t>
            </a:r>
            <a:r>
              <a:rPr sz="2000" dirty="0">
                <a:latin typeface="Open Sans"/>
                <a:cs typeface="Open Sans"/>
              </a:rPr>
              <a:t>i</a:t>
            </a:r>
            <a:r>
              <a:rPr sz="2000" spc="-10" dirty="0">
                <a:latin typeface="Open Sans"/>
                <a:cs typeface="Open Sans"/>
              </a:rPr>
              <a:t>n</a:t>
            </a:r>
            <a:r>
              <a:rPr sz="2000" dirty="0">
                <a:latin typeface="Open Sans"/>
                <a:cs typeface="Open Sans"/>
              </a:rPr>
              <a:t>k</a:t>
            </a:r>
            <a:r>
              <a:rPr sz="2000" spc="-15" dirty="0">
                <a:latin typeface="Open Sans"/>
                <a:cs typeface="Open Sans"/>
              </a:rPr>
              <a:t> </a:t>
            </a:r>
            <a:r>
              <a:rPr sz="2000" dirty="0">
                <a:latin typeface="Open Sans"/>
                <a:cs typeface="Open Sans"/>
              </a:rPr>
              <a:t>deepl</a:t>
            </a:r>
            <a:r>
              <a:rPr sz="2000" spc="-95" dirty="0">
                <a:latin typeface="Open Sans"/>
                <a:cs typeface="Open Sans"/>
              </a:rPr>
              <a:t>y</a:t>
            </a:r>
            <a:r>
              <a:rPr sz="2000" dirty="0">
                <a:latin typeface="Open Sans"/>
                <a:cs typeface="Open Sans"/>
              </a:rPr>
              <a:t>,</a:t>
            </a:r>
            <a:r>
              <a:rPr sz="2000" spc="5" dirty="0">
                <a:latin typeface="Open Sans"/>
                <a:cs typeface="Open Sans"/>
              </a:rPr>
              <a:t> </a:t>
            </a:r>
            <a:r>
              <a:rPr sz="2000" dirty="0">
                <a:latin typeface="Open Sans"/>
                <a:cs typeface="Open Sans"/>
              </a:rPr>
              <a:t>consi</a:t>
            </a:r>
            <a:r>
              <a:rPr sz="2000" spc="-10" dirty="0">
                <a:latin typeface="Open Sans"/>
                <a:cs typeface="Open Sans"/>
              </a:rPr>
              <a:t>d</a:t>
            </a:r>
            <a:r>
              <a:rPr sz="2000" spc="-5" dirty="0">
                <a:latin typeface="Open Sans"/>
                <a:cs typeface="Open Sans"/>
              </a:rPr>
              <a:t>er </a:t>
            </a:r>
            <a:r>
              <a:rPr sz="2000" dirty="0">
                <a:latin typeface="Open Sans"/>
                <a:cs typeface="Open Sans"/>
              </a:rPr>
              <a:t>other</a:t>
            </a:r>
            <a:r>
              <a:rPr sz="2000" spc="-10" dirty="0">
                <a:latin typeface="Open Sans"/>
                <a:cs typeface="Open Sans"/>
              </a:rPr>
              <a:t> </a:t>
            </a:r>
            <a:r>
              <a:rPr sz="2000" dirty="0">
                <a:latin typeface="Open Sans"/>
                <a:cs typeface="Open Sans"/>
              </a:rPr>
              <a:t>poi</a:t>
            </a:r>
            <a:r>
              <a:rPr sz="2000" spc="-15" dirty="0">
                <a:latin typeface="Open Sans"/>
                <a:cs typeface="Open Sans"/>
              </a:rPr>
              <a:t>n</a:t>
            </a:r>
            <a:r>
              <a:rPr sz="2000" dirty="0">
                <a:latin typeface="Open Sans"/>
                <a:cs typeface="Open Sans"/>
              </a:rPr>
              <a:t>ts</a:t>
            </a:r>
            <a:r>
              <a:rPr sz="2000" spc="-15" dirty="0">
                <a:latin typeface="Open Sans"/>
                <a:cs typeface="Open Sans"/>
              </a:rPr>
              <a:t> </a:t>
            </a:r>
            <a:r>
              <a:rPr sz="2000" dirty="0">
                <a:latin typeface="Open Sans"/>
                <a:cs typeface="Open Sans"/>
              </a:rPr>
              <a:t>of</a:t>
            </a:r>
            <a:r>
              <a:rPr sz="2000" spc="5" dirty="0">
                <a:latin typeface="Open Sans"/>
                <a:cs typeface="Open Sans"/>
              </a:rPr>
              <a:t> </a:t>
            </a:r>
            <a:r>
              <a:rPr sz="2000" dirty="0">
                <a:latin typeface="Open Sans"/>
                <a:cs typeface="Open Sans"/>
              </a:rPr>
              <a:t>vi</a:t>
            </a:r>
            <a:r>
              <a:rPr sz="2000" spc="-40" dirty="0">
                <a:latin typeface="Open Sans"/>
                <a:cs typeface="Open Sans"/>
              </a:rPr>
              <a:t>e</a:t>
            </a:r>
            <a:r>
              <a:rPr sz="2000" spc="-85" dirty="0">
                <a:latin typeface="Open Sans"/>
                <a:cs typeface="Open Sans"/>
              </a:rPr>
              <a:t>w</a:t>
            </a:r>
            <a:r>
              <a:rPr sz="2000" dirty="0">
                <a:latin typeface="Open Sans"/>
                <a:cs typeface="Open Sans"/>
              </a:rPr>
              <a:t>,</a:t>
            </a:r>
            <a:r>
              <a:rPr sz="2000" spc="-30" dirty="0">
                <a:latin typeface="Open Sans"/>
                <a:cs typeface="Open Sans"/>
              </a:rPr>
              <a:t> </a:t>
            </a:r>
            <a:r>
              <a:rPr sz="2000" dirty="0">
                <a:latin typeface="Open Sans"/>
                <a:cs typeface="Open Sans"/>
              </a:rPr>
              <a:t>and</a:t>
            </a:r>
            <a:r>
              <a:rPr sz="2000" spc="-5" dirty="0">
                <a:latin typeface="Open Sans"/>
                <a:cs typeface="Open Sans"/>
              </a:rPr>
              <a:t> </a:t>
            </a:r>
            <a:r>
              <a:rPr sz="2000" dirty="0">
                <a:latin typeface="Open Sans"/>
                <a:cs typeface="Open Sans"/>
              </a:rPr>
              <a:t>l</a:t>
            </a:r>
            <a:r>
              <a:rPr sz="2000" spc="-10" dirty="0">
                <a:latin typeface="Open Sans"/>
                <a:cs typeface="Open Sans"/>
              </a:rPr>
              <a:t>i</a:t>
            </a:r>
            <a:r>
              <a:rPr sz="2000" dirty="0">
                <a:latin typeface="Open Sans"/>
                <a:cs typeface="Open Sans"/>
              </a:rPr>
              <a:t>st</a:t>
            </a:r>
            <a:r>
              <a:rPr sz="2000" spc="5" dirty="0">
                <a:latin typeface="Open Sans"/>
                <a:cs typeface="Open Sans"/>
              </a:rPr>
              <a:t>e</a:t>
            </a:r>
            <a:r>
              <a:rPr sz="2000" spc="-30" dirty="0">
                <a:latin typeface="Open Sans"/>
                <a:cs typeface="Open Sans"/>
              </a:rPr>
              <a:t>n</a:t>
            </a:r>
            <a:r>
              <a:rPr sz="2000" dirty="0">
                <a:latin typeface="Open Sans"/>
                <a:cs typeface="Open Sans"/>
              </a:rPr>
              <a:t>” </a:t>
            </a:r>
            <a:r>
              <a:rPr sz="2000" spc="-5" dirty="0">
                <a:latin typeface="Open Sans"/>
                <a:cs typeface="Open Sans"/>
              </a:rPr>
              <a:t>(</a:t>
            </a:r>
            <a:r>
              <a:rPr sz="2000" dirty="0">
                <a:latin typeface="Open Sans"/>
                <a:cs typeface="Open Sans"/>
              </a:rPr>
              <a:t>St</a:t>
            </a:r>
            <a:r>
              <a:rPr sz="2000" spc="-35" dirty="0">
                <a:latin typeface="Open Sans"/>
                <a:cs typeface="Open Sans"/>
              </a:rPr>
              <a:t>r</a:t>
            </a:r>
            <a:r>
              <a:rPr sz="2000" spc="-5" dirty="0">
                <a:latin typeface="Open Sans"/>
                <a:cs typeface="Open Sans"/>
              </a:rPr>
              <a:t>asse</a:t>
            </a:r>
            <a:r>
              <a:rPr sz="2000" dirty="0">
                <a:latin typeface="Open Sans"/>
                <a:cs typeface="Open Sans"/>
              </a:rPr>
              <a:t>r</a:t>
            </a:r>
            <a:r>
              <a:rPr sz="2000" spc="-25" dirty="0">
                <a:latin typeface="Open Sans"/>
                <a:cs typeface="Open Sans"/>
              </a:rPr>
              <a:t> </a:t>
            </a:r>
            <a:r>
              <a:rPr sz="2000" dirty="0">
                <a:latin typeface="Open Sans"/>
                <a:cs typeface="Open Sans"/>
              </a:rPr>
              <a:t>&amp;</a:t>
            </a:r>
            <a:r>
              <a:rPr sz="2000" spc="-5" dirty="0">
                <a:latin typeface="Open Sans"/>
                <a:cs typeface="Open Sans"/>
              </a:rPr>
              <a:t> </a:t>
            </a:r>
            <a:r>
              <a:rPr sz="2000" dirty="0">
                <a:latin typeface="Open Sans"/>
                <a:cs typeface="Open Sans"/>
              </a:rPr>
              <a:t>B</a:t>
            </a:r>
            <a:r>
              <a:rPr sz="2000" spc="-45" dirty="0">
                <a:latin typeface="Open Sans"/>
                <a:cs typeface="Open Sans"/>
              </a:rPr>
              <a:t>r</a:t>
            </a:r>
            <a:r>
              <a:rPr sz="2000" dirty="0">
                <a:latin typeface="Open Sans"/>
                <a:cs typeface="Open Sans"/>
              </a:rPr>
              <a:t>e</a:t>
            </a:r>
            <a:r>
              <a:rPr sz="2000" spc="5" dirty="0">
                <a:latin typeface="Open Sans"/>
                <a:cs typeface="Open Sans"/>
              </a:rPr>
              <a:t>s</a:t>
            </a:r>
            <a:r>
              <a:rPr sz="2000" spc="-5" dirty="0">
                <a:latin typeface="Open Sans"/>
                <a:cs typeface="Open Sans"/>
              </a:rPr>
              <a:t>so</a:t>
            </a:r>
            <a:r>
              <a:rPr sz="2000" dirty="0">
                <a:latin typeface="Open Sans"/>
                <a:cs typeface="Open Sans"/>
              </a:rPr>
              <a:t>n,</a:t>
            </a:r>
            <a:r>
              <a:rPr sz="2000" spc="-20" dirty="0">
                <a:latin typeface="Open Sans"/>
                <a:cs typeface="Open Sans"/>
              </a:rPr>
              <a:t> </a:t>
            </a:r>
            <a:r>
              <a:rPr sz="2000" spc="-10" dirty="0">
                <a:latin typeface="Open Sans"/>
                <a:cs typeface="Open Sans"/>
              </a:rPr>
              <a:t>2017</a:t>
            </a:r>
            <a:r>
              <a:rPr sz="2000" dirty="0">
                <a:latin typeface="Open Sans"/>
                <a:cs typeface="Open Sans"/>
              </a:rPr>
              <a:t>,</a:t>
            </a:r>
            <a:r>
              <a:rPr sz="2000" spc="-20" dirty="0">
                <a:latin typeface="Open Sans"/>
                <a:cs typeface="Open Sans"/>
              </a:rPr>
              <a:t> </a:t>
            </a:r>
            <a:r>
              <a:rPr sz="2000" dirty="0">
                <a:latin typeface="Open Sans"/>
                <a:cs typeface="Open Sans"/>
              </a:rPr>
              <a:t>p.</a:t>
            </a:r>
            <a:r>
              <a:rPr sz="2000" spc="5" dirty="0">
                <a:latin typeface="Open Sans"/>
                <a:cs typeface="Open Sans"/>
              </a:rPr>
              <a:t> </a:t>
            </a:r>
            <a:r>
              <a:rPr sz="2000" spc="-10" dirty="0">
                <a:latin typeface="Open Sans"/>
                <a:cs typeface="Open Sans"/>
              </a:rPr>
              <a:t>57</a:t>
            </a:r>
            <a:r>
              <a:rPr sz="2000" dirty="0">
                <a:latin typeface="Open Sans"/>
                <a:cs typeface="Open Sans"/>
              </a:rPr>
              <a:t>).</a:t>
            </a:r>
            <a:endParaRPr sz="2000">
              <a:latin typeface="Open Sans"/>
              <a:cs typeface="Open Sans"/>
            </a:endParaRPr>
          </a:p>
        </p:txBody>
      </p:sp>
      <p:sp>
        <p:nvSpPr>
          <p:cNvPr id="3" name="object 3"/>
          <p:cNvSpPr/>
          <p:nvPr/>
        </p:nvSpPr>
        <p:spPr>
          <a:xfrm>
            <a:off x="472440" y="420877"/>
            <a:ext cx="6032881" cy="515112"/>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81728" y="2061972"/>
            <a:ext cx="4114800" cy="2734055"/>
          </a:xfrm>
          <a:prstGeom prst="rect">
            <a:avLst/>
          </a:prstGeom>
          <a:blipFill>
            <a:blip r:embed="rId4" cstate="print"/>
            <a:stretch>
              <a:fillRect/>
            </a:stretch>
          </a:blipFill>
        </p:spPr>
        <p:txBody>
          <a:bodyPr wrap="square" lIns="0" tIns="0" rIns="0" bIns="0" rtlCol="0"/>
          <a:lstStyle/>
          <a:p>
            <a:endParaRP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127635">
              <a:lnSpc>
                <a:spcPct val="100000"/>
              </a:lnSpc>
            </a:pPr>
            <a:fld id="{81D60167-4931-47E6-BA6A-407CBD079E47}" type="slidenum">
              <a:rPr dirty="0"/>
              <a:t>9</a:t>
            </a:fld>
            <a:endParaRP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83540" y="1339381"/>
            <a:ext cx="8147050" cy="4574540"/>
          </a:xfrm>
          <a:prstGeom prst="rect">
            <a:avLst/>
          </a:prstGeom>
        </p:spPr>
        <p:txBody>
          <a:bodyPr vert="horz" wrap="square" lIns="0" tIns="0" rIns="0" bIns="0" rtlCol="0">
            <a:spAutoFit/>
          </a:bodyPr>
          <a:lstStyle/>
          <a:p>
            <a:pPr marL="12700" marR="184150">
              <a:lnSpc>
                <a:spcPct val="90100"/>
              </a:lnSpc>
            </a:pPr>
            <a:r>
              <a:rPr sz="2400" dirty="0">
                <a:latin typeface="Open Sans"/>
                <a:cs typeface="Open Sans"/>
              </a:rPr>
              <a:t>Some</a:t>
            </a:r>
            <a:r>
              <a:rPr sz="2400" spc="-5" dirty="0">
                <a:latin typeface="Open Sans"/>
                <a:cs typeface="Open Sans"/>
              </a:rPr>
              <a:t> </a:t>
            </a:r>
            <a:r>
              <a:rPr sz="2400" dirty="0">
                <a:latin typeface="Open Sans"/>
                <a:cs typeface="Open Sans"/>
              </a:rPr>
              <a:t>t</a:t>
            </a:r>
            <a:r>
              <a:rPr sz="2400" spc="-15" dirty="0">
                <a:latin typeface="Open Sans"/>
                <a:cs typeface="Open Sans"/>
              </a:rPr>
              <a:t>y</a:t>
            </a:r>
            <a:r>
              <a:rPr sz="2400" spc="-10" dirty="0">
                <a:latin typeface="Open Sans"/>
                <a:cs typeface="Open Sans"/>
              </a:rPr>
              <a:t>p</a:t>
            </a:r>
            <a:r>
              <a:rPr sz="2400" dirty="0">
                <a:latin typeface="Open Sans"/>
                <a:cs typeface="Open Sans"/>
              </a:rPr>
              <a:t>ical</a:t>
            </a:r>
            <a:r>
              <a:rPr sz="2400" spc="-5" dirty="0">
                <a:latin typeface="Open Sans"/>
                <a:cs typeface="Open Sans"/>
              </a:rPr>
              <a:t> </a:t>
            </a:r>
            <a:r>
              <a:rPr sz="2400" spc="-20" dirty="0">
                <a:latin typeface="Open Sans"/>
                <a:cs typeface="Open Sans"/>
              </a:rPr>
              <a:t>cha</a:t>
            </a:r>
            <a:r>
              <a:rPr sz="2400" spc="-5" dirty="0">
                <a:latin typeface="Open Sans"/>
                <a:cs typeface="Open Sans"/>
              </a:rPr>
              <a:t>l</a:t>
            </a:r>
            <a:r>
              <a:rPr sz="2400" spc="-15" dirty="0">
                <a:latin typeface="Open Sans"/>
                <a:cs typeface="Open Sans"/>
              </a:rPr>
              <a:t>len</a:t>
            </a:r>
            <a:r>
              <a:rPr sz="2400" spc="-10" dirty="0">
                <a:latin typeface="Open Sans"/>
                <a:cs typeface="Open Sans"/>
              </a:rPr>
              <a:t>g</a:t>
            </a:r>
            <a:r>
              <a:rPr sz="2400" dirty="0">
                <a:latin typeface="Open Sans"/>
                <a:cs typeface="Open Sans"/>
              </a:rPr>
              <a:t>es</a:t>
            </a:r>
            <a:r>
              <a:rPr sz="2400" spc="10" dirty="0">
                <a:latin typeface="Open Sans"/>
                <a:cs typeface="Open Sans"/>
              </a:rPr>
              <a:t> </a:t>
            </a:r>
            <a:r>
              <a:rPr sz="2400" spc="-5" dirty="0">
                <a:latin typeface="Open Sans"/>
                <a:cs typeface="Open Sans"/>
              </a:rPr>
              <a:t>teacher</a:t>
            </a:r>
            <a:r>
              <a:rPr sz="2400" dirty="0">
                <a:latin typeface="Open Sans"/>
                <a:cs typeface="Open Sans"/>
              </a:rPr>
              <a:t>s</a:t>
            </a:r>
            <a:r>
              <a:rPr sz="2400" spc="5" dirty="0">
                <a:latin typeface="Open Sans"/>
                <a:cs typeface="Open Sans"/>
              </a:rPr>
              <a:t> </a:t>
            </a:r>
            <a:r>
              <a:rPr sz="2400" spc="-20" dirty="0">
                <a:latin typeface="Open Sans"/>
                <a:cs typeface="Open Sans"/>
              </a:rPr>
              <a:t>an</a:t>
            </a:r>
            <a:r>
              <a:rPr sz="2400" spc="-15" dirty="0">
                <a:latin typeface="Open Sans"/>
                <a:cs typeface="Open Sans"/>
              </a:rPr>
              <a:t>d</a:t>
            </a:r>
            <a:r>
              <a:rPr sz="2400" dirty="0">
                <a:latin typeface="Open Sans"/>
                <a:cs typeface="Open Sans"/>
              </a:rPr>
              <a:t> </a:t>
            </a:r>
            <a:r>
              <a:rPr sz="2400" spc="5" dirty="0">
                <a:latin typeface="Open Sans"/>
                <a:cs typeface="Open Sans"/>
              </a:rPr>
              <a:t>t</a:t>
            </a:r>
            <a:r>
              <a:rPr sz="2400" dirty="0">
                <a:latin typeface="Open Sans"/>
                <a:cs typeface="Open Sans"/>
              </a:rPr>
              <a:t>each</a:t>
            </a:r>
            <a:r>
              <a:rPr sz="2400" spc="-10" dirty="0">
                <a:latin typeface="Open Sans"/>
                <a:cs typeface="Open Sans"/>
              </a:rPr>
              <a:t>e</a:t>
            </a:r>
            <a:r>
              <a:rPr sz="2400" dirty="0">
                <a:latin typeface="Open Sans"/>
                <a:cs typeface="Open Sans"/>
              </a:rPr>
              <a:t>r</a:t>
            </a:r>
            <a:r>
              <a:rPr sz="2400" spc="10" dirty="0">
                <a:latin typeface="Open Sans"/>
                <a:cs typeface="Open Sans"/>
              </a:rPr>
              <a:t> </a:t>
            </a:r>
            <a:r>
              <a:rPr sz="2400" spc="-5" dirty="0">
                <a:latin typeface="Open Sans"/>
                <a:cs typeface="Open Sans"/>
              </a:rPr>
              <a:t>a</a:t>
            </a:r>
            <a:r>
              <a:rPr sz="2400" spc="-10" dirty="0">
                <a:latin typeface="Open Sans"/>
                <a:cs typeface="Open Sans"/>
              </a:rPr>
              <a:t>s</a:t>
            </a:r>
            <a:r>
              <a:rPr sz="2400" spc="-5" dirty="0">
                <a:latin typeface="Open Sans"/>
                <a:cs typeface="Open Sans"/>
              </a:rPr>
              <a:t>sistants </a:t>
            </a:r>
            <a:r>
              <a:rPr sz="2400" dirty="0">
                <a:latin typeface="Open Sans"/>
                <a:cs typeface="Open Sans"/>
              </a:rPr>
              <a:t>face</a:t>
            </a:r>
            <a:r>
              <a:rPr sz="2400" spc="-5" dirty="0">
                <a:latin typeface="Open Sans"/>
                <a:cs typeface="Open Sans"/>
              </a:rPr>
              <a:t> </a:t>
            </a:r>
            <a:r>
              <a:rPr sz="2400" dirty="0">
                <a:latin typeface="Open Sans"/>
                <a:cs typeface="Open Sans"/>
              </a:rPr>
              <a:t>when</a:t>
            </a:r>
            <a:r>
              <a:rPr sz="2400" spc="-15" dirty="0">
                <a:latin typeface="Open Sans"/>
                <a:cs typeface="Open Sans"/>
              </a:rPr>
              <a:t> </a:t>
            </a:r>
            <a:r>
              <a:rPr sz="2400" spc="-45" dirty="0">
                <a:latin typeface="Open Sans"/>
                <a:cs typeface="Open Sans"/>
              </a:rPr>
              <a:t>r</a:t>
            </a:r>
            <a:r>
              <a:rPr sz="2400" dirty="0">
                <a:latin typeface="Open Sans"/>
                <a:cs typeface="Open Sans"/>
              </a:rPr>
              <a:t>e</a:t>
            </a:r>
            <a:r>
              <a:rPr sz="2400" spc="-10" dirty="0">
                <a:latin typeface="Open Sans"/>
                <a:cs typeface="Open Sans"/>
              </a:rPr>
              <a:t>a</a:t>
            </a:r>
            <a:r>
              <a:rPr sz="2400" dirty="0">
                <a:latin typeface="Open Sans"/>
                <a:cs typeface="Open Sans"/>
              </a:rPr>
              <a:t>d</a:t>
            </a:r>
            <a:r>
              <a:rPr sz="2400" spc="5" dirty="0">
                <a:latin typeface="Open Sans"/>
                <a:cs typeface="Open Sans"/>
              </a:rPr>
              <a:t>i</a:t>
            </a:r>
            <a:r>
              <a:rPr sz="2400" dirty="0">
                <a:latin typeface="Open Sans"/>
                <a:cs typeface="Open Sans"/>
              </a:rPr>
              <a:t>ng </a:t>
            </a:r>
            <a:r>
              <a:rPr sz="2400" spc="-5" dirty="0">
                <a:latin typeface="Open Sans"/>
                <a:cs typeface="Open Sans"/>
              </a:rPr>
              <a:t>alou</a:t>
            </a:r>
            <a:r>
              <a:rPr sz="2400" dirty="0">
                <a:latin typeface="Open Sans"/>
                <a:cs typeface="Open Sans"/>
              </a:rPr>
              <a:t>d</a:t>
            </a:r>
            <a:r>
              <a:rPr sz="2400" spc="10" dirty="0">
                <a:latin typeface="Open Sans"/>
                <a:cs typeface="Open Sans"/>
              </a:rPr>
              <a:t> </a:t>
            </a:r>
            <a:r>
              <a:rPr sz="2400" dirty="0">
                <a:latin typeface="Open Sans"/>
                <a:cs typeface="Open Sans"/>
              </a:rPr>
              <a:t>info</a:t>
            </a:r>
            <a:r>
              <a:rPr sz="2400" spc="5" dirty="0">
                <a:latin typeface="Open Sans"/>
                <a:cs typeface="Open Sans"/>
              </a:rPr>
              <a:t>r</a:t>
            </a:r>
            <a:r>
              <a:rPr sz="2400" spc="-5" dirty="0">
                <a:latin typeface="Open Sans"/>
                <a:cs typeface="Open Sans"/>
              </a:rPr>
              <a:t>mationa</a:t>
            </a:r>
            <a:r>
              <a:rPr sz="2400" dirty="0">
                <a:latin typeface="Open Sans"/>
                <a:cs typeface="Open Sans"/>
              </a:rPr>
              <a:t>l</a:t>
            </a:r>
            <a:r>
              <a:rPr sz="2400" spc="5" dirty="0">
                <a:latin typeface="Open Sans"/>
                <a:cs typeface="Open Sans"/>
              </a:rPr>
              <a:t> b</a:t>
            </a:r>
            <a:r>
              <a:rPr sz="2400" dirty="0">
                <a:latin typeface="Open Sans"/>
                <a:cs typeface="Open Sans"/>
              </a:rPr>
              <a:t>ooks </a:t>
            </a:r>
            <a:r>
              <a:rPr sz="2400" spc="5" dirty="0">
                <a:latin typeface="Open Sans"/>
                <a:cs typeface="Open Sans"/>
              </a:rPr>
              <a:t>t</a:t>
            </a:r>
            <a:r>
              <a:rPr sz="2400" dirty="0">
                <a:latin typeface="Open Sans"/>
                <a:cs typeface="Open Sans"/>
              </a:rPr>
              <a:t>o</a:t>
            </a:r>
            <a:r>
              <a:rPr sz="2400" spc="-15" dirty="0">
                <a:latin typeface="Open Sans"/>
                <a:cs typeface="Open Sans"/>
              </a:rPr>
              <a:t> </a:t>
            </a:r>
            <a:r>
              <a:rPr sz="2400" dirty="0">
                <a:latin typeface="Open Sans"/>
                <a:cs typeface="Open Sans"/>
              </a:rPr>
              <a:t>young </a:t>
            </a:r>
            <a:r>
              <a:rPr sz="2400" spc="-20" dirty="0">
                <a:latin typeface="Open Sans"/>
                <a:cs typeface="Open Sans"/>
              </a:rPr>
              <a:t>chi</a:t>
            </a:r>
            <a:r>
              <a:rPr sz="2400" spc="-5" dirty="0">
                <a:latin typeface="Open Sans"/>
                <a:cs typeface="Open Sans"/>
              </a:rPr>
              <a:t>l</a:t>
            </a:r>
            <a:r>
              <a:rPr sz="2400" spc="-15" dirty="0">
                <a:latin typeface="Open Sans"/>
                <a:cs typeface="Open Sans"/>
              </a:rPr>
              <a:t>d</a:t>
            </a:r>
            <a:r>
              <a:rPr sz="2400" spc="-50" dirty="0">
                <a:latin typeface="Open Sans"/>
                <a:cs typeface="Open Sans"/>
              </a:rPr>
              <a:t>r</a:t>
            </a:r>
            <a:r>
              <a:rPr sz="2400" spc="-20" dirty="0">
                <a:latin typeface="Open Sans"/>
                <a:cs typeface="Open Sans"/>
              </a:rPr>
              <a:t>e</a:t>
            </a:r>
            <a:r>
              <a:rPr sz="2400" spc="-15" dirty="0">
                <a:latin typeface="Open Sans"/>
                <a:cs typeface="Open Sans"/>
              </a:rPr>
              <a:t>n </a:t>
            </a:r>
            <a:r>
              <a:rPr sz="2400" spc="-5" dirty="0">
                <a:latin typeface="Open Sans"/>
                <a:cs typeface="Open Sans"/>
              </a:rPr>
              <a:t>a</a:t>
            </a:r>
            <a:r>
              <a:rPr sz="2400" spc="-50" dirty="0">
                <a:latin typeface="Open Sans"/>
                <a:cs typeface="Open Sans"/>
              </a:rPr>
              <a:t>r</a:t>
            </a:r>
            <a:r>
              <a:rPr sz="2400" dirty="0">
                <a:latin typeface="Open Sans"/>
                <a:cs typeface="Open Sans"/>
              </a:rPr>
              <a:t>e:</a:t>
            </a:r>
            <a:endParaRPr sz="2400">
              <a:latin typeface="Open Sans"/>
              <a:cs typeface="Open Sans"/>
            </a:endParaRPr>
          </a:p>
          <a:p>
            <a:pPr marL="355600" marR="72390" indent="-342900">
              <a:lnSpc>
                <a:spcPts val="2590"/>
              </a:lnSpc>
              <a:spcBef>
                <a:spcPts val="615"/>
              </a:spcBef>
              <a:buClr>
                <a:srgbClr val="5D7975"/>
              </a:buClr>
              <a:buFont typeface="Wingdings"/>
              <a:buChar char=""/>
              <a:tabLst>
                <a:tab pos="355600" algn="l"/>
              </a:tabLst>
            </a:pPr>
            <a:r>
              <a:rPr sz="2400" spc="-15" dirty="0">
                <a:latin typeface="Open Sans"/>
                <a:cs typeface="Open Sans"/>
              </a:rPr>
              <a:t>Keepi</a:t>
            </a:r>
            <a:r>
              <a:rPr sz="2400" spc="-10" dirty="0">
                <a:latin typeface="Open Sans"/>
                <a:cs typeface="Open Sans"/>
              </a:rPr>
              <a:t>n</a:t>
            </a:r>
            <a:r>
              <a:rPr sz="2400" spc="-15" dirty="0">
                <a:latin typeface="Open Sans"/>
                <a:cs typeface="Open Sans"/>
              </a:rPr>
              <a:t>g</a:t>
            </a:r>
            <a:r>
              <a:rPr sz="2400" dirty="0">
                <a:latin typeface="Open Sans"/>
                <a:cs typeface="Open Sans"/>
              </a:rPr>
              <a:t> </a:t>
            </a:r>
            <a:r>
              <a:rPr sz="2400" spc="-20" dirty="0">
                <a:latin typeface="Open Sans"/>
                <a:cs typeface="Open Sans"/>
              </a:rPr>
              <a:t>c</a:t>
            </a:r>
            <a:r>
              <a:rPr sz="2400" spc="-10" dirty="0">
                <a:latin typeface="Open Sans"/>
                <a:cs typeface="Open Sans"/>
              </a:rPr>
              <a:t>hi</a:t>
            </a:r>
            <a:r>
              <a:rPr sz="2400" spc="-5" dirty="0">
                <a:latin typeface="Open Sans"/>
                <a:cs typeface="Open Sans"/>
              </a:rPr>
              <a:t>l</a:t>
            </a:r>
            <a:r>
              <a:rPr sz="2400" spc="-10" dirty="0">
                <a:latin typeface="Open Sans"/>
                <a:cs typeface="Open Sans"/>
              </a:rPr>
              <a:t>d</a:t>
            </a:r>
            <a:r>
              <a:rPr sz="2400" spc="-45" dirty="0">
                <a:latin typeface="Open Sans"/>
                <a:cs typeface="Open Sans"/>
              </a:rPr>
              <a:t>r</a:t>
            </a:r>
            <a:r>
              <a:rPr sz="2400" spc="-20" dirty="0">
                <a:latin typeface="Open Sans"/>
                <a:cs typeface="Open Sans"/>
              </a:rPr>
              <a:t>e</a:t>
            </a:r>
            <a:r>
              <a:rPr sz="2400" spc="-15" dirty="0">
                <a:latin typeface="Open Sans"/>
                <a:cs typeface="Open Sans"/>
              </a:rPr>
              <a:t>n</a:t>
            </a:r>
            <a:r>
              <a:rPr sz="2400" dirty="0">
                <a:latin typeface="Open Sans"/>
                <a:cs typeface="Open Sans"/>
              </a:rPr>
              <a:t> </a:t>
            </a:r>
            <a:r>
              <a:rPr sz="2400" spc="-5" dirty="0">
                <a:latin typeface="Open Sans"/>
                <a:cs typeface="Open Sans"/>
              </a:rPr>
              <a:t>i</a:t>
            </a:r>
            <a:r>
              <a:rPr sz="2400" spc="-15" dirty="0">
                <a:latin typeface="Open Sans"/>
                <a:cs typeface="Open Sans"/>
              </a:rPr>
              <a:t>n</a:t>
            </a:r>
            <a:r>
              <a:rPr sz="2400" spc="-5" dirty="0">
                <a:latin typeface="Open Sans"/>
                <a:cs typeface="Open Sans"/>
              </a:rPr>
              <a:t>t</a:t>
            </a:r>
            <a:r>
              <a:rPr sz="2400" dirty="0">
                <a:latin typeface="Open Sans"/>
                <a:cs typeface="Open Sans"/>
              </a:rPr>
              <a:t>e</a:t>
            </a:r>
            <a:r>
              <a:rPr sz="2400" spc="-50" dirty="0">
                <a:latin typeface="Open Sans"/>
                <a:cs typeface="Open Sans"/>
              </a:rPr>
              <a:t>r</a:t>
            </a:r>
            <a:r>
              <a:rPr sz="2400" dirty="0">
                <a:latin typeface="Open Sans"/>
                <a:cs typeface="Open Sans"/>
              </a:rPr>
              <a:t>e</a:t>
            </a:r>
            <a:r>
              <a:rPr sz="2400" spc="-10" dirty="0">
                <a:latin typeface="Open Sans"/>
                <a:cs typeface="Open Sans"/>
              </a:rPr>
              <a:t>s</a:t>
            </a:r>
            <a:r>
              <a:rPr sz="2400" spc="-15" dirty="0">
                <a:latin typeface="Open Sans"/>
                <a:cs typeface="Open Sans"/>
              </a:rPr>
              <a:t>ted</a:t>
            </a:r>
            <a:r>
              <a:rPr sz="2400" spc="15" dirty="0">
                <a:latin typeface="Open Sans"/>
                <a:cs typeface="Open Sans"/>
              </a:rPr>
              <a:t> </a:t>
            </a:r>
            <a:r>
              <a:rPr sz="2400" spc="-20" dirty="0">
                <a:latin typeface="Open Sans"/>
                <a:cs typeface="Open Sans"/>
              </a:rPr>
              <a:t>an</a:t>
            </a:r>
            <a:r>
              <a:rPr sz="2400" spc="-15" dirty="0">
                <a:latin typeface="Open Sans"/>
                <a:cs typeface="Open Sans"/>
              </a:rPr>
              <a:t>d</a:t>
            </a:r>
            <a:r>
              <a:rPr sz="2400" spc="5" dirty="0">
                <a:latin typeface="Open Sans"/>
                <a:cs typeface="Open Sans"/>
              </a:rPr>
              <a:t> </a:t>
            </a:r>
            <a:r>
              <a:rPr sz="2400" spc="-15" dirty="0">
                <a:latin typeface="Open Sans"/>
                <a:cs typeface="Open Sans"/>
              </a:rPr>
              <a:t>en</a:t>
            </a:r>
            <a:r>
              <a:rPr sz="2400" spc="-10" dirty="0">
                <a:latin typeface="Open Sans"/>
                <a:cs typeface="Open Sans"/>
              </a:rPr>
              <a:t>g</a:t>
            </a:r>
            <a:r>
              <a:rPr sz="2400" spc="-20" dirty="0">
                <a:latin typeface="Open Sans"/>
                <a:cs typeface="Open Sans"/>
              </a:rPr>
              <a:t>age</a:t>
            </a:r>
            <a:r>
              <a:rPr sz="2400" spc="-15" dirty="0">
                <a:latin typeface="Open Sans"/>
                <a:cs typeface="Open Sans"/>
              </a:rPr>
              <a:t>d</a:t>
            </a:r>
            <a:r>
              <a:rPr sz="2400" spc="5" dirty="0">
                <a:latin typeface="Open Sans"/>
                <a:cs typeface="Open Sans"/>
              </a:rPr>
              <a:t> </a:t>
            </a:r>
            <a:r>
              <a:rPr sz="2400" spc="-10" dirty="0">
                <a:latin typeface="Open Sans"/>
                <a:cs typeface="Open Sans"/>
              </a:rPr>
              <a:t>d</a:t>
            </a:r>
            <a:r>
              <a:rPr sz="2400" spc="-15" dirty="0">
                <a:latin typeface="Open Sans"/>
                <a:cs typeface="Open Sans"/>
              </a:rPr>
              <a:t>ue</a:t>
            </a:r>
            <a:r>
              <a:rPr sz="2400" spc="10" dirty="0">
                <a:latin typeface="Open Sans"/>
                <a:cs typeface="Open Sans"/>
              </a:rPr>
              <a:t> </a:t>
            </a:r>
            <a:r>
              <a:rPr sz="2400" spc="-10" dirty="0">
                <a:latin typeface="Open Sans"/>
                <a:cs typeface="Open Sans"/>
              </a:rPr>
              <a:t>b</a:t>
            </a:r>
            <a:r>
              <a:rPr sz="2400" dirty="0">
                <a:latin typeface="Open Sans"/>
                <a:cs typeface="Open Sans"/>
              </a:rPr>
              <a:t>ec</a:t>
            </a:r>
            <a:r>
              <a:rPr sz="2400" spc="-10" dirty="0">
                <a:latin typeface="Open Sans"/>
                <a:cs typeface="Open Sans"/>
              </a:rPr>
              <a:t>a</a:t>
            </a:r>
            <a:r>
              <a:rPr sz="2400" spc="-15" dirty="0">
                <a:latin typeface="Open Sans"/>
                <a:cs typeface="Open Sans"/>
              </a:rPr>
              <a:t>use</a:t>
            </a:r>
            <a:r>
              <a:rPr sz="2400" spc="-10" dirty="0">
                <a:latin typeface="Open Sans"/>
                <a:cs typeface="Open Sans"/>
              </a:rPr>
              <a:t> of</a:t>
            </a:r>
            <a:r>
              <a:rPr sz="2400" spc="5" dirty="0">
                <a:latin typeface="Open Sans"/>
                <a:cs typeface="Open Sans"/>
              </a:rPr>
              <a:t> </a:t>
            </a:r>
            <a:r>
              <a:rPr sz="2400" dirty="0">
                <a:latin typeface="Open Sans"/>
                <a:cs typeface="Open Sans"/>
              </a:rPr>
              <a:t>a</a:t>
            </a:r>
            <a:r>
              <a:rPr sz="2400" spc="-5" dirty="0">
                <a:latin typeface="Open Sans"/>
                <a:cs typeface="Open Sans"/>
              </a:rPr>
              <a:t> </a:t>
            </a:r>
            <a:r>
              <a:rPr sz="2400" dirty="0">
                <a:latin typeface="Open Sans"/>
                <a:cs typeface="Open Sans"/>
              </a:rPr>
              <a:t>la</a:t>
            </a:r>
            <a:r>
              <a:rPr sz="2400" spc="-25" dirty="0">
                <a:latin typeface="Open Sans"/>
                <a:cs typeface="Open Sans"/>
              </a:rPr>
              <a:t>r</a:t>
            </a:r>
            <a:r>
              <a:rPr sz="2400" spc="-15" dirty="0">
                <a:latin typeface="Open Sans"/>
                <a:cs typeface="Open Sans"/>
              </a:rPr>
              <a:t>ge</a:t>
            </a:r>
            <a:r>
              <a:rPr sz="2400" spc="-5" dirty="0">
                <a:latin typeface="Open Sans"/>
                <a:cs typeface="Open Sans"/>
              </a:rPr>
              <a:t> amo</a:t>
            </a:r>
            <a:r>
              <a:rPr sz="2400" spc="10" dirty="0">
                <a:latin typeface="Open Sans"/>
                <a:cs typeface="Open Sans"/>
              </a:rPr>
              <a:t>u</a:t>
            </a:r>
            <a:r>
              <a:rPr sz="2400" spc="-15" dirty="0">
                <a:latin typeface="Open Sans"/>
                <a:cs typeface="Open Sans"/>
              </a:rPr>
              <a:t>nt</a:t>
            </a:r>
            <a:r>
              <a:rPr sz="2400" spc="5" dirty="0">
                <a:latin typeface="Open Sans"/>
                <a:cs typeface="Open Sans"/>
              </a:rPr>
              <a:t> </a:t>
            </a:r>
            <a:r>
              <a:rPr sz="2400" spc="-15" dirty="0">
                <a:latin typeface="Open Sans"/>
                <a:cs typeface="Open Sans"/>
              </a:rPr>
              <a:t>of</a:t>
            </a:r>
            <a:r>
              <a:rPr sz="2400" spc="5" dirty="0">
                <a:latin typeface="Open Sans"/>
                <a:cs typeface="Open Sans"/>
              </a:rPr>
              <a:t> </a:t>
            </a:r>
            <a:r>
              <a:rPr sz="2400" dirty="0">
                <a:latin typeface="Open Sans"/>
                <a:cs typeface="Open Sans"/>
              </a:rPr>
              <a:t>t</a:t>
            </a:r>
            <a:r>
              <a:rPr sz="2400" spc="-50" dirty="0">
                <a:latin typeface="Open Sans"/>
                <a:cs typeface="Open Sans"/>
              </a:rPr>
              <a:t>e</a:t>
            </a:r>
            <a:r>
              <a:rPr sz="2400" spc="-15" dirty="0">
                <a:latin typeface="Open Sans"/>
                <a:cs typeface="Open Sans"/>
              </a:rPr>
              <a:t>xt</a:t>
            </a:r>
            <a:r>
              <a:rPr sz="2400" spc="10" dirty="0">
                <a:latin typeface="Open Sans"/>
                <a:cs typeface="Open Sans"/>
              </a:rPr>
              <a:t> </a:t>
            </a:r>
            <a:r>
              <a:rPr sz="2400" spc="-5" dirty="0">
                <a:latin typeface="Open Sans"/>
                <a:cs typeface="Open Sans"/>
              </a:rPr>
              <a:t>com</a:t>
            </a:r>
            <a:r>
              <a:rPr sz="2400" spc="10" dirty="0">
                <a:latin typeface="Open Sans"/>
                <a:cs typeface="Open Sans"/>
              </a:rPr>
              <a:t>p</a:t>
            </a:r>
            <a:r>
              <a:rPr sz="2400" spc="-5" dirty="0">
                <a:latin typeface="Open Sans"/>
                <a:cs typeface="Open Sans"/>
              </a:rPr>
              <a:t>a</a:t>
            </a:r>
            <a:r>
              <a:rPr sz="2400" spc="-50" dirty="0">
                <a:latin typeface="Open Sans"/>
                <a:cs typeface="Open Sans"/>
              </a:rPr>
              <a:t>r</a:t>
            </a:r>
            <a:r>
              <a:rPr sz="2400" spc="-20" dirty="0">
                <a:latin typeface="Open Sans"/>
                <a:cs typeface="Open Sans"/>
              </a:rPr>
              <a:t>e</a:t>
            </a:r>
            <a:r>
              <a:rPr sz="2400" spc="-15" dirty="0">
                <a:latin typeface="Open Sans"/>
                <a:cs typeface="Open Sans"/>
              </a:rPr>
              <a:t>d</a:t>
            </a:r>
            <a:r>
              <a:rPr sz="2400" dirty="0">
                <a:latin typeface="Open Sans"/>
                <a:cs typeface="Open Sans"/>
              </a:rPr>
              <a:t> </a:t>
            </a:r>
            <a:r>
              <a:rPr sz="2400" spc="5" dirty="0">
                <a:latin typeface="Open Sans"/>
                <a:cs typeface="Open Sans"/>
              </a:rPr>
              <a:t>t</a:t>
            </a:r>
            <a:r>
              <a:rPr sz="2400" dirty="0">
                <a:latin typeface="Open Sans"/>
                <a:cs typeface="Open Sans"/>
              </a:rPr>
              <a:t>o </a:t>
            </a:r>
            <a:r>
              <a:rPr sz="2400" spc="-10" dirty="0">
                <a:latin typeface="Open Sans"/>
                <a:cs typeface="Open Sans"/>
              </a:rPr>
              <a:t>lit</a:t>
            </a:r>
            <a:r>
              <a:rPr sz="2400" spc="-5" dirty="0">
                <a:latin typeface="Open Sans"/>
                <a:cs typeface="Open Sans"/>
              </a:rPr>
              <a:t>t</a:t>
            </a:r>
            <a:r>
              <a:rPr sz="2400" spc="-10" dirty="0">
                <a:latin typeface="Open Sans"/>
                <a:cs typeface="Open Sans"/>
              </a:rPr>
              <a:t>le</a:t>
            </a:r>
            <a:r>
              <a:rPr sz="2400" spc="10" dirty="0">
                <a:latin typeface="Open Sans"/>
                <a:cs typeface="Open Sans"/>
              </a:rPr>
              <a:t> </a:t>
            </a:r>
            <a:r>
              <a:rPr sz="2400" dirty="0">
                <a:latin typeface="Open Sans"/>
                <a:cs typeface="Open Sans"/>
              </a:rPr>
              <a:t>to</a:t>
            </a:r>
            <a:r>
              <a:rPr sz="2400" spc="5" dirty="0">
                <a:latin typeface="Open Sans"/>
                <a:cs typeface="Open Sans"/>
              </a:rPr>
              <a:t> </a:t>
            </a:r>
            <a:r>
              <a:rPr sz="2400" spc="-15" dirty="0">
                <a:latin typeface="Open Sans"/>
                <a:cs typeface="Open Sans"/>
              </a:rPr>
              <a:t>no</a:t>
            </a:r>
            <a:r>
              <a:rPr sz="2400" spc="-10" dirty="0">
                <a:latin typeface="Open Sans"/>
                <a:cs typeface="Open Sans"/>
              </a:rPr>
              <a:t> </a:t>
            </a:r>
            <a:r>
              <a:rPr sz="2400" dirty="0">
                <a:latin typeface="Open Sans"/>
                <a:cs typeface="Open Sans"/>
              </a:rPr>
              <a:t>p</a:t>
            </a:r>
            <a:r>
              <a:rPr sz="2400" spc="5" dirty="0">
                <a:latin typeface="Open Sans"/>
                <a:cs typeface="Open Sans"/>
              </a:rPr>
              <a:t>i</a:t>
            </a:r>
            <a:r>
              <a:rPr sz="2400" spc="-5" dirty="0">
                <a:latin typeface="Open Sans"/>
                <a:cs typeface="Open Sans"/>
              </a:rPr>
              <a:t>ctu</a:t>
            </a:r>
            <a:r>
              <a:rPr sz="2400" spc="-45" dirty="0">
                <a:latin typeface="Open Sans"/>
                <a:cs typeface="Open Sans"/>
              </a:rPr>
              <a:t>r</a:t>
            </a:r>
            <a:r>
              <a:rPr sz="2400" dirty="0">
                <a:latin typeface="Open Sans"/>
                <a:cs typeface="Open Sans"/>
              </a:rPr>
              <a:t>e</a:t>
            </a:r>
            <a:r>
              <a:rPr sz="2400" spc="-10" dirty="0">
                <a:latin typeface="Open Sans"/>
                <a:cs typeface="Open Sans"/>
              </a:rPr>
              <a:t>s</a:t>
            </a:r>
            <a:r>
              <a:rPr sz="2400" dirty="0">
                <a:latin typeface="Open Sans"/>
                <a:cs typeface="Open Sans"/>
              </a:rPr>
              <a:t>.</a:t>
            </a:r>
            <a:endParaRPr sz="2400">
              <a:latin typeface="Open Sans"/>
              <a:cs typeface="Open Sans"/>
            </a:endParaRPr>
          </a:p>
          <a:p>
            <a:pPr marL="355600" marR="76835" indent="-342900">
              <a:lnSpc>
                <a:spcPts val="2590"/>
              </a:lnSpc>
              <a:spcBef>
                <a:spcPts val="580"/>
              </a:spcBef>
              <a:buClr>
                <a:srgbClr val="5D7975"/>
              </a:buClr>
              <a:buFont typeface="Wingdings"/>
              <a:buChar char=""/>
              <a:tabLst>
                <a:tab pos="355600" algn="l"/>
              </a:tabLst>
            </a:pPr>
            <a:r>
              <a:rPr sz="2400" dirty="0">
                <a:latin typeface="Open Sans"/>
                <a:cs typeface="Open Sans"/>
              </a:rPr>
              <a:t>R</a:t>
            </a:r>
            <a:r>
              <a:rPr sz="2400" spc="-15" dirty="0">
                <a:latin typeface="Open Sans"/>
                <a:cs typeface="Open Sans"/>
              </a:rPr>
              <a:t>eadi</a:t>
            </a:r>
            <a:r>
              <a:rPr sz="2400" spc="-5" dirty="0">
                <a:latin typeface="Open Sans"/>
                <a:cs typeface="Open Sans"/>
              </a:rPr>
              <a:t>n</a:t>
            </a:r>
            <a:r>
              <a:rPr sz="2400" spc="-15" dirty="0">
                <a:latin typeface="Open Sans"/>
                <a:cs typeface="Open Sans"/>
              </a:rPr>
              <a:t>g</a:t>
            </a:r>
            <a:r>
              <a:rPr sz="2400" dirty="0">
                <a:latin typeface="Open Sans"/>
                <a:cs typeface="Open Sans"/>
              </a:rPr>
              <a:t> </a:t>
            </a:r>
            <a:r>
              <a:rPr sz="2400" spc="5" dirty="0">
                <a:latin typeface="Open Sans"/>
                <a:cs typeface="Open Sans"/>
              </a:rPr>
              <a:t>t</a:t>
            </a:r>
            <a:r>
              <a:rPr sz="2400" spc="-15" dirty="0">
                <a:latin typeface="Open Sans"/>
                <a:cs typeface="Open Sans"/>
              </a:rPr>
              <a:t>he</a:t>
            </a:r>
            <a:r>
              <a:rPr sz="2400" spc="10" dirty="0">
                <a:latin typeface="Open Sans"/>
                <a:cs typeface="Open Sans"/>
              </a:rPr>
              <a:t> </a:t>
            </a:r>
            <a:r>
              <a:rPr sz="2400" spc="-10" dirty="0">
                <a:latin typeface="Open Sans"/>
                <a:cs typeface="Open Sans"/>
              </a:rPr>
              <a:t>b</a:t>
            </a:r>
            <a:r>
              <a:rPr sz="2400" dirty="0">
                <a:latin typeface="Open Sans"/>
                <a:cs typeface="Open Sans"/>
              </a:rPr>
              <a:t>o</a:t>
            </a:r>
            <a:r>
              <a:rPr sz="2400" spc="5" dirty="0">
                <a:latin typeface="Open Sans"/>
                <a:cs typeface="Open Sans"/>
              </a:rPr>
              <a:t>o</a:t>
            </a:r>
            <a:r>
              <a:rPr sz="2400" spc="-15" dirty="0">
                <a:latin typeface="Open Sans"/>
                <a:cs typeface="Open Sans"/>
              </a:rPr>
              <a:t>k in</a:t>
            </a:r>
            <a:r>
              <a:rPr sz="2400" spc="15" dirty="0">
                <a:latin typeface="Open Sans"/>
                <a:cs typeface="Open Sans"/>
              </a:rPr>
              <a:t> </a:t>
            </a:r>
            <a:r>
              <a:rPr sz="2400" spc="-10" dirty="0">
                <a:latin typeface="Open Sans"/>
                <a:cs typeface="Open Sans"/>
              </a:rPr>
              <a:t>i</a:t>
            </a:r>
            <a:r>
              <a:rPr sz="2400" spc="-5" dirty="0">
                <a:latin typeface="Open Sans"/>
                <a:cs typeface="Open Sans"/>
              </a:rPr>
              <a:t>t</a:t>
            </a:r>
            <a:r>
              <a:rPr sz="2400" dirty="0">
                <a:latin typeface="Open Sans"/>
                <a:cs typeface="Open Sans"/>
              </a:rPr>
              <a:t>s</a:t>
            </a:r>
            <a:r>
              <a:rPr sz="2400" spc="-5" dirty="0">
                <a:latin typeface="Open Sans"/>
                <a:cs typeface="Open Sans"/>
              </a:rPr>
              <a:t> </a:t>
            </a:r>
            <a:r>
              <a:rPr sz="2400" spc="-15" dirty="0">
                <a:latin typeface="Open Sans"/>
                <a:cs typeface="Open Sans"/>
              </a:rPr>
              <a:t>ent</a:t>
            </a:r>
            <a:r>
              <a:rPr sz="2400" spc="-5" dirty="0">
                <a:latin typeface="Open Sans"/>
                <a:cs typeface="Open Sans"/>
              </a:rPr>
              <a:t>i</a:t>
            </a:r>
            <a:r>
              <a:rPr sz="2400" spc="-45" dirty="0">
                <a:latin typeface="Open Sans"/>
                <a:cs typeface="Open Sans"/>
              </a:rPr>
              <a:t>r</a:t>
            </a:r>
            <a:r>
              <a:rPr sz="2400" spc="-20" dirty="0">
                <a:latin typeface="Open Sans"/>
                <a:cs typeface="Open Sans"/>
              </a:rPr>
              <a:t>et</a:t>
            </a:r>
            <a:r>
              <a:rPr sz="2400" spc="-15" dirty="0">
                <a:latin typeface="Open Sans"/>
                <a:cs typeface="Open Sans"/>
              </a:rPr>
              <a:t>y</a:t>
            </a:r>
            <a:r>
              <a:rPr sz="2400" dirty="0">
                <a:latin typeface="Open Sans"/>
                <a:cs typeface="Open Sans"/>
              </a:rPr>
              <a:t> </a:t>
            </a:r>
            <a:r>
              <a:rPr sz="2400" spc="5" dirty="0">
                <a:latin typeface="Open Sans"/>
                <a:cs typeface="Open Sans"/>
              </a:rPr>
              <a:t>t</a:t>
            </a:r>
            <a:r>
              <a:rPr sz="2400" spc="-5" dirty="0">
                <a:latin typeface="Open Sans"/>
                <a:cs typeface="Open Sans"/>
              </a:rPr>
              <a:t>a</a:t>
            </a:r>
            <a:r>
              <a:rPr sz="2400" spc="-55" dirty="0">
                <a:latin typeface="Open Sans"/>
                <a:cs typeface="Open Sans"/>
              </a:rPr>
              <a:t>k</a:t>
            </a:r>
            <a:r>
              <a:rPr sz="2400" dirty="0">
                <a:latin typeface="Open Sans"/>
                <a:cs typeface="Open Sans"/>
              </a:rPr>
              <a:t>es</a:t>
            </a:r>
            <a:r>
              <a:rPr sz="2400" spc="10" dirty="0">
                <a:latin typeface="Open Sans"/>
                <a:cs typeface="Open Sans"/>
              </a:rPr>
              <a:t> </a:t>
            </a:r>
            <a:r>
              <a:rPr sz="2400" dirty="0">
                <a:latin typeface="Open Sans"/>
                <a:cs typeface="Open Sans"/>
              </a:rPr>
              <a:t>t</a:t>
            </a:r>
            <a:r>
              <a:rPr sz="2400" spc="5" dirty="0">
                <a:latin typeface="Open Sans"/>
                <a:cs typeface="Open Sans"/>
              </a:rPr>
              <a:t>o</a:t>
            </a:r>
            <a:r>
              <a:rPr sz="2400" dirty="0">
                <a:latin typeface="Open Sans"/>
                <a:cs typeface="Open Sans"/>
              </a:rPr>
              <a:t>o </a:t>
            </a:r>
            <a:r>
              <a:rPr sz="2400" spc="-5" dirty="0">
                <a:latin typeface="Open Sans"/>
                <a:cs typeface="Open Sans"/>
              </a:rPr>
              <a:t>l</a:t>
            </a:r>
            <a:r>
              <a:rPr sz="2400" spc="-15" dirty="0">
                <a:latin typeface="Open Sans"/>
                <a:cs typeface="Open Sans"/>
              </a:rPr>
              <a:t>o</a:t>
            </a:r>
            <a:r>
              <a:rPr sz="2400" spc="-10" dirty="0">
                <a:latin typeface="Open Sans"/>
                <a:cs typeface="Open Sans"/>
              </a:rPr>
              <a:t>n</a:t>
            </a:r>
            <a:r>
              <a:rPr sz="2400" spc="-15" dirty="0">
                <a:latin typeface="Open Sans"/>
                <a:cs typeface="Open Sans"/>
              </a:rPr>
              <a:t>g</a:t>
            </a:r>
            <a:r>
              <a:rPr sz="2400" dirty="0">
                <a:latin typeface="Open Sans"/>
                <a:cs typeface="Open Sans"/>
              </a:rPr>
              <a:t> </a:t>
            </a:r>
            <a:r>
              <a:rPr sz="2400" spc="-10" dirty="0">
                <a:latin typeface="Open Sans"/>
                <a:cs typeface="Open Sans"/>
              </a:rPr>
              <a:t>a</a:t>
            </a:r>
            <a:r>
              <a:rPr sz="2400" spc="-15" dirty="0">
                <a:latin typeface="Open Sans"/>
                <a:cs typeface="Open Sans"/>
              </a:rPr>
              <a:t>nd</a:t>
            </a:r>
            <a:r>
              <a:rPr sz="2400" spc="10" dirty="0">
                <a:latin typeface="Open Sans"/>
                <a:cs typeface="Open Sans"/>
              </a:rPr>
              <a:t> </a:t>
            </a:r>
            <a:r>
              <a:rPr sz="2400" spc="-15" dirty="0">
                <a:latin typeface="Open Sans"/>
                <a:cs typeface="Open Sans"/>
              </a:rPr>
              <a:t>has</a:t>
            </a:r>
            <a:r>
              <a:rPr sz="2400" spc="-10" dirty="0">
                <a:latin typeface="Open Sans"/>
                <a:cs typeface="Open Sans"/>
              </a:rPr>
              <a:t> </a:t>
            </a:r>
            <a:r>
              <a:rPr sz="2400" dirty="0">
                <a:latin typeface="Open Sans"/>
                <a:cs typeface="Open Sans"/>
              </a:rPr>
              <a:t>t</a:t>
            </a:r>
            <a:r>
              <a:rPr sz="2400" spc="5" dirty="0">
                <a:latin typeface="Open Sans"/>
                <a:cs typeface="Open Sans"/>
              </a:rPr>
              <a:t>o</a:t>
            </a:r>
            <a:r>
              <a:rPr sz="2400" dirty="0">
                <a:latin typeface="Open Sans"/>
                <a:cs typeface="Open Sans"/>
              </a:rPr>
              <a:t>o m</a:t>
            </a:r>
            <a:r>
              <a:rPr sz="2400" spc="-15" dirty="0">
                <a:latin typeface="Open Sans"/>
                <a:cs typeface="Open Sans"/>
              </a:rPr>
              <a:t>uch</a:t>
            </a:r>
            <a:r>
              <a:rPr sz="2400" dirty="0">
                <a:latin typeface="Open Sans"/>
                <a:cs typeface="Open Sans"/>
              </a:rPr>
              <a:t> </a:t>
            </a:r>
            <a:r>
              <a:rPr sz="2400" spc="-10" dirty="0">
                <a:latin typeface="Open Sans"/>
                <a:cs typeface="Open Sans"/>
              </a:rPr>
              <a:t>in</a:t>
            </a:r>
            <a:r>
              <a:rPr sz="2400" spc="-15" dirty="0">
                <a:latin typeface="Open Sans"/>
                <a:cs typeface="Open Sans"/>
              </a:rPr>
              <a:t>fo</a:t>
            </a:r>
            <a:r>
              <a:rPr sz="2400" spc="-5" dirty="0">
                <a:latin typeface="Open Sans"/>
                <a:cs typeface="Open Sans"/>
              </a:rPr>
              <a:t>rma</a:t>
            </a:r>
            <a:r>
              <a:rPr sz="2400" spc="5" dirty="0">
                <a:latin typeface="Open Sans"/>
                <a:cs typeface="Open Sans"/>
              </a:rPr>
              <a:t>t</a:t>
            </a:r>
            <a:r>
              <a:rPr sz="2400" spc="-10" dirty="0">
                <a:latin typeface="Open Sans"/>
                <a:cs typeface="Open Sans"/>
              </a:rPr>
              <a:t>io</a:t>
            </a:r>
            <a:r>
              <a:rPr sz="2400" spc="-15" dirty="0">
                <a:latin typeface="Open Sans"/>
                <a:cs typeface="Open Sans"/>
              </a:rPr>
              <a:t>n</a:t>
            </a:r>
            <a:r>
              <a:rPr sz="2400" spc="-10" dirty="0">
                <a:latin typeface="Open Sans"/>
                <a:cs typeface="Open Sans"/>
              </a:rPr>
              <a:t> </a:t>
            </a:r>
            <a:r>
              <a:rPr sz="2400" spc="-15" dirty="0">
                <a:latin typeface="Open Sans"/>
                <a:cs typeface="Open Sans"/>
              </a:rPr>
              <a:t>fo</a:t>
            </a:r>
            <a:r>
              <a:rPr sz="2400" dirty="0">
                <a:latin typeface="Open Sans"/>
                <a:cs typeface="Open Sans"/>
              </a:rPr>
              <a:t>r</a:t>
            </a:r>
            <a:r>
              <a:rPr sz="2400" spc="-10" dirty="0">
                <a:latin typeface="Open Sans"/>
                <a:cs typeface="Open Sans"/>
              </a:rPr>
              <a:t> </a:t>
            </a:r>
            <a:r>
              <a:rPr sz="2400" spc="-20" dirty="0">
                <a:latin typeface="Open Sans"/>
                <a:cs typeface="Open Sans"/>
              </a:rPr>
              <a:t>chi</a:t>
            </a:r>
            <a:r>
              <a:rPr sz="2400" dirty="0">
                <a:latin typeface="Open Sans"/>
                <a:cs typeface="Open Sans"/>
              </a:rPr>
              <a:t>l</a:t>
            </a:r>
            <a:r>
              <a:rPr sz="2400" spc="-10" dirty="0">
                <a:latin typeface="Open Sans"/>
                <a:cs typeface="Open Sans"/>
              </a:rPr>
              <a:t>d</a:t>
            </a:r>
            <a:r>
              <a:rPr sz="2400" spc="-45" dirty="0">
                <a:latin typeface="Open Sans"/>
                <a:cs typeface="Open Sans"/>
              </a:rPr>
              <a:t>r</a:t>
            </a:r>
            <a:r>
              <a:rPr sz="2400" spc="-20" dirty="0">
                <a:latin typeface="Open Sans"/>
                <a:cs typeface="Open Sans"/>
              </a:rPr>
              <a:t>e</a:t>
            </a:r>
            <a:r>
              <a:rPr sz="2400" spc="-15" dirty="0">
                <a:latin typeface="Open Sans"/>
                <a:cs typeface="Open Sans"/>
              </a:rPr>
              <a:t>n</a:t>
            </a:r>
            <a:r>
              <a:rPr sz="2400" spc="-10" dirty="0">
                <a:latin typeface="Open Sans"/>
                <a:cs typeface="Open Sans"/>
              </a:rPr>
              <a:t> </a:t>
            </a:r>
            <a:r>
              <a:rPr sz="2400" dirty="0">
                <a:latin typeface="Open Sans"/>
                <a:cs typeface="Open Sans"/>
              </a:rPr>
              <a:t>to</a:t>
            </a:r>
            <a:r>
              <a:rPr sz="2400" spc="5" dirty="0">
                <a:latin typeface="Open Sans"/>
                <a:cs typeface="Open Sans"/>
              </a:rPr>
              <a:t> </a:t>
            </a:r>
            <a:r>
              <a:rPr sz="2400" dirty="0">
                <a:latin typeface="Open Sans"/>
                <a:cs typeface="Open Sans"/>
              </a:rPr>
              <a:t>g</a:t>
            </a:r>
            <a:r>
              <a:rPr sz="2400" spc="-40" dirty="0">
                <a:latin typeface="Open Sans"/>
                <a:cs typeface="Open Sans"/>
              </a:rPr>
              <a:t>r</a:t>
            </a:r>
            <a:r>
              <a:rPr sz="2400" spc="-5" dirty="0">
                <a:latin typeface="Open Sans"/>
                <a:cs typeface="Open Sans"/>
              </a:rPr>
              <a:t>a</a:t>
            </a:r>
            <a:r>
              <a:rPr sz="2400" spc="-10" dirty="0">
                <a:latin typeface="Open Sans"/>
                <a:cs typeface="Open Sans"/>
              </a:rPr>
              <a:t>s</a:t>
            </a:r>
            <a:r>
              <a:rPr sz="2400" spc="-15" dirty="0">
                <a:latin typeface="Open Sans"/>
                <a:cs typeface="Open Sans"/>
              </a:rPr>
              <a:t>p</a:t>
            </a:r>
            <a:r>
              <a:rPr sz="2400" spc="5" dirty="0">
                <a:latin typeface="Open Sans"/>
                <a:cs typeface="Open Sans"/>
              </a:rPr>
              <a:t> </a:t>
            </a:r>
            <a:r>
              <a:rPr sz="2400" spc="-5" dirty="0">
                <a:latin typeface="Open Sans"/>
                <a:cs typeface="Open Sans"/>
              </a:rPr>
              <a:t>a</a:t>
            </a:r>
            <a:r>
              <a:rPr sz="2400" dirty="0">
                <a:latin typeface="Open Sans"/>
                <a:cs typeface="Open Sans"/>
              </a:rPr>
              <a:t>t</a:t>
            </a:r>
            <a:r>
              <a:rPr sz="2400" spc="10" dirty="0">
                <a:latin typeface="Open Sans"/>
                <a:cs typeface="Open Sans"/>
              </a:rPr>
              <a:t> </a:t>
            </a:r>
            <a:r>
              <a:rPr sz="2400" spc="-15" dirty="0">
                <a:latin typeface="Open Sans"/>
                <a:cs typeface="Open Sans"/>
              </a:rPr>
              <a:t>o</a:t>
            </a:r>
            <a:r>
              <a:rPr sz="2400" spc="-10" dirty="0">
                <a:latin typeface="Open Sans"/>
                <a:cs typeface="Open Sans"/>
              </a:rPr>
              <a:t>n</a:t>
            </a:r>
            <a:r>
              <a:rPr sz="2400" spc="-5" dirty="0">
                <a:latin typeface="Open Sans"/>
                <a:cs typeface="Open Sans"/>
              </a:rPr>
              <a:t>ce.</a:t>
            </a:r>
            <a:endParaRPr sz="2400">
              <a:latin typeface="Open Sans"/>
              <a:cs typeface="Open Sans"/>
            </a:endParaRPr>
          </a:p>
          <a:p>
            <a:pPr marL="355600" indent="-342900">
              <a:lnSpc>
                <a:spcPts val="2735"/>
              </a:lnSpc>
              <a:spcBef>
                <a:spcPts val="250"/>
              </a:spcBef>
              <a:buClr>
                <a:srgbClr val="5D7975"/>
              </a:buClr>
              <a:buFont typeface="Wingdings"/>
              <a:buChar char=""/>
              <a:tabLst>
                <a:tab pos="355600" algn="l"/>
              </a:tabLst>
            </a:pPr>
            <a:r>
              <a:rPr sz="2400" spc="-120" dirty="0">
                <a:latin typeface="Open Sans"/>
                <a:cs typeface="Open Sans"/>
              </a:rPr>
              <a:t>T</a:t>
            </a:r>
            <a:r>
              <a:rPr sz="2400" spc="-15" dirty="0">
                <a:latin typeface="Open Sans"/>
                <a:cs typeface="Open Sans"/>
              </a:rPr>
              <a:t>r</a:t>
            </a:r>
            <a:r>
              <a:rPr sz="2400" spc="-10" dirty="0">
                <a:latin typeface="Open Sans"/>
                <a:cs typeface="Open Sans"/>
              </a:rPr>
              <a:t>u</a:t>
            </a:r>
            <a:r>
              <a:rPr sz="2400" spc="-15" dirty="0">
                <a:latin typeface="Open Sans"/>
                <a:cs typeface="Open Sans"/>
              </a:rPr>
              <a:t>sti</a:t>
            </a:r>
            <a:r>
              <a:rPr sz="2400" spc="-10" dirty="0">
                <a:latin typeface="Open Sans"/>
                <a:cs typeface="Open Sans"/>
              </a:rPr>
              <a:t>n</a:t>
            </a:r>
            <a:r>
              <a:rPr sz="2400" spc="-15" dirty="0">
                <a:latin typeface="Open Sans"/>
                <a:cs typeface="Open Sans"/>
              </a:rPr>
              <a:t>g</a:t>
            </a:r>
            <a:r>
              <a:rPr sz="2400" dirty="0">
                <a:latin typeface="Open Sans"/>
                <a:cs typeface="Open Sans"/>
              </a:rPr>
              <a:t> </a:t>
            </a:r>
            <a:r>
              <a:rPr sz="2400" spc="-10" dirty="0">
                <a:latin typeface="Open Sans"/>
                <a:cs typeface="Open Sans"/>
              </a:rPr>
              <a:t>c</a:t>
            </a:r>
            <a:r>
              <a:rPr sz="2400" spc="-15" dirty="0">
                <a:latin typeface="Open Sans"/>
                <a:cs typeface="Open Sans"/>
              </a:rPr>
              <a:t>h</a:t>
            </a:r>
            <a:r>
              <a:rPr sz="2400" spc="-5" dirty="0">
                <a:latin typeface="Open Sans"/>
                <a:cs typeface="Open Sans"/>
              </a:rPr>
              <a:t>i</a:t>
            </a:r>
            <a:r>
              <a:rPr sz="2400" spc="-10" dirty="0">
                <a:latin typeface="Open Sans"/>
                <a:cs typeface="Open Sans"/>
              </a:rPr>
              <a:t>l</a:t>
            </a:r>
            <a:r>
              <a:rPr sz="2400" spc="-5" dirty="0">
                <a:latin typeface="Open Sans"/>
                <a:cs typeface="Open Sans"/>
              </a:rPr>
              <a:t>d</a:t>
            </a:r>
            <a:r>
              <a:rPr sz="2400" spc="-45" dirty="0">
                <a:latin typeface="Open Sans"/>
                <a:cs typeface="Open Sans"/>
              </a:rPr>
              <a:t>r</a:t>
            </a:r>
            <a:r>
              <a:rPr sz="2400" spc="-20" dirty="0">
                <a:latin typeface="Open Sans"/>
                <a:cs typeface="Open Sans"/>
              </a:rPr>
              <a:t>e</a:t>
            </a:r>
            <a:r>
              <a:rPr sz="2400" spc="-15" dirty="0">
                <a:latin typeface="Open Sans"/>
                <a:cs typeface="Open Sans"/>
              </a:rPr>
              <a:t>n</a:t>
            </a:r>
            <a:r>
              <a:rPr sz="2400" spc="-10" dirty="0">
                <a:latin typeface="Open Sans"/>
                <a:cs typeface="Open Sans"/>
              </a:rPr>
              <a:t> </a:t>
            </a:r>
            <a:r>
              <a:rPr sz="2400" dirty="0">
                <a:latin typeface="Open Sans"/>
                <a:cs typeface="Open Sans"/>
              </a:rPr>
              <a:t>to</a:t>
            </a:r>
            <a:r>
              <a:rPr sz="2400" spc="5" dirty="0">
                <a:latin typeface="Open Sans"/>
                <a:cs typeface="Open Sans"/>
              </a:rPr>
              <a:t> </a:t>
            </a:r>
            <a:r>
              <a:rPr sz="2400" spc="-5" dirty="0">
                <a:latin typeface="Open Sans"/>
                <a:cs typeface="Open Sans"/>
              </a:rPr>
              <a:t>ca</a:t>
            </a:r>
            <a:r>
              <a:rPr sz="2400" spc="-50" dirty="0">
                <a:latin typeface="Open Sans"/>
                <a:cs typeface="Open Sans"/>
              </a:rPr>
              <a:t>r</a:t>
            </a:r>
            <a:r>
              <a:rPr sz="2400" dirty="0">
                <a:latin typeface="Open Sans"/>
                <a:cs typeface="Open Sans"/>
              </a:rPr>
              <a:t>e for</a:t>
            </a:r>
            <a:r>
              <a:rPr sz="2400" spc="-10" dirty="0">
                <a:latin typeface="Open Sans"/>
                <a:cs typeface="Open Sans"/>
              </a:rPr>
              <a:t> b</a:t>
            </a:r>
            <a:r>
              <a:rPr sz="2400" dirty="0">
                <a:latin typeface="Open Sans"/>
                <a:cs typeface="Open Sans"/>
              </a:rPr>
              <a:t>o</a:t>
            </a:r>
            <a:r>
              <a:rPr sz="2400" spc="5" dirty="0">
                <a:latin typeface="Open Sans"/>
                <a:cs typeface="Open Sans"/>
              </a:rPr>
              <a:t>o</a:t>
            </a:r>
            <a:r>
              <a:rPr sz="2400" spc="-15" dirty="0">
                <a:latin typeface="Open Sans"/>
                <a:cs typeface="Open Sans"/>
              </a:rPr>
              <a:t>ks</a:t>
            </a:r>
            <a:r>
              <a:rPr sz="2400" dirty="0">
                <a:latin typeface="Open Sans"/>
                <a:cs typeface="Open Sans"/>
              </a:rPr>
              <a:t> </a:t>
            </a:r>
            <a:r>
              <a:rPr sz="2400" spc="-10" dirty="0">
                <a:latin typeface="Open Sans"/>
                <a:cs typeface="Open Sans"/>
              </a:rPr>
              <a:t>d</a:t>
            </a:r>
            <a:r>
              <a:rPr sz="2400" spc="-15" dirty="0">
                <a:latin typeface="Open Sans"/>
                <a:cs typeface="Open Sans"/>
              </a:rPr>
              <a:t>u</a:t>
            </a:r>
            <a:r>
              <a:rPr sz="2400" spc="-5" dirty="0">
                <a:latin typeface="Open Sans"/>
                <a:cs typeface="Open Sans"/>
              </a:rPr>
              <a:t>r</a:t>
            </a:r>
            <a:r>
              <a:rPr sz="2400" spc="-10" dirty="0">
                <a:latin typeface="Open Sans"/>
                <a:cs typeface="Open Sans"/>
              </a:rPr>
              <a:t>in</a:t>
            </a:r>
            <a:r>
              <a:rPr sz="2400" spc="-15" dirty="0">
                <a:latin typeface="Open Sans"/>
                <a:cs typeface="Open Sans"/>
              </a:rPr>
              <a:t>g</a:t>
            </a:r>
            <a:r>
              <a:rPr sz="2400" spc="-20" dirty="0">
                <a:latin typeface="Open Sans"/>
                <a:cs typeface="Open Sans"/>
              </a:rPr>
              <a:t> </a:t>
            </a:r>
            <a:r>
              <a:rPr sz="2400" spc="-10" dirty="0">
                <a:latin typeface="Open Sans"/>
                <a:cs typeface="Open Sans"/>
              </a:rPr>
              <a:t>ind</a:t>
            </a:r>
            <a:r>
              <a:rPr sz="2400" spc="-15" dirty="0">
                <a:latin typeface="Open Sans"/>
                <a:cs typeface="Open Sans"/>
              </a:rPr>
              <a:t>epe</a:t>
            </a:r>
            <a:r>
              <a:rPr sz="2400" spc="-10" dirty="0">
                <a:latin typeface="Open Sans"/>
                <a:cs typeface="Open Sans"/>
              </a:rPr>
              <a:t>nd</a:t>
            </a:r>
            <a:r>
              <a:rPr sz="2400" spc="-15" dirty="0">
                <a:latin typeface="Open Sans"/>
                <a:cs typeface="Open Sans"/>
              </a:rPr>
              <a:t>ent</a:t>
            </a:r>
            <a:endParaRPr sz="2400">
              <a:latin typeface="Open Sans"/>
              <a:cs typeface="Open Sans"/>
            </a:endParaRPr>
          </a:p>
          <a:p>
            <a:pPr marL="355600">
              <a:lnSpc>
                <a:spcPts val="2735"/>
              </a:lnSpc>
            </a:pPr>
            <a:r>
              <a:rPr sz="2400" spc="-55" dirty="0">
                <a:latin typeface="Open Sans"/>
                <a:cs typeface="Open Sans"/>
              </a:rPr>
              <a:t>e</a:t>
            </a:r>
            <a:r>
              <a:rPr sz="2400" dirty="0">
                <a:latin typeface="Open Sans"/>
                <a:cs typeface="Open Sans"/>
              </a:rPr>
              <a:t>xp</a:t>
            </a:r>
            <a:r>
              <a:rPr sz="2400" spc="10" dirty="0">
                <a:latin typeface="Open Sans"/>
                <a:cs typeface="Open Sans"/>
              </a:rPr>
              <a:t>l</a:t>
            </a:r>
            <a:r>
              <a:rPr sz="2400" dirty="0">
                <a:latin typeface="Open Sans"/>
                <a:cs typeface="Open Sans"/>
              </a:rPr>
              <a:t>o</a:t>
            </a:r>
            <a:r>
              <a:rPr sz="2400" spc="-45" dirty="0">
                <a:latin typeface="Open Sans"/>
                <a:cs typeface="Open Sans"/>
              </a:rPr>
              <a:t>r</a:t>
            </a:r>
            <a:r>
              <a:rPr sz="2400" spc="-5" dirty="0">
                <a:latin typeface="Open Sans"/>
                <a:cs typeface="Open Sans"/>
              </a:rPr>
              <a:t>ati</a:t>
            </a:r>
            <a:r>
              <a:rPr sz="2400" spc="5" dirty="0">
                <a:latin typeface="Open Sans"/>
                <a:cs typeface="Open Sans"/>
              </a:rPr>
              <a:t>o</a:t>
            </a:r>
            <a:r>
              <a:rPr sz="2400" dirty="0">
                <a:latin typeface="Open Sans"/>
                <a:cs typeface="Open Sans"/>
              </a:rPr>
              <a:t>n.</a:t>
            </a:r>
            <a:endParaRPr sz="2400">
              <a:latin typeface="Open Sans"/>
              <a:cs typeface="Open Sans"/>
            </a:endParaRPr>
          </a:p>
          <a:p>
            <a:pPr marL="12700" marR="159385">
              <a:lnSpc>
                <a:spcPts val="2590"/>
              </a:lnSpc>
              <a:spcBef>
                <a:spcPts val="615"/>
              </a:spcBef>
            </a:pPr>
            <a:r>
              <a:rPr sz="2400" spc="-165" dirty="0">
                <a:latin typeface="Open Sans"/>
                <a:cs typeface="Open Sans"/>
              </a:rPr>
              <a:t>T</a:t>
            </a:r>
            <a:r>
              <a:rPr sz="2400" dirty="0">
                <a:latin typeface="Open Sans"/>
                <a:cs typeface="Open Sans"/>
              </a:rPr>
              <a:t>o</a:t>
            </a:r>
            <a:r>
              <a:rPr sz="2400" spc="-10" dirty="0">
                <a:latin typeface="Open Sans"/>
                <a:cs typeface="Open Sans"/>
              </a:rPr>
              <a:t> </a:t>
            </a:r>
            <a:r>
              <a:rPr sz="2400" dirty="0">
                <a:latin typeface="Open Sans"/>
                <a:cs typeface="Open Sans"/>
              </a:rPr>
              <a:t>meet</a:t>
            </a:r>
            <a:r>
              <a:rPr sz="2400" spc="20" dirty="0">
                <a:latin typeface="Open Sans"/>
                <a:cs typeface="Open Sans"/>
              </a:rPr>
              <a:t> </a:t>
            </a:r>
            <a:r>
              <a:rPr sz="2400" dirty="0">
                <a:latin typeface="Open Sans"/>
                <a:cs typeface="Open Sans"/>
              </a:rPr>
              <a:t>the</a:t>
            </a:r>
            <a:r>
              <a:rPr sz="2400" spc="-10" dirty="0">
                <a:latin typeface="Open Sans"/>
                <a:cs typeface="Open Sans"/>
              </a:rPr>
              <a:t>s</a:t>
            </a:r>
            <a:r>
              <a:rPr sz="2400" dirty="0">
                <a:latin typeface="Open Sans"/>
                <a:cs typeface="Open Sans"/>
              </a:rPr>
              <a:t>e</a:t>
            </a:r>
            <a:r>
              <a:rPr sz="2400" spc="5" dirty="0">
                <a:latin typeface="Open Sans"/>
                <a:cs typeface="Open Sans"/>
              </a:rPr>
              <a:t> </a:t>
            </a:r>
            <a:r>
              <a:rPr sz="2400" dirty="0">
                <a:latin typeface="Open Sans"/>
                <a:cs typeface="Open Sans"/>
              </a:rPr>
              <a:t>challenges,</a:t>
            </a:r>
            <a:r>
              <a:rPr sz="2400" spc="15" dirty="0">
                <a:latin typeface="Open Sans"/>
                <a:cs typeface="Open Sans"/>
              </a:rPr>
              <a:t> </a:t>
            </a:r>
            <a:r>
              <a:rPr sz="2400" dirty="0">
                <a:latin typeface="Open Sans"/>
                <a:cs typeface="Open Sans"/>
              </a:rPr>
              <a:t>i</a:t>
            </a:r>
            <a:r>
              <a:rPr sz="2400" spc="55" dirty="0">
                <a:latin typeface="Open Sans"/>
                <a:cs typeface="Open Sans"/>
              </a:rPr>
              <a:t>t</a:t>
            </a:r>
            <a:r>
              <a:rPr sz="2400" spc="-75" dirty="0">
                <a:latin typeface="Open Sans"/>
                <a:cs typeface="Open Sans"/>
              </a:rPr>
              <a:t>’</a:t>
            </a:r>
            <a:r>
              <a:rPr sz="2400" dirty="0">
                <a:latin typeface="Open Sans"/>
                <a:cs typeface="Open Sans"/>
              </a:rPr>
              <a:t>s im</a:t>
            </a:r>
            <a:r>
              <a:rPr sz="2400" spc="5" dirty="0">
                <a:latin typeface="Open Sans"/>
                <a:cs typeface="Open Sans"/>
              </a:rPr>
              <a:t>p</a:t>
            </a:r>
            <a:r>
              <a:rPr sz="2400" dirty="0">
                <a:latin typeface="Open Sans"/>
                <a:cs typeface="Open Sans"/>
              </a:rPr>
              <a:t>ortant</a:t>
            </a:r>
            <a:r>
              <a:rPr sz="2400" spc="5" dirty="0">
                <a:latin typeface="Open Sans"/>
                <a:cs typeface="Open Sans"/>
              </a:rPr>
              <a:t> </a:t>
            </a:r>
            <a:r>
              <a:rPr sz="2400" dirty="0">
                <a:latin typeface="Open Sans"/>
                <a:cs typeface="Open Sans"/>
              </a:rPr>
              <a:t>to</a:t>
            </a:r>
            <a:r>
              <a:rPr sz="2400" spc="-10" dirty="0">
                <a:latin typeface="Open Sans"/>
                <a:cs typeface="Open Sans"/>
              </a:rPr>
              <a:t> </a:t>
            </a:r>
            <a:r>
              <a:rPr sz="2400" dirty="0">
                <a:latin typeface="Open Sans"/>
                <a:cs typeface="Open Sans"/>
              </a:rPr>
              <a:t>choose</a:t>
            </a:r>
            <a:r>
              <a:rPr sz="2400" spc="5" dirty="0">
                <a:latin typeface="Open Sans"/>
                <a:cs typeface="Open Sans"/>
              </a:rPr>
              <a:t> </a:t>
            </a:r>
            <a:r>
              <a:rPr sz="2400" dirty="0">
                <a:latin typeface="Open Sans"/>
                <a:cs typeface="Open Sans"/>
              </a:rPr>
              <a:t>the </a:t>
            </a:r>
            <a:r>
              <a:rPr sz="2400" spc="-5" dirty="0">
                <a:latin typeface="Open Sans"/>
                <a:cs typeface="Open Sans"/>
              </a:rPr>
              <a:t>r</a:t>
            </a:r>
            <a:r>
              <a:rPr sz="2400" spc="5" dirty="0">
                <a:latin typeface="Open Sans"/>
                <a:cs typeface="Open Sans"/>
              </a:rPr>
              <a:t>i</a:t>
            </a:r>
            <a:r>
              <a:rPr sz="2400" spc="-15" dirty="0">
                <a:latin typeface="Open Sans"/>
                <a:cs typeface="Open Sans"/>
              </a:rPr>
              <a:t>g</a:t>
            </a:r>
            <a:r>
              <a:rPr sz="2400" spc="-10" dirty="0">
                <a:latin typeface="Open Sans"/>
                <a:cs typeface="Open Sans"/>
              </a:rPr>
              <a:t>h</a:t>
            </a:r>
            <a:r>
              <a:rPr sz="2400" dirty="0">
                <a:latin typeface="Open Sans"/>
                <a:cs typeface="Open Sans"/>
              </a:rPr>
              <a:t>t</a:t>
            </a:r>
            <a:r>
              <a:rPr sz="2400" spc="-20" dirty="0">
                <a:latin typeface="Open Sans"/>
                <a:cs typeface="Open Sans"/>
              </a:rPr>
              <a:t> </a:t>
            </a:r>
            <a:r>
              <a:rPr sz="2400" spc="-15" dirty="0">
                <a:latin typeface="Open Sans"/>
                <a:cs typeface="Open Sans"/>
              </a:rPr>
              <a:t>book</a:t>
            </a:r>
            <a:r>
              <a:rPr sz="2400" dirty="0">
                <a:latin typeface="Open Sans"/>
                <a:cs typeface="Open Sans"/>
              </a:rPr>
              <a:t> </a:t>
            </a:r>
            <a:r>
              <a:rPr sz="2400" spc="-20" dirty="0">
                <a:latin typeface="Open Sans"/>
                <a:cs typeface="Open Sans"/>
              </a:rPr>
              <a:t>an</a:t>
            </a:r>
            <a:r>
              <a:rPr sz="2400" spc="-15" dirty="0">
                <a:latin typeface="Open Sans"/>
                <a:cs typeface="Open Sans"/>
              </a:rPr>
              <a:t>d</a:t>
            </a:r>
            <a:r>
              <a:rPr sz="2400" spc="15" dirty="0">
                <a:latin typeface="Open Sans"/>
                <a:cs typeface="Open Sans"/>
              </a:rPr>
              <a:t> </a:t>
            </a:r>
            <a:r>
              <a:rPr sz="2400" spc="-15" dirty="0">
                <a:latin typeface="Open Sans"/>
                <a:cs typeface="Open Sans"/>
              </a:rPr>
              <a:t>p</a:t>
            </a:r>
            <a:r>
              <a:rPr sz="2400" spc="-5" dirty="0">
                <a:latin typeface="Open Sans"/>
                <a:cs typeface="Open Sans"/>
              </a:rPr>
              <a:t>l</a:t>
            </a:r>
            <a:r>
              <a:rPr sz="2400" spc="-20" dirty="0">
                <a:latin typeface="Open Sans"/>
                <a:cs typeface="Open Sans"/>
              </a:rPr>
              <a:t>a</a:t>
            </a:r>
            <a:r>
              <a:rPr sz="2400" spc="-15" dirty="0">
                <a:latin typeface="Open Sans"/>
                <a:cs typeface="Open Sans"/>
              </a:rPr>
              <a:t>n</a:t>
            </a:r>
            <a:r>
              <a:rPr sz="2400" dirty="0">
                <a:latin typeface="Open Sans"/>
                <a:cs typeface="Open Sans"/>
              </a:rPr>
              <a:t> </a:t>
            </a:r>
            <a:r>
              <a:rPr sz="2400" spc="-20" dirty="0">
                <a:latin typeface="Open Sans"/>
                <a:cs typeface="Open Sans"/>
              </a:rPr>
              <a:t>ahea</a:t>
            </a:r>
            <a:r>
              <a:rPr sz="2400" spc="-15" dirty="0">
                <a:latin typeface="Open Sans"/>
                <a:cs typeface="Open Sans"/>
              </a:rPr>
              <a:t>d</a:t>
            </a:r>
            <a:r>
              <a:rPr sz="2400" spc="20" dirty="0">
                <a:latin typeface="Open Sans"/>
                <a:cs typeface="Open Sans"/>
              </a:rPr>
              <a:t> </a:t>
            </a:r>
            <a:r>
              <a:rPr sz="2400" spc="-15" dirty="0">
                <a:latin typeface="Open Sans"/>
                <a:cs typeface="Open Sans"/>
              </a:rPr>
              <a:t>on</a:t>
            </a:r>
            <a:r>
              <a:rPr sz="2400" dirty="0">
                <a:latin typeface="Open Sans"/>
                <a:cs typeface="Open Sans"/>
              </a:rPr>
              <a:t> </a:t>
            </a:r>
            <a:r>
              <a:rPr sz="2400" spc="-15" dirty="0">
                <a:latin typeface="Open Sans"/>
                <a:cs typeface="Open Sans"/>
              </a:rPr>
              <a:t>what</a:t>
            </a:r>
            <a:r>
              <a:rPr sz="2400" spc="20" dirty="0">
                <a:latin typeface="Open Sans"/>
                <a:cs typeface="Open Sans"/>
              </a:rPr>
              <a:t> </a:t>
            </a:r>
            <a:r>
              <a:rPr sz="2400" b="1" spc="-15" dirty="0">
                <a:latin typeface="Open Sans"/>
                <a:cs typeface="Open Sans"/>
              </a:rPr>
              <a:t>pa</a:t>
            </a:r>
            <a:r>
              <a:rPr sz="2400" b="1" spc="-5" dirty="0">
                <a:latin typeface="Open Sans"/>
                <a:cs typeface="Open Sans"/>
              </a:rPr>
              <a:t>r</a:t>
            </a:r>
            <a:r>
              <a:rPr sz="2400" b="1" dirty="0">
                <a:latin typeface="Open Sans"/>
                <a:cs typeface="Open Sans"/>
              </a:rPr>
              <a:t>t</a:t>
            </a:r>
            <a:r>
              <a:rPr sz="2400" b="1" spc="-5" dirty="0">
                <a:latin typeface="Open Sans"/>
                <a:cs typeface="Open Sans"/>
              </a:rPr>
              <a:t> </a:t>
            </a:r>
            <a:r>
              <a:rPr sz="2400" spc="-15" dirty="0">
                <a:latin typeface="Open Sans"/>
                <a:cs typeface="Open Sans"/>
              </a:rPr>
              <a:t>of</a:t>
            </a:r>
            <a:r>
              <a:rPr sz="2400" dirty="0">
                <a:latin typeface="Open Sans"/>
                <a:cs typeface="Open Sans"/>
              </a:rPr>
              <a:t> </a:t>
            </a:r>
            <a:r>
              <a:rPr sz="2400" spc="5" dirty="0">
                <a:latin typeface="Open Sans"/>
                <a:cs typeface="Open Sans"/>
              </a:rPr>
              <a:t>t</a:t>
            </a:r>
            <a:r>
              <a:rPr sz="2400" spc="-15" dirty="0">
                <a:latin typeface="Open Sans"/>
                <a:cs typeface="Open Sans"/>
              </a:rPr>
              <a:t>he</a:t>
            </a:r>
            <a:r>
              <a:rPr sz="2400" spc="-5" dirty="0">
                <a:latin typeface="Open Sans"/>
                <a:cs typeface="Open Sans"/>
              </a:rPr>
              <a:t> </a:t>
            </a:r>
            <a:r>
              <a:rPr sz="2400" spc="-15" dirty="0">
                <a:latin typeface="Open Sans"/>
                <a:cs typeface="Open Sans"/>
              </a:rPr>
              <a:t>book</a:t>
            </a:r>
            <a:r>
              <a:rPr sz="2400" dirty="0">
                <a:latin typeface="Open Sans"/>
                <a:cs typeface="Open Sans"/>
              </a:rPr>
              <a:t> </a:t>
            </a:r>
            <a:r>
              <a:rPr sz="2400" spc="-15" dirty="0">
                <a:latin typeface="Open Sans"/>
                <a:cs typeface="Open Sans"/>
              </a:rPr>
              <a:t>w</a:t>
            </a:r>
            <a:r>
              <a:rPr sz="2400" spc="-10" dirty="0">
                <a:latin typeface="Open Sans"/>
                <a:cs typeface="Open Sans"/>
              </a:rPr>
              <a:t>i</a:t>
            </a:r>
            <a:r>
              <a:rPr sz="2400" spc="-5" dirty="0">
                <a:latin typeface="Open Sans"/>
                <a:cs typeface="Open Sans"/>
              </a:rPr>
              <a:t>l</a:t>
            </a:r>
            <a:r>
              <a:rPr sz="2400" spc="-10" dirty="0">
                <a:latin typeface="Open Sans"/>
                <a:cs typeface="Open Sans"/>
              </a:rPr>
              <a:t>l</a:t>
            </a:r>
            <a:r>
              <a:rPr sz="2400" spc="-15" dirty="0">
                <a:latin typeface="Open Sans"/>
                <a:cs typeface="Open Sans"/>
              </a:rPr>
              <a:t> be</a:t>
            </a:r>
            <a:r>
              <a:rPr sz="2400" spc="-5" dirty="0">
                <a:latin typeface="Open Sans"/>
                <a:cs typeface="Open Sans"/>
              </a:rPr>
              <a:t> </a:t>
            </a:r>
            <a:r>
              <a:rPr sz="2400" spc="-45" dirty="0">
                <a:latin typeface="Open Sans"/>
                <a:cs typeface="Open Sans"/>
              </a:rPr>
              <a:t>r</a:t>
            </a:r>
            <a:r>
              <a:rPr sz="2400" spc="-20" dirty="0">
                <a:latin typeface="Open Sans"/>
                <a:cs typeface="Open Sans"/>
              </a:rPr>
              <a:t>ea</a:t>
            </a:r>
            <a:r>
              <a:rPr sz="2400" spc="-15" dirty="0">
                <a:latin typeface="Open Sans"/>
                <a:cs typeface="Open Sans"/>
              </a:rPr>
              <a:t>d</a:t>
            </a:r>
            <a:r>
              <a:rPr sz="2400" spc="10" dirty="0">
                <a:latin typeface="Open Sans"/>
                <a:cs typeface="Open Sans"/>
              </a:rPr>
              <a:t> </a:t>
            </a:r>
            <a:r>
              <a:rPr sz="2400" spc="-20" dirty="0">
                <a:latin typeface="Open Sans"/>
                <a:cs typeface="Open Sans"/>
              </a:rPr>
              <a:t>alo</a:t>
            </a:r>
            <a:r>
              <a:rPr sz="2400" spc="-10" dirty="0">
                <a:latin typeface="Open Sans"/>
                <a:cs typeface="Open Sans"/>
              </a:rPr>
              <a:t>u</a:t>
            </a:r>
            <a:r>
              <a:rPr sz="2400" spc="-15" dirty="0">
                <a:latin typeface="Open Sans"/>
                <a:cs typeface="Open Sans"/>
              </a:rPr>
              <a:t>d</a:t>
            </a:r>
            <a:r>
              <a:rPr sz="2400" dirty="0">
                <a:latin typeface="Open Sans"/>
                <a:cs typeface="Open Sans"/>
              </a:rPr>
              <a:t> </a:t>
            </a:r>
            <a:r>
              <a:rPr sz="2400" spc="-20" dirty="0">
                <a:latin typeface="Open Sans"/>
                <a:cs typeface="Open Sans"/>
              </a:rPr>
              <a:t>an</a:t>
            </a:r>
            <a:r>
              <a:rPr sz="2400" spc="-15" dirty="0">
                <a:latin typeface="Open Sans"/>
                <a:cs typeface="Open Sans"/>
              </a:rPr>
              <a:t>d</a:t>
            </a:r>
            <a:r>
              <a:rPr sz="2400" spc="5" dirty="0">
                <a:latin typeface="Open Sans"/>
                <a:cs typeface="Open Sans"/>
              </a:rPr>
              <a:t> </a:t>
            </a:r>
            <a:r>
              <a:rPr sz="2400" spc="-15" dirty="0">
                <a:latin typeface="Open Sans"/>
                <a:cs typeface="Open Sans"/>
              </a:rPr>
              <a:t>emphasi</a:t>
            </a:r>
            <a:r>
              <a:rPr sz="2400" spc="-10" dirty="0">
                <a:latin typeface="Open Sans"/>
                <a:cs typeface="Open Sans"/>
              </a:rPr>
              <a:t>z</a:t>
            </a:r>
            <a:r>
              <a:rPr sz="2400" spc="-15" dirty="0">
                <a:latin typeface="Open Sans"/>
                <a:cs typeface="Open Sans"/>
              </a:rPr>
              <a:t>ed.</a:t>
            </a:r>
            <a:endParaRPr sz="2400">
              <a:latin typeface="Open Sans"/>
              <a:cs typeface="Open Sans"/>
            </a:endParaRPr>
          </a:p>
        </p:txBody>
      </p:sp>
      <p:sp>
        <p:nvSpPr>
          <p:cNvPr id="3" name="object 3"/>
          <p:cNvSpPr/>
          <p:nvPr/>
        </p:nvSpPr>
        <p:spPr>
          <a:xfrm>
            <a:off x="396240" y="420877"/>
            <a:ext cx="7478395" cy="515112"/>
          </a:xfrm>
          <a:prstGeom prst="rect">
            <a:avLst/>
          </a:prstGeom>
          <a:blipFill>
            <a:blip r:embed="rId3" cstate="print"/>
            <a:stretch>
              <a:fillRect/>
            </a:stretch>
          </a:blipFill>
        </p:spPr>
        <p:txBody>
          <a:bodyPr wrap="square" lIns="0" tIns="0" rIns="0" bIns="0" rtlCol="0"/>
          <a:lstStyle/>
          <a:p>
            <a:endParaRPr/>
          </a:p>
        </p:txBody>
      </p:sp>
      <p:sp>
        <p:nvSpPr>
          <p:cNvPr id="4" name="object 4"/>
          <p:cNvSpPr txBox="1"/>
          <p:nvPr/>
        </p:nvSpPr>
        <p:spPr>
          <a:xfrm>
            <a:off x="8378190" y="6418534"/>
            <a:ext cx="230504" cy="203835"/>
          </a:xfrm>
          <a:prstGeom prst="rect">
            <a:avLst/>
          </a:prstGeom>
        </p:spPr>
        <p:txBody>
          <a:bodyPr vert="horz" wrap="square" lIns="0" tIns="0" rIns="0" bIns="0" rtlCol="0">
            <a:spAutoFit/>
          </a:bodyPr>
          <a:lstStyle/>
          <a:p>
            <a:pPr marL="12700">
              <a:lnSpc>
                <a:spcPct val="100000"/>
              </a:lnSpc>
            </a:pPr>
            <a:r>
              <a:rPr sz="1400" dirty="0">
                <a:solidFill>
                  <a:srgbClr val="6D6F73"/>
                </a:solidFill>
                <a:latin typeface="Open Sans"/>
                <a:cs typeface="Open Sans"/>
              </a:rPr>
              <a:t>10</a:t>
            </a:r>
            <a:endParaRPr sz="1400">
              <a:latin typeface="Open Sans"/>
              <a:cs typeface="Open San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83540" y="1303955"/>
            <a:ext cx="7586980" cy="579755"/>
          </a:xfrm>
          <a:prstGeom prst="rect">
            <a:avLst/>
          </a:prstGeom>
        </p:spPr>
        <p:txBody>
          <a:bodyPr vert="horz" wrap="square" lIns="0" tIns="0" rIns="0" bIns="0" rtlCol="0">
            <a:spAutoFit/>
          </a:bodyPr>
          <a:lstStyle/>
          <a:p>
            <a:pPr marL="355600" marR="5080" indent="-342900">
              <a:lnSpc>
                <a:spcPct val="80000"/>
              </a:lnSpc>
              <a:buClr>
                <a:srgbClr val="5D7975"/>
              </a:buClr>
              <a:buFont typeface="Wingdings"/>
              <a:buChar char=""/>
              <a:tabLst>
                <a:tab pos="355600" algn="l"/>
              </a:tabLst>
            </a:pPr>
            <a:r>
              <a:rPr sz="2200" spc="-10" dirty="0">
                <a:latin typeface="Open Sans"/>
                <a:cs typeface="Open Sans"/>
              </a:rPr>
              <a:t>Select</a:t>
            </a:r>
            <a:r>
              <a:rPr sz="2200" spc="25" dirty="0">
                <a:latin typeface="Open Sans"/>
                <a:cs typeface="Open Sans"/>
              </a:rPr>
              <a:t> </a:t>
            </a:r>
            <a:r>
              <a:rPr sz="2200" spc="-15" dirty="0">
                <a:latin typeface="Open Sans"/>
                <a:cs typeface="Open Sans"/>
              </a:rPr>
              <a:t>bo</a:t>
            </a:r>
            <a:r>
              <a:rPr sz="2200" spc="-10" dirty="0">
                <a:latin typeface="Open Sans"/>
                <a:cs typeface="Open Sans"/>
              </a:rPr>
              <a:t>o</a:t>
            </a:r>
            <a:r>
              <a:rPr sz="2200" spc="-15" dirty="0">
                <a:latin typeface="Open Sans"/>
                <a:cs typeface="Open Sans"/>
              </a:rPr>
              <a:t>ks</a:t>
            </a:r>
            <a:r>
              <a:rPr sz="2200" spc="-5" dirty="0">
                <a:latin typeface="Open Sans"/>
                <a:cs typeface="Open Sans"/>
              </a:rPr>
              <a:t> </a:t>
            </a:r>
            <a:r>
              <a:rPr sz="2200" spc="-15" dirty="0">
                <a:latin typeface="Open Sans"/>
                <a:cs typeface="Open Sans"/>
              </a:rPr>
              <a:t>with</a:t>
            </a:r>
            <a:r>
              <a:rPr sz="2200" spc="10" dirty="0">
                <a:latin typeface="Open Sans"/>
                <a:cs typeface="Open Sans"/>
              </a:rPr>
              <a:t> </a:t>
            </a:r>
            <a:r>
              <a:rPr sz="2200" spc="-15" dirty="0">
                <a:latin typeface="Open Sans"/>
                <a:cs typeface="Open Sans"/>
              </a:rPr>
              <a:t>app</a:t>
            </a:r>
            <a:r>
              <a:rPr sz="2200" spc="-60" dirty="0">
                <a:latin typeface="Open Sans"/>
                <a:cs typeface="Open Sans"/>
              </a:rPr>
              <a:t>r</a:t>
            </a:r>
            <a:r>
              <a:rPr sz="2200" spc="-15" dirty="0">
                <a:latin typeface="Open Sans"/>
                <a:cs typeface="Open Sans"/>
              </a:rPr>
              <a:t>opriate</a:t>
            </a:r>
            <a:r>
              <a:rPr sz="2200" spc="30" dirty="0">
                <a:latin typeface="Open Sans"/>
                <a:cs typeface="Open Sans"/>
              </a:rPr>
              <a:t> </a:t>
            </a:r>
            <a:r>
              <a:rPr sz="2200" spc="-10" dirty="0">
                <a:latin typeface="Open Sans"/>
                <a:cs typeface="Open Sans"/>
              </a:rPr>
              <a:t>topi</a:t>
            </a:r>
            <a:r>
              <a:rPr sz="2200" spc="-25" dirty="0">
                <a:latin typeface="Open Sans"/>
                <a:cs typeface="Open Sans"/>
              </a:rPr>
              <a:t>c</a:t>
            </a:r>
            <a:r>
              <a:rPr sz="2200" spc="-15" dirty="0">
                <a:latin typeface="Open Sans"/>
                <a:cs typeface="Open Sans"/>
              </a:rPr>
              <a:t>s</a:t>
            </a:r>
            <a:r>
              <a:rPr sz="2200" spc="20" dirty="0">
                <a:latin typeface="Open Sans"/>
                <a:cs typeface="Open Sans"/>
              </a:rPr>
              <a:t> </a:t>
            </a:r>
            <a:r>
              <a:rPr sz="2200" spc="-15" dirty="0">
                <a:latin typeface="Open Sans"/>
                <a:cs typeface="Open Sans"/>
              </a:rPr>
              <a:t>that</a:t>
            </a:r>
            <a:r>
              <a:rPr sz="2200" spc="-5" dirty="0">
                <a:latin typeface="Open Sans"/>
                <a:cs typeface="Open Sans"/>
              </a:rPr>
              <a:t> </a:t>
            </a:r>
            <a:r>
              <a:rPr sz="2200" spc="-10" dirty="0">
                <a:latin typeface="Open Sans"/>
                <a:cs typeface="Open Sans"/>
              </a:rPr>
              <a:t>ali</a:t>
            </a:r>
            <a:r>
              <a:rPr sz="2200" spc="-25" dirty="0">
                <a:latin typeface="Open Sans"/>
                <a:cs typeface="Open Sans"/>
              </a:rPr>
              <a:t>g</a:t>
            </a:r>
            <a:r>
              <a:rPr sz="2200" spc="-15" dirty="0">
                <a:latin typeface="Open Sans"/>
                <a:cs typeface="Open Sans"/>
              </a:rPr>
              <a:t>n</a:t>
            </a:r>
            <a:r>
              <a:rPr sz="2200" spc="20" dirty="0">
                <a:latin typeface="Open Sans"/>
                <a:cs typeface="Open Sans"/>
              </a:rPr>
              <a:t> </a:t>
            </a:r>
            <a:r>
              <a:rPr sz="2200" spc="-15" dirty="0">
                <a:latin typeface="Open Sans"/>
                <a:cs typeface="Open Sans"/>
              </a:rPr>
              <a:t>to</a:t>
            </a:r>
            <a:r>
              <a:rPr sz="2200" dirty="0">
                <a:latin typeface="Open Sans"/>
                <a:cs typeface="Open Sans"/>
              </a:rPr>
              <a:t> </a:t>
            </a:r>
            <a:r>
              <a:rPr sz="2200" spc="-15" dirty="0">
                <a:latin typeface="Open Sans"/>
                <a:cs typeface="Open Sans"/>
              </a:rPr>
              <a:t>ch</a:t>
            </a:r>
            <a:r>
              <a:rPr sz="2200" spc="-20" dirty="0">
                <a:latin typeface="Open Sans"/>
                <a:cs typeface="Open Sans"/>
              </a:rPr>
              <a:t>i</a:t>
            </a:r>
            <a:r>
              <a:rPr sz="2200" spc="-10" dirty="0">
                <a:latin typeface="Open Sans"/>
                <a:cs typeface="Open Sans"/>
              </a:rPr>
              <a:t>ld</a:t>
            </a:r>
            <a:r>
              <a:rPr sz="2200" spc="-75" dirty="0">
                <a:latin typeface="Open Sans"/>
                <a:cs typeface="Open Sans"/>
              </a:rPr>
              <a:t>’</a:t>
            </a:r>
            <a:r>
              <a:rPr sz="2200" spc="-15" dirty="0">
                <a:latin typeface="Open Sans"/>
                <a:cs typeface="Open Sans"/>
              </a:rPr>
              <a:t>s</a:t>
            </a:r>
            <a:r>
              <a:rPr sz="2200" spc="-10" dirty="0">
                <a:latin typeface="Open Sans"/>
                <a:cs typeface="Open Sans"/>
              </a:rPr>
              <a:t> i</a:t>
            </a:r>
            <a:r>
              <a:rPr sz="2200" spc="-25" dirty="0">
                <a:latin typeface="Open Sans"/>
                <a:cs typeface="Open Sans"/>
              </a:rPr>
              <a:t>n</a:t>
            </a:r>
            <a:r>
              <a:rPr sz="2200" spc="-10" dirty="0">
                <a:latin typeface="Open Sans"/>
                <a:cs typeface="Open Sans"/>
              </a:rPr>
              <a:t>te</a:t>
            </a:r>
            <a:r>
              <a:rPr sz="2200" spc="-55" dirty="0">
                <a:latin typeface="Open Sans"/>
                <a:cs typeface="Open Sans"/>
              </a:rPr>
              <a:t>r</a:t>
            </a:r>
            <a:r>
              <a:rPr sz="2200" spc="-20" dirty="0">
                <a:latin typeface="Open Sans"/>
                <a:cs typeface="Open Sans"/>
              </a:rPr>
              <a:t>est</a:t>
            </a:r>
            <a:r>
              <a:rPr sz="2200" spc="-15" dirty="0">
                <a:latin typeface="Open Sans"/>
                <a:cs typeface="Open Sans"/>
              </a:rPr>
              <a:t>s</a:t>
            </a:r>
            <a:r>
              <a:rPr sz="2200" spc="25" dirty="0">
                <a:latin typeface="Open Sans"/>
                <a:cs typeface="Open Sans"/>
              </a:rPr>
              <a:t> </a:t>
            </a:r>
            <a:r>
              <a:rPr sz="2200" spc="-20" dirty="0">
                <a:latin typeface="Open Sans"/>
                <a:cs typeface="Open Sans"/>
              </a:rPr>
              <a:t>an</a:t>
            </a:r>
            <a:r>
              <a:rPr sz="2200" spc="-15" dirty="0">
                <a:latin typeface="Open Sans"/>
                <a:cs typeface="Open Sans"/>
              </a:rPr>
              <a:t>d</a:t>
            </a:r>
            <a:r>
              <a:rPr sz="2200" spc="10" dirty="0">
                <a:latin typeface="Open Sans"/>
                <a:cs typeface="Open Sans"/>
              </a:rPr>
              <a:t> </a:t>
            </a:r>
            <a:r>
              <a:rPr sz="2200" spc="-15" dirty="0">
                <a:latin typeface="Open Sans"/>
                <a:cs typeface="Open Sans"/>
              </a:rPr>
              <a:t>to</a:t>
            </a:r>
            <a:r>
              <a:rPr sz="2200" dirty="0">
                <a:latin typeface="Open Sans"/>
                <a:cs typeface="Open Sans"/>
              </a:rPr>
              <a:t> </a:t>
            </a:r>
            <a:r>
              <a:rPr sz="2200" spc="-15" dirty="0">
                <a:latin typeface="Open Sans"/>
                <a:cs typeface="Open Sans"/>
              </a:rPr>
              <a:t>d</a:t>
            </a:r>
            <a:r>
              <a:rPr sz="2200" spc="-65" dirty="0">
                <a:latin typeface="Open Sans"/>
                <a:cs typeface="Open Sans"/>
              </a:rPr>
              <a:t>e</a:t>
            </a:r>
            <a:r>
              <a:rPr sz="2200" spc="-15" dirty="0">
                <a:latin typeface="Open Sans"/>
                <a:cs typeface="Open Sans"/>
              </a:rPr>
              <a:t>v</a:t>
            </a:r>
            <a:r>
              <a:rPr sz="2200" spc="-10" dirty="0">
                <a:latin typeface="Open Sans"/>
                <a:cs typeface="Open Sans"/>
              </a:rPr>
              <a:t>e</a:t>
            </a:r>
            <a:r>
              <a:rPr sz="2200" spc="-15" dirty="0">
                <a:latin typeface="Open Sans"/>
                <a:cs typeface="Open Sans"/>
              </a:rPr>
              <a:t>lopmental</a:t>
            </a:r>
            <a:r>
              <a:rPr sz="2200" spc="30" dirty="0">
                <a:latin typeface="Open Sans"/>
                <a:cs typeface="Open Sans"/>
              </a:rPr>
              <a:t> </a:t>
            </a:r>
            <a:r>
              <a:rPr sz="2200" spc="-20" dirty="0">
                <a:latin typeface="Open Sans"/>
                <a:cs typeface="Open Sans"/>
              </a:rPr>
              <a:t>standa</a:t>
            </a:r>
            <a:r>
              <a:rPr sz="2200" spc="-55" dirty="0">
                <a:latin typeface="Open Sans"/>
                <a:cs typeface="Open Sans"/>
              </a:rPr>
              <a:t>r</a:t>
            </a:r>
            <a:r>
              <a:rPr sz="2200" spc="-10" dirty="0">
                <a:latin typeface="Open Sans"/>
                <a:cs typeface="Open Sans"/>
              </a:rPr>
              <a:t>ds.</a:t>
            </a:r>
            <a:endParaRPr sz="2200">
              <a:latin typeface="Open Sans"/>
              <a:cs typeface="Open Sans"/>
            </a:endParaRPr>
          </a:p>
        </p:txBody>
      </p:sp>
      <p:sp>
        <p:nvSpPr>
          <p:cNvPr id="3" name="object 3"/>
          <p:cNvSpPr txBox="1"/>
          <p:nvPr/>
        </p:nvSpPr>
        <p:spPr>
          <a:xfrm>
            <a:off x="383540" y="2082473"/>
            <a:ext cx="8211184" cy="3810635"/>
          </a:xfrm>
          <a:prstGeom prst="rect">
            <a:avLst/>
          </a:prstGeom>
        </p:spPr>
        <p:txBody>
          <a:bodyPr vert="horz" wrap="square" lIns="0" tIns="0" rIns="0" bIns="0" rtlCol="0">
            <a:spAutoFit/>
          </a:bodyPr>
          <a:lstStyle/>
          <a:p>
            <a:pPr marL="1989455">
              <a:lnSpc>
                <a:spcPts val="2430"/>
              </a:lnSpc>
            </a:pPr>
            <a:r>
              <a:rPr sz="2200" spc="-20" dirty="0">
                <a:latin typeface="Open Sans"/>
                <a:cs typeface="Open Sans"/>
              </a:rPr>
              <a:t>TN</a:t>
            </a:r>
            <a:r>
              <a:rPr sz="2200" spc="-5" dirty="0">
                <a:latin typeface="Open Sans"/>
                <a:cs typeface="Open Sans"/>
              </a:rPr>
              <a:t> </a:t>
            </a:r>
            <a:r>
              <a:rPr sz="2200" spc="-20" dirty="0">
                <a:latin typeface="Open Sans"/>
                <a:cs typeface="Open Sans"/>
              </a:rPr>
              <a:t>ELD</a:t>
            </a:r>
            <a:r>
              <a:rPr sz="2200" spc="-15" dirty="0">
                <a:latin typeface="Open Sans"/>
                <a:cs typeface="Open Sans"/>
              </a:rPr>
              <a:t>S</a:t>
            </a:r>
            <a:r>
              <a:rPr sz="2200" spc="10" dirty="0">
                <a:latin typeface="Open Sans"/>
                <a:cs typeface="Open Sans"/>
              </a:rPr>
              <a:t> </a:t>
            </a:r>
            <a:r>
              <a:rPr sz="2200" spc="-20" dirty="0">
                <a:latin typeface="Open Sans"/>
                <a:cs typeface="Open Sans"/>
              </a:rPr>
              <a:t>D</a:t>
            </a:r>
            <a:r>
              <a:rPr sz="2200" spc="-65" dirty="0">
                <a:latin typeface="Open Sans"/>
                <a:cs typeface="Open Sans"/>
              </a:rPr>
              <a:t>e</a:t>
            </a:r>
            <a:r>
              <a:rPr sz="2200" spc="-15" dirty="0">
                <a:latin typeface="Open Sans"/>
                <a:cs typeface="Open Sans"/>
              </a:rPr>
              <a:t>v</a:t>
            </a:r>
            <a:r>
              <a:rPr sz="2200" spc="-10" dirty="0">
                <a:latin typeface="Open Sans"/>
                <a:cs typeface="Open Sans"/>
              </a:rPr>
              <a:t>e</a:t>
            </a:r>
            <a:r>
              <a:rPr sz="2200" spc="-15" dirty="0">
                <a:latin typeface="Open Sans"/>
                <a:cs typeface="Open Sans"/>
              </a:rPr>
              <a:t>lopmental</a:t>
            </a:r>
            <a:r>
              <a:rPr sz="2200" spc="45" dirty="0">
                <a:latin typeface="Open Sans"/>
                <a:cs typeface="Open Sans"/>
              </a:rPr>
              <a:t> </a:t>
            </a:r>
            <a:r>
              <a:rPr sz="2200" spc="-15" dirty="0">
                <a:latin typeface="Open Sans"/>
                <a:cs typeface="Open Sans"/>
              </a:rPr>
              <a:t>Standa</a:t>
            </a:r>
            <a:r>
              <a:rPr sz="2200" spc="-60" dirty="0">
                <a:latin typeface="Open Sans"/>
                <a:cs typeface="Open Sans"/>
              </a:rPr>
              <a:t>r</a:t>
            </a:r>
            <a:r>
              <a:rPr sz="2200" spc="-10" dirty="0">
                <a:latin typeface="Open Sans"/>
                <a:cs typeface="Open Sans"/>
              </a:rPr>
              <a:t>ds:</a:t>
            </a:r>
            <a:endParaRPr sz="2200">
              <a:latin typeface="Open Sans"/>
              <a:cs typeface="Open Sans"/>
            </a:endParaRPr>
          </a:p>
          <a:p>
            <a:pPr marL="3012440" marR="52705" indent="-2943860">
              <a:lnSpc>
                <a:spcPct val="80000"/>
              </a:lnSpc>
              <a:spcBef>
                <a:spcPts val="225"/>
              </a:spcBef>
            </a:pPr>
            <a:r>
              <a:rPr sz="1800" b="1" u="sng" dirty="0">
                <a:solidFill>
                  <a:srgbClr val="0000FF"/>
                </a:solidFill>
                <a:latin typeface="Open Sans"/>
                <a:cs typeface="Open Sans"/>
                <a:hlinkClick r:id="rId3"/>
              </a:rPr>
              <a:t>h</a:t>
            </a:r>
            <a:r>
              <a:rPr sz="1800" b="1" u="sng" spc="-5" dirty="0">
                <a:solidFill>
                  <a:srgbClr val="0000FF"/>
                </a:solidFill>
                <a:latin typeface="Open Sans"/>
                <a:cs typeface="Open Sans"/>
                <a:hlinkClick r:id="rId3"/>
              </a:rPr>
              <a:t>ttps</a:t>
            </a:r>
            <a:r>
              <a:rPr sz="1800" b="1" u="sng" spc="5" dirty="0">
                <a:solidFill>
                  <a:srgbClr val="0000FF"/>
                </a:solidFill>
                <a:latin typeface="Open Sans"/>
                <a:cs typeface="Open Sans"/>
                <a:hlinkClick r:id="rId3"/>
              </a:rPr>
              <a:t>:</a:t>
            </a:r>
            <a:r>
              <a:rPr sz="1800" b="1" u="sng" spc="-5" dirty="0">
                <a:solidFill>
                  <a:srgbClr val="0000FF"/>
                </a:solidFill>
                <a:latin typeface="Open Sans"/>
                <a:cs typeface="Open Sans"/>
                <a:hlinkClick r:id="rId3"/>
              </a:rPr>
              <a:t>//w</a:t>
            </a:r>
            <a:r>
              <a:rPr sz="1800" b="1" u="sng" spc="-10" dirty="0">
                <a:solidFill>
                  <a:srgbClr val="0000FF"/>
                </a:solidFill>
                <a:latin typeface="Open Sans"/>
                <a:cs typeface="Open Sans"/>
                <a:hlinkClick r:id="rId3"/>
              </a:rPr>
              <a:t>w</a:t>
            </a:r>
            <a:r>
              <a:rPr sz="1800" b="1" u="sng" spc="-100" dirty="0">
                <a:solidFill>
                  <a:srgbClr val="0000FF"/>
                </a:solidFill>
                <a:latin typeface="Open Sans"/>
                <a:cs typeface="Open Sans"/>
                <a:hlinkClick r:id="rId3"/>
              </a:rPr>
              <a:t>w</a:t>
            </a:r>
            <a:r>
              <a:rPr sz="1800" b="1" u="sng" spc="-5" dirty="0">
                <a:solidFill>
                  <a:srgbClr val="0000FF"/>
                </a:solidFill>
                <a:latin typeface="Open Sans"/>
                <a:cs typeface="Open Sans"/>
                <a:hlinkClick r:id="rId3"/>
              </a:rPr>
              <a:t>.t</a:t>
            </a:r>
            <a:r>
              <a:rPr sz="1800" b="1" u="sng" spc="5" dirty="0">
                <a:solidFill>
                  <a:srgbClr val="0000FF"/>
                </a:solidFill>
                <a:latin typeface="Open Sans"/>
                <a:cs typeface="Open Sans"/>
                <a:hlinkClick r:id="rId3"/>
              </a:rPr>
              <a:t>n</a:t>
            </a:r>
            <a:r>
              <a:rPr sz="1800" b="1" u="sng" spc="-5" dirty="0">
                <a:solidFill>
                  <a:srgbClr val="0000FF"/>
                </a:solidFill>
                <a:latin typeface="Open Sans"/>
                <a:cs typeface="Open Sans"/>
                <a:hlinkClick r:id="rId3"/>
              </a:rPr>
              <a:t>.</a:t>
            </a:r>
            <a:r>
              <a:rPr sz="1800" b="1" u="sng" dirty="0">
                <a:solidFill>
                  <a:srgbClr val="0000FF"/>
                </a:solidFill>
                <a:latin typeface="Open Sans"/>
                <a:cs typeface="Open Sans"/>
                <a:hlinkClick r:id="rId3"/>
              </a:rPr>
              <a:t>g</a:t>
            </a:r>
            <a:r>
              <a:rPr sz="1800" b="1" u="sng" spc="-35" dirty="0">
                <a:solidFill>
                  <a:srgbClr val="0000FF"/>
                </a:solidFill>
                <a:latin typeface="Open Sans"/>
                <a:cs typeface="Open Sans"/>
                <a:hlinkClick r:id="rId3"/>
              </a:rPr>
              <a:t>o</a:t>
            </a:r>
            <a:r>
              <a:rPr sz="1800" b="1" u="sng" dirty="0">
                <a:solidFill>
                  <a:srgbClr val="0000FF"/>
                </a:solidFill>
                <a:latin typeface="Open Sans"/>
                <a:cs typeface="Open Sans"/>
                <a:hlinkClick r:id="rId3"/>
              </a:rPr>
              <a:t>v/conte</a:t>
            </a:r>
            <a:r>
              <a:rPr sz="1800" b="1" u="sng" spc="5" dirty="0">
                <a:solidFill>
                  <a:srgbClr val="0000FF"/>
                </a:solidFill>
                <a:latin typeface="Open Sans"/>
                <a:cs typeface="Open Sans"/>
                <a:hlinkClick r:id="rId3"/>
              </a:rPr>
              <a:t>n</a:t>
            </a:r>
            <a:r>
              <a:rPr sz="1800" b="1" u="sng" spc="-5" dirty="0">
                <a:solidFill>
                  <a:srgbClr val="0000FF"/>
                </a:solidFill>
                <a:latin typeface="Open Sans"/>
                <a:cs typeface="Open Sans"/>
                <a:hlinkClick r:id="rId3"/>
              </a:rPr>
              <a:t>t/dam/t</a:t>
            </a:r>
            <a:r>
              <a:rPr sz="1800" b="1" u="sng" dirty="0">
                <a:solidFill>
                  <a:srgbClr val="0000FF"/>
                </a:solidFill>
                <a:latin typeface="Open Sans"/>
                <a:cs typeface="Open Sans"/>
                <a:hlinkClick r:id="rId3"/>
              </a:rPr>
              <a:t>n</a:t>
            </a:r>
            <a:r>
              <a:rPr sz="1800" b="1" u="sng" spc="-15" dirty="0">
                <a:solidFill>
                  <a:srgbClr val="0000FF"/>
                </a:solidFill>
                <a:latin typeface="Open Sans"/>
                <a:cs typeface="Open Sans"/>
                <a:hlinkClick r:id="rId3"/>
              </a:rPr>
              <a:t>/ed</a:t>
            </a:r>
            <a:r>
              <a:rPr sz="1800" b="1" u="sng" dirty="0">
                <a:solidFill>
                  <a:srgbClr val="0000FF"/>
                </a:solidFill>
                <a:latin typeface="Open Sans"/>
                <a:cs typeface="Open Sans"/>
                <a:hlinkClick r:id="rId3"/>
              </a:rPr>
              <a:t>u</a:t>
            </a:r>
            <a:r>
              <a:rPr sz="1800" b="1" u="sng" spc="-5" dirty="0">
                <a:solidFill>
                  <a:srgbClr val="0000FF"/>
                </a:solidFill>
                <a:latin typeface="Open Sans"/>
                <a:cs typeface="Open Sans"/>
                <a:hlinkClick r:id="rId3"/>
              </a:rPr>
              <a:t>cati</a:t>
            </a:r>
            <a:r>
              <a:rPr sz="1800" b="1" u="sng" spc="5" dirty="0">
                <a:solidFill>
                  <a:srgbClr val="0000FF"/>
                </a:solidFill>
                <a:latin typeface="Open Sans"/>
                <a:cs typeface="Open Sans"/>
                <a:hlinkClick r:id="rId3"/>
              </a:rPr>
              <a:t>o</a:t>
            </a:r>
            <a:r>
              <a:rPr sz="1800" b="1" u="sng" dirty="0">
                <a:solidFill>
                  <a:srgbClr val="0000FF"/>
                </a:solidFill>
                <a:latin typeface="Open Sans"/>
                <a:cs typeface="Open Sans"/>
                <a:hlinkClick r:id="rId3"/>
              </a:rPr>
              <a:t>n</a:t>
            </a:r>
            <a:r>
              <a:rPr sz="1800" b="1" u="sng" spc="-15" dirty="0">
                <a:solidFill>
                  <a:srgbClr val="0000FF"/>
                </a:solidFill>
                <a:latin typeface="Open Sans"/>
                <a:cs typeface="Open Sans"/>
                <a:hlinkClick r:id="rId3"/>
              </a:rPr>
              <a:t>/</a:t>
            </a:r>
            <a:r>
              <a:rPr sz="1800" b="1" u="sng" spc="-5" dirty="0">
                <a:solidFill>
                  <a:srgbClr val="0000FF"/>
                </a:solidFill>
                <a:latin typeface="Open Sans"/>
                <a:cs typeface="Open Sans"/>
                <a:hlinkClick r:id="rId3"/>
              </a:rPr>
              <a:t>st</a:t>
            </a:r>
            <a:r>
              <a:rPr sz="1800" b="1" u="sng" spc="5" dirty="0">
                <a:solidFill>
                  <a:srgbClr val="0000FF"/>
                </a:solidFill>
                <a:latin typeface="Open Sans"/>
                <a:cs typeface="Open Sans"/>
                <a:hlinkClick r:id="rId3"/>
              </a:rPr>
              <a:t>a</a:t>
            </a:r>
            <a:r>
              <a:rPr sz="1800" b="1" u="sng" dirty="0">
                <a:solidFill>
                  <a:srgbClr val="0000FF"/>
                </a:solidFill>
                <a:latin typeface="Open Sans"/>
                <a:cs typeface="Open Sans"/>
                <a:hlinkClick r:id="rId3"/>
              </a:rPr>
              <a:t>n</a:t>
            </a:r>
            <a:r>
              <a:rPr sz="1800" b="1" u="sng" spc="-15" dirty="0">
                <a:solidFill>
                  <a:srgbClr val="0000FF"/>
                </a:solidFill>
                <a:latin typeface="Open Sans"/>
                <a:cs typeface="Open Sans"/>
                <a:hlinkClick r:id="rId3"/>
              </a:rPr>
              <a:t>da</a:t>
            </a:r>
            <a:r>
              <a:rPr sz="1800" b="1" u="sng" spc="-40" dirty="0">
                <a:solidFill>
                  <a:srgbClr val="0000FF"/>
                </a:solidFill>
                <a:latin typeface="Open Sans"/>
                <a:cs typeface="Open Sans"/>
                <a:hlinkClick r:id="rId3"/>
              </a:rPr>
              <a:t>r</a:t>
            </a:r>
            <a:r>
              <a:rPr sz="1800" b="1" u="sng" spc="-30" dirty="0">
                <a:solidFill>
                  <a:srgbClr val="0000FF"/>
                </a:solidFill>
                <a:latin typeface="Open Sans"/>
                <a:cs typeface="Open Sans"/>
                <a:hlinkClick r:id="rId3"/>
              </a:rPr>
              <a:t>d</a:t>
            </a:r>
            <a:r>
              <a:rPr sz="1800" b="1" u="sng" spc="-5" dirty="0">
                <a:solidFill>
                  <a:srgbClr val="0000FF"/>
                </a:solidFill>
                <a:latin typeface="Open Sans"/>
                <a:cs typeface="Open Sans"/>
                <a:hlinkClick r:id="rId3"/>
              </a:rPr>
              <a:t>s</a:t>
            </a:r>
            <a:r>
              <a:rPr sz="1800" b="1" u="sng" dirty="0">
                <a:solidFill>
                  <a:srgbClr val="0000FF"/>
                </a:solidFill>
                <a:latin typeface="Open Sans"/>
                <a:cs typeface="Open Sans"/>
                <a:hlinkClick r:id="rId3"/>
              </a:rPr>
              <a:t>/</a:t>
            </a:r>
            <a:r>
              <a:rPr sz="1800" b="1" u="sng" spc="-5" dirty="0">
                <a:solidFill>
                  <a:srgbClr val="0000FF"/>
                </a:solidFill>
                <a:latin typeface="Open Sans"/>
                <a:cs typeface="Open Sans"/>
                <a:hlinkClick r:id="rId3"/>
              </a:rPr>
              <a:t>tn</a:t>
            </a:r>
            <a:r>
              <a:rPr sz="1800" b="1" u="sng" spc="5" dirty="0">
                <a:solidFill>
                  <a:srgbClr val="0000FF"/>
                </a:solidFill>
                <a:latin typeface="Open Sans"/>
                <a:cs typeface="Open Sans"/>
                <a:hlinkClick r:id="rId3"/>
              </a:rPr>
              <a:t>e</a:t>
            </a:r>
            <a:r>
              <a:rPr sz="1800" b="1" u="sng" spc="-5" dirty="0">
                <a:solidFill>
                  <a:srgbClr val="0000FF"/>
                </a:solidFill>
                <a:latin typeface="Open Sans"/>
                <a:cs typeface="Open Sans"/>
                <a:hlinkClick r:id="rId3"/>
              </a:rPr>
              <a:t>ld</a:t>
            </a:r>
            <a:r>
              <a:rPr sz="1800" b="1" u="sng" spc="5" dirty="0">
                <a:solidFill>
                  <a:srgbClr val="0000FF"/>
                </a:solidFill>
                <a:latin typeface="Open Sans"/>
                <a:cs typeface="Open Sans"/>
                <a:hlinkClick r:id="rId3"/>
              </a:rPr>
              <a:t>s</a:t>
            </a:r>
            <a:r>
              <a:rPr sz="1800" b="1" u="sng" spc="-15" dirty="0">
                <a:solidFill>
                  <a:srgbClr val="0000FF"/>
                </a:solidFill>
                <a:latin typeface="Open Sans"/>
                <a:cs typeface="Open Sans"/>
                <a:hlinkClick r:id="rId3"/>
              </a:rPr>
              <a:t>/</a:t>
            </a:r>
            <a:r>
              <a:rPr sz="1800" b="1" u="sng" spc="-5" dirty="0">
                <a:solidFill>
                  <a:srgbClr val="0000FF"/>
                </a:solidFill>
                <a:latin typeface="Open Sans"/>
                <a:cs typeface="Open Sans"/>
                <a:hlinkClick r:id="rId3"/>
              </a:rPr>
              <a:t>std</a:t>
            </a:r>
            <a:r>
              <a:rPr sz="1800" b="1" u="sng" spc="5" dirty="0">
                <a:solidFill>
                  <a:srgbClr val="0000FF"/>
                </a:solidFill>
                <a:latin typeface="Open Sans"/>
                <a:cs typeface="Open Sans"/>
                <a:hlinkClick r:id="rId3"/>
              </a:rPr>
              <a:t>_</a:t>
            </a:r>
            <a:r>
              <a:rPr sz="1800" b="1" u="sng" dirty="0">
                <a:solidFill>
                  <a:srgbClr val="0000FF"/>
                </a:solidFill>
                <a:latin typeface="Open Sans"/>
                <a:cs typeface="Open Sans"/>
                <a:hlinkClick r:id="rId3"/>
              </a:rPr>
              <a:t>t</a:t>
            </a:r>
            <a:r>
              <a:rPr sz="1800" b="1" dirty="0">
                <a:solidFill>
                  <a:srgbClr val="0000FF"/>
                </a:solidFill>
                <a:latin typeface="Open Sans"/>
                <a:cs typeface="Open Sans"/>
                <a:hlinkClick r:id="rId3"/>
              </a:rPr>
              <a:t> </a:t>
            </a:r>
            <a:r>
              <a:rPr sz="1800" b="1" u="sng" dirty="0">
                <a:solidFill>
                  <a:srgbClr val="0000FF"/>
                </a:solidFill>
                <a:latin typeface="Open Sans"/>
                <a:cs typeface="Open Sans"/>
                <a:hlinkClick r:id="rId3"/>
              </a:rPr>
              <a:t>n</a:t>
            </a:r>
            <a:r>
              <a:rPr sz="1800" b="1" u="sng" spc="-15" dirty="0">
                <a:solidFill>
                  <a:srgbClr val="0000FF"/>
                </a:solidFill>
                <a:latin typeface="Open Sans"/>
                <a:cs typeface="Open Sans"/>
                <a:hlinkClick r:id="rId3"/>
              </a:rPr>
              <a:t>e</a:t>
            </a:r>
            <a:r>
              <a:rPr sz="1800" b="1" u="sng" spc="-5" dirty="0">
                <a:solidFill>
                  <a:srgbClr val="0000FF"/>
                </a:solidFill>
                <a:latin typeface="Open Sans"/>
                <a:cs typeface="Open Sans"/>
                <a:hlinkClick r:id="rId3"/>
              </a:rPr>
              <a:t>l</a:t>
            </a:r>
            <a:r>
              <a:rPr sz="1800" b="1" u="sng" spc="-15" dirty="0">
                <a:solidFill>
                  <a:srgbClr val="0000FF"/>
                </a:solidFill>
                <a:latin typeface="Open Sans"/>
                <a:cs typeface="Open Sans"/>
                <a:hlinkClick r:id="rId3"/>
              </a:rPr>
              <a:t>ds</a:t>
            </a:r>
            <a:r>
              <a:rPr sz="1800" b="1" u="sng" spc="-5" dirty="0">
                <a:solidFill>
                  <a:srgbClr val="0000FF"/>
                </a:solidFill>
                <a:latin typeface="Open Sans"/>
                <a:cs typeface="Open Sans"/>
                <a:hlinkClick r:id="rId3"/>
              </a:rPr>
              <a:t>_b</a:t>
            </a:r>
            <a:r>
              <a:rPr sz="1800" b="1" u="sng" spc="5" dirty="0">
                <a:solidFill>
                  <a:srgbClr val="0000FF"/>
                </a:solidFill>
                <a:latin typeface="Open Sans"/>
                <a:cs typeface="Open Sans"/>
                <a:hlinkClick r:id="rId3"/>
              </a:rPr>
              <a:t>i</a:t>
            </a:r>
            <a:r>
              <a:rPr sz="1800" b="1" u="sng" spc="-5" dirty="0">
                <a:solidFill>
                  <a:srgbClr val="0000FF"/>
                </a:solidFill>
                <a:latin typeface="Open Sans"/>
                <a:cs typeface="Open Sans"/>
                <a:hlinkClick r:id="rId3"/>
              </a:rPr>
              <a:t>rt</a:t>
            </a:r>
            <a:r>
              <a:rPr sz="1800" b="1" u="sng" spc="10" dirty="0">
                <a:solidFill>
                  <a:srgbClr val="0000FF"/>
                </a:solidFill>
                <a:latin typeface="Open Sans"/>
                <a:cs typeface="Open Sans"/>
                <a:hlinkClick r:id="rId3"/>
              </a:rPr>
              <a:t>h</a:t>
            </a:r>
            <a:r>
              <a:rPr sz="1800" b="1" u="sng" spc="-15" dirty="0">
                <a:solidFill>
                  <a:srgbClr val="0000FF"/>
                </a:solidFill>
                <a:latin typeface="Open Sans"/>
                <a:cs typeface="Open Sans"/>
                <a:hlinkClick r:id="rId3"/>
              </a:rPr>
              <a:t>-</a:t>
            </a:r>
            <a:r>
              <a:rPr sz="1800" b="1" u="sng" spc="-10" dirty="0">
                <a:solidFill>
                  <a:srgbClr val="0000FF"/>
                </a:solidFill>
                <a:latin typeface="Open Sans"/>
                <a:cs typeface="Open Sans"/>
                <a:hlinkClick r:id="rId3"/>
              </a:rPr>
              <a:t>4yo.pd</a:t>
            </a:r>
            <a:r>
              <a:rPr sz="1800" b="1" u="sng" dirty="0">
                <a:solidFill>
                  <a:srgbClr val="0000FF"/>
                </a:solidFill>
                <a:latin typeface="Open Sans"/>
                <a:cs typeface="Open Sans"/>
                <a:hlinkClick r:id="rId3"/>
              </a:rPr>
              <a:t>f</a:t>
            </a:r>
            <a:endParaRPr sz="1800">
              <a:latin typeface="Open Sans"/>
              <a:cs typeface="Open Sans"/>
            </a:endParaRPr>
          </a:p>
          <a:p>
            <a:pPr marL="355600" indent="-342900">
              <a:lnSpc>
                <a:spcPts val="2375"/>
              </a:lnSpc>
              <a:spcBef>
                <a:spcPts val="1420"/>
              </a:spcBef>
              <a:buClr>
                <a:srgbClr val="5D7975"/>
              </a:buClr>
              <a:buFont typeface="Wingdings"/>
              <a:buChar char=""/>
              <a:tabLst>
                <a:tab pos="355600" algn="l"/>
              </a:tabLst>
            </a:pPr>
            <a:r>
              <a:rPr sz="2200" spc="-15" dirty="0">
                <a:latin typeface="Open Sans"/>
                <a:cs typeface="Open Sans"/>
              </a:rPr>
              <a:t>Con</a:t>
            </a:r>
            <a:r>
              <a:rPr sz="2200" spc="-25" dirty="0">
                <a:latin typeface="Open Sans"/>
                <a:cs typeface="Open Sans"/>
              </a:rPr>
              <a:t>s</a:t>
            </a:r>
            <a:r>
              <a:rPr sz="2200" spc="-10" dirty="0">
                <a:latin typeface="Open Sans"/>
                <a:cs typeface="Open Sans"/>
              </a:rPr>
              <a:t>ider</a:t>
            </a:r>
            <a:r>
              <a:rPr sz="2200" spc="25" dirty="0">
                <a:latin typeface="Open Sans"/>
                <a:cs typeface="Open Sans"/>
              </a:rPr>
              <a:t> </a:t>
            </a:r>
            <a:r>
              <a:rPr sz="2200" spc="-20" dirty="0">
                <a:latin typeface="Open Sans"/>
                <a:cs typeface="Open Sans"/>
              </a:rPr>
              <a:t>th</a:t>
            </a:r>
            <a:r>
              <a:rPr sz="2200" spc="-15" dirty="0">
                <a:latin typeface="Open Sans"/>
                <a:cs typeface="Open Sans"/>
              </a:rPr>
              <a:t>e</a:t>
            </a:r>
            <a:r>
              <a:rPr sz="2200" spc="15" dirty="0">
                <a:latin typeface="Open Sans"/>
                <a:cs typeface="Open Sans"/>
              </a:rPr>
              <a:t> </a:t>
            </a:r>
            <a:r>
              <a:rPr sz="2200" spc="-20" dirty="0">
                <a:latin typeface="Open Sans"/>
                <a:cs typeface="Open Sans"/>
              </a:rPr>
              <a:t>si</a:t>
            </a:r>
            <a:r>
              <a:rPr sz="2200" spc="-15" dirty="0">
                <a:latin typeface="Open Sans"/>
                <a:cs typeface="Open Sans"/>
              </a:rPr>
              <a:t>ze</a:t>
            </a:r>
            <a:r>
              <a:rPr sz="2200" spc="5" dirty="0">
                <a:latin typeface="Open Sans"/>
                <a:cs typeface="Open Sans"/>
              </a:rPr>
              <a:t> </a:t>
            </a:r>
            <a:r>
              <a:rPr sz="2200" spc="-10" dirty="0">
                <a:latin typeface="Open Sans"/>
                <a:cs typeface="Open Sans"/>
              </a:rPr>
              <a:t>of</a:t>
            </a:r>
            <a:r>
              <a:rPr sz="2200" spc="-5" dirty="0">
                <a:latin typeface="Open Sans"/>
                <a:cs typeface="Open Sans"/>
              </a:rPr>
              <a:t> t</a:t>
            </a:r>
            <a:r>
              <a:rPr sz="2200" spc="-15" dirty="0">
                <a:latin typeface="Open Sans"/>
                <a:cs typeface="Open Sans"/>
              </a:rPr>
              <a:t>he</a:t>
            </a:r>
            <a:r>
              <a:rPr sz="2200" spc="-5" dirty="0">
                <a:latin typeface="Open Sans"/>
                <a:cs typeface="Open Sans"/>
              </a:rPr>
              <a:t> </a:t>
            </a:r>
            <a:r>
              <a:rPr sz="2200" spc="-15" dirty="0">
                <a:latin typeface="Open Sans"/>
                <a:cs typeface="Open Sans"/>
              </a:rPr>
              <a:t>b</a:t>
            </a:r>
            <a:r>
              <a:rPr sz="2200" spc="-10" dirty="0">
                <a:latin typeface="Open Sans"/>
                <a:cs typeface="Open Sans"/>
              </a:rPr>
              <a:t>o</a:t>
            </a:r>
            <a:r>
              <a:rPr sz="2200" spc="-15" dirty="0">
                <a:latin typeface="Open Sans"/>
                <a:cs typeface="Open Sans"/>
              </a:rPr>
              <a:t>ok</a:t>
            </a:r>
            <a:r>
              <a:rPr sz="2200" spc="-5" dirty="0">
                <a:latin typeface="Open Sans"/>
                <a:cs typeface="Open Sans"/>
              </a:rPr>
              <a:t> </a:t>
            </a:r>
            <a:r>
              <a:rPr sz="2200" spc="-15" dirty="0">
                <a:latin typeface="Open Sans"/>
                <a:cs typeface="Open Sans"/>
              </a:rPr>
              <a:t>(amount</a:t>
            </a:r>
            <a:r>
              <a:rPr sz="2200" spc="10" dirty="0">
                <a:latin typeface="Open Sans"/>
                <a:cs typeface="Open Sans"/>
              </a:rPr>
              <a:t> </a:t>
            </a:r>
            <a:r>
              <a:rPr sz="2200" spc="-15" dirty="0">
                <a:latin typeface="Open Sans"/>
                <a:cs typeface="Open Sans"/>
              </a:rPr>
              <a:t>of</a:t>
            </a:r>
            <a:r>
              <a:rPr sz="2200" spc="5" dirty="0">
                <a:latin typeface="Open Sans"/>
                <a:cs typeface="Open Sans"/>
              </a:rPr>
              <a:t> </a:t>
            </a:r>
            <a:r>
              <a:rPr sz="2200" spc="-10" dirty="0">
                <a:latin typeface="Open Sans"/>
                <a:cs typeface="Open Sans"/>
              </a:rPr>
              <a:t>t</a:t>
            </a:r>
            <a:r>
              <a:rPr sz="2200" spc="-55" dirty="0">
                <a:latin typeface="Open Sans"/>
                <a:cs typeface="Open Sans"/>
              </a:rPr>
              <a:t>e</a:t>
            </a:r>
            <a:r>
              <a:rPr sz="2200" spc="-10" dirty="0">
                <a:latin typeface="Open Sans"/>
                <a:cs typeface="Open Sans"/>
              </a:rPr>
              <a:t>xt)</a:t>
            </a:r>
            <a:r>
              <a:rPr sz="2200" spc="5" dirty="0">
                <a:latin typeface="Open Sans"/>
                <a:cs typeface="Open Sans"/>
              </a:rPr>
              <a:t> </a:t>
            </a:r>
            <a:r>
              <a:rPr sz="2200" spc="-20" dirty="0">
                <a:latin typeface="Open Sans"/>
                <a:cs typeface="Open Sans"/>
              </a:rPr>
              <a:t>an</a:t>
            </a:r>
            <a:r>
              <a:rPr sz="2200" spc="-15" dirty="0">
                <a:latin typeface="Open Sans"/>
                <a:cs typeface="Open Sans"/>
              </a:rPr>
              <a:t>d</a:t>
            </a:r>
            <a:r>
              <a:rPr sz="2200" spc="10" dirty="0">
                <a:latin typeface="Open Sans"/>
                <a:cs typeface="Open Sans"/>
              </a:rPr>
              <a:t> </a:t>
            </a:r>
            <a:r>
              <a:rPr sz="2200" spc="-15" dirty="0">
                <a:latin typeface="Open Sans"/>
                <a:cs typeface="Open Sans"/>
              </a:rPr>
              <a:t>h</a:t>
            </a:r>
            <a:r>
              <a:rPr sz="2200" spc="-65" dirty="0">
                <a:latin typeface="Open Sans"/>
                <a:cs typeface="Open Sans"/>
              </a:rPr>
              <a:t>o</a:t>
            </a:r>
            <a:r>
              <a:rPr sz="2200" spc="-20" dirty="0">
                <a:latin typeface="Open Sans"/>
                <a:cs typeface="Open Sans"/>
              </a:rPr>
              <a:t>w</a:t>
            </a:r>
            <a:endParaRPr sz="2200">
              <a:latin typeface="Open Sans"/>
              <a:cs typeface="Open Sans"/>
            </a:endParaRPr>
          </a:p>
          <a:p>
            <a:pPr marR="60325" algn="ctr">
              <a:lnSpc>
                <a:spcPts val="2375"/>
              </a:lnSpc>
            </a:pPr>
            <a:r>
              <a:rPr sz="2200" spc="-10" dirty="0">
                <a:latin typeface="Open Sans"/>
                <a:cs typeface="Open Sans"/>
              </a:rPr>
              <a:t>i</a:t>
            </a:r>
            <a:r>
              <a:rPr sz="2200" spc="-30" dirty="0">
                <a:latin typeface="Open Sans"/>
                <a:cs typeface="Open Sans"/>
              </a:rPr>
              <a:t>n</a:t>
            </a:r>
            <a:r>
              <a:rPr sz="2200" spc="-15" dirty="0">
                <a:latin typeface="Open Sans"/>
                <a:cs typeface="Open Sans"/>
              </a:rPr>
              <a:t>formation</a:t>
            </a:r>
            <a:r>
              <a:rPr sz="2200" spc="30" dirty="0">
                <a:latin typeface="Open Sans"/>
                <a:cs typeface="Open Sans"/>
              </a:rPr>
              <a:t> </a:t>
            </a:r>
            <a:r>
              <a:rPr sz="2200" spc="-10" dirty="0">
                <a:latin typeface="Open Sans"/>
                <a:cs typeface="Open Sans"/>
              </a:rPr>
              <a:t>is</a:t>
            </a:r>
            <a:r>
              <a:rPr sz="2200" dirty="0">
                <a:latin typeface="Open Sans"/>
                <a:cs typeface="Open Sans"/>
              </a:rPr>
              <a:t> </a:t>
            </a:r>
            <a:r>
              <a:rPr sz="2200" spc="-15" dirty="0">
                <a:latin typeface="Open Sans"/>
                <a:cs typeface="Open Sans"/>
              </a:rPr>
              <a:t>p</a:t>
            </a:r>
            <a:r>
              <a:rPr sz="2200" spc="-60" dirty="0">
                <a:latin typeface="Open Sans"/>
                <a:cs typeface="Open Sans"/>
              </a:rPr>
              <a:t>r</a:t>
            </a:r>
            <a:r>
              <a:rPr sz="2200" spc="-20" dirty="0">
                <a:latin typeface="Open Sans"/>
                <a:cs typeface="Open Sans"/>
              </a:rPr>
              <a:t>esented</a:t>
            </a:r>
            <a:r>
              <a:rPr sz="2200" spc="-10" dirty="0">
                <a:latin typeface="Open Sans"/>
                <a:cs typeface="Open Sans"/>
              </a:rPr>
              <a:t>.</a:t>
            </a:r>
            <a:r>
              <a:rPr sz="2200" spc="25" dirty="0">
                <a:latin typeface="Open Sans"/>
                <a:cs typeface="Open Sans"/>
              </a:rPr>
              <a:t> </a:t>
            </a:r>
            <a:r>
              <a:rPr sz="2200" spc="-20" dirty="0">
                <a:latin typeface="Open Sans"/>
                <a:cs typeface="Open Sans"/>
              </a:rPr>
              <a:t>Reali</a:t>
            </a:r>
            <a:r>
              <a:rPr sz="2200" spc="-15" dirty="0">
                <a:latin typeface="Open Sans"/>
                <a:cs typeface="Open Sans"/>
              </a:rPr>
              <a:t>stic</a:t>
            </a:r>
            <a:r>
              <a:rPr sz="2200" spc="40" dirty="0">
                <a:latin typeface="Open Sans"/>
                <a:cs typeface="Open Sans"/>
              </a:rPr>
              <a:t> </a:t>
            </a:r>
            <a:r>
              <a:rPr sz="2200" spc="-15" dirty="0">
                <a:latin typeface="Open Sans"/>
                <a:cs typeface="Open Sans"/>
              </a:rPr>
              <a:t>p</a:t>
            </a:r>
            <a:r>
              <a:rPr sz="2200" spc="-20" dirty="0">
                <a:latin typeface="Open Sans"/>
                <a:cs typeface="Open Sans"/>
              </a:rPr>
              <a:t>ictu</a:t>
            </a:r>
            <a:r>
              <a:rPr sz="2200" spc="-60" dirty="0">
                <a:latin typeface="Open Sans"/>
                <a:cs typeface="Open Sans"/>
              </a:rPr>
              <a:t>r</a:t>
            </a:r>
            <a:r>
              <a:rPr sz="2200" spc="-20" dirty="0">
                <a:latin typeface="Open Sans"/>
                <a:cs typeface="Open Sans"/>
              </a:rPr>
              <a:t>e</a:t>
            </a:r>
            <a:r>
              <a:rPr sz="2200" spc="-15" dirty="0">
                <a:latin typeface="Open Sans"/>
                <a:cs typeface="Open Sans"/>
              </a:rPr>
              <a:t>s</a:t>
            </a:r>
            <a:r>
              <a:rPr sz="2200" spc="35" dirty="0">
                <a:latin typeface="Open Sans"/>
                <a:cs typeface="Open Sans"/>
              </a:rPr>
              <a:t> </a:t>
            </a:r>
            <a:r>
              <a:rPr sz="2200" spc="-20" dirty="0">
                <a:latin typeface="Open Sans"/>
                <a:cs typeface="Open Sans"/>
              </a:rPr>
              <a:t>a</a:t>
            </a:r>
            <a:r>
              <a:rPr sz="2200" spc="-55" dirty="0">
                <a:latin typeface="Open Sans"/>
                <a:cs typeface="Open Sans"/>
              </a:rPr>
              <a:t>r</a:t>
            </a:r>
            <a:r>
              <a:rPr sz="2200" spc="-15" dirty="0">
                <a:latin typeface="Open Sans"/>
                <a:cs typeface="Open Sans"/>
              </a:rPr>
              <a:t>e</a:t>
            </a:r>
            <a:r>
              <a:rPr sz="2200" dirty="0">
                <a:latin typeface="Open Sans"/>
                <a:cs typeface="Open Sans"/>
              </a:rPr>
              <a:t> </a:t>
            </a:r>
            <a:r>
              <a:rPr sz="2200" spc="-15" dirty="0">
                <a:latin typeface="Open Sans"/>
                <a:cs typeface="Open Sans"/>
              </a:rPr>
              <a:t>p</a:t>
            </a:r>
            <a:r>
              <a:rPr sz="2200" spc="-60" dirty="0">
                <a:latin typeface="Open Sans"/>
                <a:cs typeface="Open Sans"/>
              </a:rPr>
              <a:t>r</a:t>
            </a:r>
            <a:r>
              <a:rPr sz="2200" spc="-15" dirty="0">
                <a:latin typeface="Open Sans"/>
                <a:cs typeface="Open Sans"/>
              </a:rPr>
              <a:t>efer</a:t>
            </a:r>
            <a:r>
              <a:rPr sz="2200" spc="-55" dirty="0">
                <a:latin typeface="Open Sans"/>
                <a:cs typeface="Open Sans"/>
              </a:rPr>
              <a:t>r</a:t>
            </a:r>
            <a:r>
              <a:rPr sz="2200" spc="-20" dirty="0">
                <a:latin typeface="Open Sans"/>
                <a:cs typeface="Open Sans"/>
              </a:rPr>
              <a:t>ed.</a:t>
            </a:r>
            <a:endParaRPr sz="2200">
              <a:latin typeface="Open Sans"/>
              <a:cs typeface="Open Sans"/>
            </a:endParaRPr>
          </a:p>
          <a:p>
            <a:pPr marL="355600" marR="5080" indent="-342900">
              <a:lnSpc>
                <a:spcPts val="2110"/>
              </a:lnSpc>
              <a:spcBef>
                <a:spcPts val="509"/>
              </a:spcBef>
              <a:buClr>
                <a:srgbClr val="5D7975"/>
              </a:buClr>
              <a:buFont typeface="Wingdings"/>
              <a:buChar char=""/>
              <a:tabLst>
                <a:tab pos="355600" algn="l"/>
              </a:tabLst>
            </a:pPr>
            <a:r>
              <a:rPr sz="2200" spc="-15" dirty="0">
                <a:latin typeface="Open Sans"/>
                <a:cs typeface="Open Sans"/>
              </a:rPr>
              <a:t>Remember,</a:t>
            </a:r>
            <a:r>
              <a:rPr sz="2200" spc="45" dirty="0">
                <a:latin typeface="Open Sans"/>
                <a:cs typeface="Open Sans"/>
              </a:rPr>
              <a:t> </a:t>
            </a:r>
            <a:r>
              <a:rPr sz="2200" spc="-15" dirty="0">
                <a:latin typeface="Open Sans"/>
                <a:cs typeface="Open Sans"/>
              </a:rPr>
              <a:t>you</a:t>
            </a:r>
            <a:r>
              <a:rPr sz="2200" spc="-5" dirty="0">
                <a:latin typeface="Open Sans"/>
                <a:cs typeface="Open Sans"/>
              </a:rPr>
              <a:t> </a:t>
            </a:r>
            <a:r>
              <a:rPr sz="2200" spc="-15" dirty="0">
                <a:latin typeface="Open Sans"/>
                <a:cs typeface="Open Sans"/>
              </a:rPr>
              <a:t>do</a:t>
            </a:r>
            <a:r>
              <a:rPr sz="2200" dirty="0">
                <a:latin typeface="Open Sans"/>
                <a:cs typeface="Open Sans"/>
              </a:rPr>
              <a:t> </a:t>
            </a:r>
            <a:r>
              <a:rPr sz="2200" spc="-15" dirty="0">
                <a:latin typeface="Open Sans"/>
                <a:cs typeface="Open Sans"/>
              </a:rPr>
              <a:t>not</a:t>
            </a:r>
            <a:r>
              <a:rPr sz="2200" spc="5" dirty="0">
                <a:latin typeface="Open Sans"/>
                <a:cs typeface="Open Sans"/>
              </a:rPr>
              <a:t> </a:t>
            </a:r>
            <a:r>
              <a:rPr sz="2200" spc="-65" dirty="0">
                <a:latin typeface="Open Sans"/>
                <a:cs typeface="Open Sans"/>
              </a:rPr>
              <a:t>“</a:t>
            </a:r>
            <a:r>
              <a:rPr sz="2200" spc="-55" dirty="0">
                <a:latin typeface="Open Sans"/>
                <a:cs typeface="Open Sans"/>
              </a:rPr>
              <a:t>r</a:t>
            </a:r>
            <a:r>
              <a:rPr sz="2200" spc="-15" dirty="0">
                <a:latin typeface="Open Sans"/>
                <a:cs typeface="Open Sans"/>
              </a:rPr>
              <a:t>ead”</a:t>
            </a:r>
            <a:r>
              <a:rPr sz="2200" spc="10" dirty="0">
                <a:latin typeface="Open Sans"/>
                <a:cs typeface="Open Sans"/>
              </a:rPr>
              <a:t> </a:t>
            </a:r>
            <a:r>
              <a:rPr sz="2200" spc="-60" dirty="0">
                <a:latin typeface="Open Sans"/>
                <a:cs typeface="Open Sans"/>
              </a:rPr>
              <a:t>e</a:t>
            </a:r>
            <a:r>
              <a:rPr sz="2200" spc="-15" dirty="0">
                <a:latin typeface="Open Sans"/>
                <a:cs typeface="Open Sans"/>
              </a:rPr>
              <a:t>v</a:t>
            </a:r>
            <a:r>
              <a:rPr sz="2200" spc="-10" dirty="0">
                <a:latin typeface="Open Sans"/>
                <a:cs typeface="Open Sans"/>
              </a:rPr>
              <a:t>ery</a:t>
            </a:r>
            <a:r>
              <a:rPr sz="2200" spc="10" dirty="0">
                <a:latin typeface="Open Sans"/>
                <a:cs typeface="Open Sans"/>
              </a:rPr>
              <a:t> </a:t>
            </a:r>
            <a:r>
              <a:rPr sz="2200" spc="-20" dirty="0">
                <a:latin typeface="Open Sans"/>
                <a:cs typeface="Open Sans"/>
              </a:rPr>
              <a:t>wo</a:t>
            </a:r>
            <a:r>
              <a:rPr sz="2200" spc="-50" dirty="0">
                <a:latin typeface="Open Sans"/>
                <a:cs typeface="Open Sans"/>
              </a:rPr>
              <a:t>r</a:t>
            </a:r>
            <a:r>
              <a:rPr sz="2200" spc="-15" dirty="0">
                <a:latin typeface="Open Sans"/>
                <a:cs typeface="Open Sans"/>
              </a:rPr>
              <a:t>d</a:t>
            </a:r>
            <a:r>
              <a:rPr sz="2200" spc="10" dirty="0">
                <a:latin typeface="Open Sans"/>
                <a:cs typeface="Open Sans"/>
              </a:rPr>
              <a:t> </a:t>
            </a:r>
            <a:r>
              <a:rPr sz="2200" spc="-15" dirty="0">
                <a:latin typeface="Open Sans"/>
                <a:cs typeface="Open Sans"/>
              </a:rPr>
              <a:t>on</a:t>
            </a:r>
            <a:r>
              <a:rPr sz="2200" spc="-5" dirty="0">
                <a:latin typeface="Open Sans"/>
                <a:cs typeface="Open Sans"/>
              </a:rPr>
              <a:t> t</a:t>
            </a:r>
            <a:r>
              <a:rPr sz="2200" spc="-15" dirty="0">
                <a:latin typeface="Open Sans"/>
                <a:cs typeface="Open Sans"/>
              </a:rPr>
              <a:t>he</a:t>
            </a:r>
            <a:r>
              <a:rPr sz="2200" spc="-5" dirty="0">
                <a:latin typeface="Open Sans"/>
                <a:cs typeface="Open Sans"/>
              </a:rPr>
              <a:t> </a:t>
            </a:r>
            <a:r>
              <a:rPr sz="2200" spc="-15" dirty="0">
                <a:latin typeface="Open Sans"/>
                <a:cs typeface="Open Sans"/>
              </a:rPr>
              <a:t>page</a:t>
            </a:r>
            <a:r>
              <a:rPr sz="2200" spc="20" dirty="0">
                <a:latin typeface="Open Sans"/>
                <a:cs typeface="Open Sans"/>
              </a:rPr>
              <a:t> </a:t>
            </a:r>
            <a:r>
              <a:rPr sz="2200" spc="-15" dirty="0">
                <a:latin typeface="Open Sans"/>
                <a:cs typeface="Open Sans"/>
              </a:rPr>
              <a:t>or</a:t>
            </a:r>
            <a:r>
              <a:rPr sz="2200" spc="-5" dirty="0">
                <a:latin typeface="Open Sans"/>
                <a:cs typeface="Open Sans"/>
              </a:rPr>
              <a:t> </a:t>
            </a:r>
            <a:r>
              <a:rPr sz="2200" spc="-15" dirty="0">
                <a:latin typeface="Open Sans"/>
                <a:cs typeface="Open Sans"/>
              </a:rPr>
              <a:t>the</a:t>
            </a:r>
            <a:r>
              <a:rPr sz="2200" spc="-10" dirty="0">
                <a:latin typeface="Open Sans"/>
                <a:cs typeface="Open Sans"/>
              </a:rPr>
              <a:t> </a:t>
            </a:r>
            <a:r>
              <a:rPr sz="2200" spc="-15" dirty="0">
                <a:latin typeface="Open Sans"/>
                <a:cs typeface="Open Sans"/>
              </a:rPr>
              <a:t>bo</a:t>
            </a:r>
            <a:r>
              <a:rPr sz="2200" spc="-10" dirty="0">
                <a:latin typeface="Open Sans"/>
                <a:cs typeface="Open Sans"/>
              </a:rPr>
              <a:t>o</a:t>
            </a:r>
            <a:r>
              <a:rPr sz="2200" spc="-15" dirty="0">
                <a:latin typeface="Open Sans"/>
                <a:cs typeface="Open Sans"/>
              </a:rPr>
              <a:t>k</a:t>
            </a:r>
            <a:r>
              <a:rPr sz="2200" spc="-10" dirty="0">
                <a:latin typeface="Open Sans"/>
                <a:cs typeface="Open Sans"/>
              </a:rPr>
              <a:t> f</a:t>
            </a:r>
            <a:r>
              <a:rPr sz="2200" spc="-55" dirty="0">
                <a:latin typeface="Open Sans"/>
                <a:cs typeface="Open Sans"/>
              </a:rPr>
              <a:t>r</a:t>
            </a:r>
            <a:r>
              <a:rPr sz="2200" spc="-20" dirty="0">
                <a:latin typeface="Open Sans"/>
                <a:cs typeface="Open Sans"/>
              </a:rPr>
              <a:t>om</a:t>
            </a:r>
            <a:r>
              <a:rPr sz="2200" spc="15" dirty="0">
                <a:latin typeface="Open Sans"/>
                <a:cs typeface="Open Sans"/>
              </a:rPr>
              <a:t> </a:t>
            </a:r>
            <a:r>
              <a:rPr sz="2200" spc="-20" dirty="0">
                <a:latin typeface="Open Sans"/>
                <a:cs typeface="Open Sans"/>
              </a:rPr>
              <a:t>c</a:t>
            </a:r>
            <a:r>
              <a:rPr sz="2200" spc="-60" dirty="0">
                <a:latin typeface="Open Sans"/>
                <a:cs typeface="Open Sans"/>
              </a:rPr>
              <a:t>o</a:t>
            </a:r>
            <a:r>
              <a:rPr sz="2200" spc="-15" dirty="0">
                <a:latin typeface="Open Sans"/>
                <a:cs typeface="Open Sans"/>
              </a:rPr>
              <a:t>v</a:t>
            </a:r>
            <a:r>
              <a:rPr sz="2200" spc="-10" dirty="0">
                <a:latin typeface="Open Sans"/>
                <a:cs typeface="Open Sans"/>
              </a:rPr>
              <a:t>er</a:t>
            </a:r>
            <a:r>
              <a:rPr sz="2200" spc="5" dirty="0">
                <a:latin typeface="Open Sans"/>
                <a:cs typeface="Open Sans"/>
              </a:rPr>
              <a:t> </a:t>
            </a:r>
            <a:r>
              <a:rPr sz="2200" spc="-15" dirty="0">
                <a:latin typeface="Open Sans"/>
                <a:cs typeface="Open Sans"/>
              </a:rPr>
              <a:t>to</a:t>
            </a:r>
            <a:r>
              <a:rPr sz="2200" dirty="0">
                <a:latin typeface="Open Sans"/>
                <a:cs typeface="Open Sans"/>
              </a:rPr>
              <a:t> </a:t>
            </a:r>
            <a:r>
              <a:rPr sz="2200" spc="-20" dirty="0">
                <a:latin typeface="Open Sans"/>
                <a:cs typeface="Open Sans"/>
              </a:rPr>
              <a:t>c</a:t>
            </a:r>
            <a:r>
              <a:rPr sz="2200" spc="-60" dirty="0">
                <a:latin typeface="Open Sans"/>
                <a:cs typeface="Open Sans"/>
              </a:rPr>
              <a:t>o</a:t>
            </a:r>
            <a:r>
              <a:rPr sz="2200" spc="-15" dirty="0">
                <a:latin typeface="Open Sans"/>
                <a:cs typeface="Open Sans"/>
              </a:rPr>
              <a:t>v</a:t>
            </a:r>
            <a:r>
              <a:rPr sz="2200" spc="-10" dirty="0">
                <a:latin typeface="Open Sans"/>
                <a:cs typeface="Open Sans"/>
              </a:rPr>
              <a:t>er</a:t>
            </a:r>
            <a:r>
              <a:rPr sz="2200" spc="5" dirty="0">
                <a:latin typeface="Open Sans"/>
                <a:cs typeface="Open Sans"/>
              </a:rPr>
              <a:t> </a:t>
            </a:r>
            <a:r>
              <a:rPr sz="2200" spc="-15" dirty="0">
                <a:latin typeface="Open Sans"/>
                <a:cs typeface="Open Sans"/>
              </a:rPr>
              <a:t>duri</a:t>
            </a:r>
            <a:r>
              <a:rPr sz="2200" spc="-30" dirty="0">
                <a:latin typeface="Open Sans"/>
                <a:cs typeface="Open Sans"/>
              </a:rPr>
              <a:t>n</a:t>
            </a:r>
            <a:r>
              <a:rPr sz="2200" spc="-15" dirty="0">
                <a:latin typeface="Open Sans"/>
                <a:cs typeface="Open Sans"/>
              </a:rPr>
              <a:t>g</a:t>
            </a:r>
            <a:r>
              <a:rPr sz="2200" spc="20" dirty="0">
                <a:latin typeface="Open Sans"/>
                <a:cs typeface="Open Sans"/>
              </a:rPr>
              <a:t> </a:t>
            </a:r>
            <a:r>
              <a:rPr sz="2200" spc="-20" dirty="0">
                <a:latin typeface="Open Sans"/>
                <a:cs typeface="Open Sans"/>
              </a:rPr>
              <a:t>a</a:t>
            </a:r>
            <a:r>
              <a:rPr sz="2200" spc="-15" dirty="0">
                <a:latin typeface="Open Sans"/>
                <a:cs typeface="Open Sans"/>
              </a:rPr>
              <a:t>n</a:t>
            </a:r>
            <a:r>
              <a:rPr sz="2200" spc="10" dirty="0">
                <a:latin typeface="Open Sans"/>
                <a:cs typeface="Open Sans"/>
              </a:rPr>
              <a:t> </a:t>
            </a:r>
            <a:r>
              <a:rPr sz="2200" spc="-10" dirty="0">
                <a:latin typeface="Open Sans"/>
                <a:cs typeface="Open Sans"/>
              </a:rPr>
              <a:t>i</a:t>
            </a:r>
            <a:r>
              <a:rPr sz="2200" spc="-25" dirty="0">
                <a:latin typeface="Open Sans"/>
                <a:cs typeface="Open Sans"/>
              </a:rPr>
              <a:t>n</a:t>
            </a:r>
            <a:r>
              <a:rPr sz="2200" spc="-15" dirty="0">
                <a:latin typeface="Open Sans"/>
                <a:cs typeface="Open Sans"/>
              </a:rPr>
              <a:t>fo</a:t>
            </a:r>
            <a:r>
              <a:rPr sz="2200" spc="-5" dirty="0">
                <a:latin typeface="Open Sans"/>
                <a:cs typeface="Open Sans"/>
              </a:rPr>
              <a:t>r</a:t>
            </a:r>
            <a:r>
              <a:rPr sz="2200" spc="-25" dirty="0">
                <a:latin typeface="Open Sans"/>
                <a:cs typeface="Open Sans"/>
              </a:rPr>
              <a:t>ma</a:t>
            </a:r>
            <a:r>
              <a:rPr sz="2200" spc="-5" dirty="0">
                <a:latin typeface="Open Sans"/>
                <a:cs typeface="Open Sans"/>
              </a:rPr>
              <a:t>t</a:t>
            </a:r>
            <a:r>
              <a:rPr sz="2200" spc="-10" dirty="0">
                <a:latin typeface="Open Sans"/>
                <a:cs typeface="Open Sans"/>
              </a:rPr>
              <a:t>ional</a:t>
            </a:r>
            <a:r>
              <a:rPr sz="2200" spc="30" dirty="0">
                <a:latin typeface="Open Sans"/>
                <a:cs typeface="Open Sans"/>
              </a:rPr>
              <a:t> </a:t>
            </a:r>
            <a:r>
              <a:rPr sz="2200" spc="-55" dirty="0">
                <a:latin typeface="Open Sans"/>
                <a:cs typeface="Open Sans"/>
              </a:rPr>
              <a:t>r</a:t>
            </a:r>
            <a:r>
              <a:rPr sz="2200" spc="-15" dirty="0">
                <a:latin typeface="Open Sans"/>
                <a:cs typeface="Open Sans"/>
              </a:rPr>
              <a:t>ead</a:t>
            </a:r>
            <a:r>
              <a:rPr sz="2200" spc="-10" dirty="0">
                <a:latin typeface="Open Sans"/>
                <a:cs typeface="Open Sans"/>
              </a:rPr>
              <a:t> </a:t>
            </a:r>
            <a:r>
              <a:rPr sz="2200" spc="-20" dirty="0">
                <a:latin typeface="Open Sans"/>
                <a:cs typeface="Open Sans"/>
              </a:rPr>
              <a:t>aloud.</a:t>
            </a:r>
            <a:endParaRPr sz="2200">
              <a:latin typeface="Open Sans"/>
              <a:cs typeface="Open Sans"/>
            </a:endParaRPr>
          </a:p>
          <a:p>
            <a:pPr marL="355600" marR="196215" indent="-342900">
              <a:lnSpc>
                <a:spcPct val="80000"/>
              </a:lnSpc>
              <a:spcBef>
                <a:spcPts val="545"/>
              </a:spcBef>
              <a:buClr>
                <a:srgbClr val="5D7975"/>
              </a:buClr>
              <a:buFont typeface="Wingdings"/>
              <a:buChar char=""/>
              <a:tabLst>
                <a:tab pos="355600" algn="l"/>
              </a:tabLst>
            </a:pPr>
            <a:r>
              <a:rPr sz="2200" spc="-20" dirty="0">
                <a:latin typeface="Open Sans"/>
                <a:cs typeface="Open Sans"/>
              </a:rPr>
              <a:t>Pla</a:t>
            </a:r>
            <a:r>
              <a:rPr sz="2200" spc="-15" dirty="0">
                <a:latin typeface="Open Sans"/>
                <a:cs typeface="Open Sans"/>
              </a:rPr>
              <a:t>n</a:t>
            </a:r>
            <a:r>
              <a:rPr sz="2200" spc="20" dirty="0">
                <a:latin typeface="Open Sans"/>
                <a:cs typeface="Open Sans"/>
              </a:rPr>
              <a:t> </a:t>
            </a:r>
            <a:r>
              <a:rPr sz="2200" spc="-20" dirty="0">
                <a:latin typeface="Open Sans"/>
                <a:cs typeface="Open Sans"/>
              </a:rPr>
              <a:t>ahea</a:t>
            </a:r>
            <a:r>
              <a:rPr sz="2200" spc="-15" dirty="0">
                <a:latin typeface="Open Sans"/>
                <a:cs typeface="Open Sans"/>
              </a:rPr>
              <a:t>d</a:t>
            </a:r>
            <a:r>
              <a:rPr sz="2200" spc="10" dirty="0">
                <a:latin typeface="Open Sans"/>
                <a:cs typeface="Open Sans"/>
              </a:rPr>
              <a:t> </a:t>
            </a:r>
            <a:r>
              <a:rPr sz="2200" spc="-15" dirty="0">
                <a:latin typeface="Open Sans"/>
                <a:cs typeface="Open Sans"/>
              </a:rPr>
              <a:t>to</a:t>
            </a:r>
            <a:r>
              <a:rPr sz="2200" spc="-5" dirty="0">
                <a:latin typeface="Open Sans"/>
                <a:cs typeface="Open Sans"/>
              </a:rPr>
              <a:t> </a:t>
            </a:r>
            <a:r>
              <a:rPr sz="2200" spc="-15" dirty="0">
                <a:latin typeface="Open Sans"/>
                <a:cs typeface="Open Sans"/>
              </a:rPr>
              <a:t>dec</a:t>
            </a:r>
            <a:r>
              <a:rPr sz="2200" spc="-20" dirty="0">
                <a:latin typeface="Open Sans"/>
                <a:cs typeface="Open Sans"/>
              </a:rPr>
              <a:t>i</a:t>
            </a:r>
            <a:r>
              <a:rPr sz="2200" spc="-15" dirty="0">
                <a:latin typeface="Open Sans"/>
                <a:cs typeface="Open Sans"/>
              </a:rPr>
              <a:t>de</a:t>
            </a:r>
            <a:r>
              <a:rPr sz="2200" spc="25" dirty="0">
                <a:latin typeface="Open Sans"/>
                <a:cs typeface="Open Sans"/>
              </a:rPr>
              <a:t> </a:t>
            </a:r>
            <a:r>
              <a:rPr sz="2200" spc="-20" dirty="0">
                <a:latin typeface="Open Sans"/>
                <a:cs typeface="Open Sans"/>
              </a:rPr>
              <a:t>w</a:t>
            </a:r>
            <a:r>
              <a:rPr sz="2200" spc="-25" dirty="0">
                <a:latin typeface="Open Sans"/>
                <a:cs typeface="Open Sans"/>
              </a:rPr>
              <a:t>h</a:t>
            </a:r>
            <a:r>
              <a:rPr sz="2200" spc="-10" dirty="0">
                <a:latin typeface="Open Sans"/>
                <a:cs typeface="Open Sans"/>
              </a:rPr>
              <a:t>i</a:t>
            </a:r>
            <a:r>
              <a:rPr sz="2200" spc="-25" dirty="0">
                <a:latin typeface="Open Sans"/>
                <a:cs typeface="Open Sans"/>
              </a:rPr>
              <a:t>c</a:t>
            </a:r>
            <a:r>
              <a:rPr sz="2200" spc="-15" dirty="0">
                <a:latin typeface="Open Sans"/>
                <a:cs typeface="Open Sans"/>
              </a:rPr>
              <a:t>h</a:t>
            </a:r>
            <a:r>
              <a:rPr sz="2200" spc="30" dirty="0">
                <a:latin typeface="Open Sans"/>
                <a:cs typeface="Open Sans"/>
              </a:rPr>
              <a:t> </a:t>
            </a:r>
            <a:r>
              <a:rPr sz="2200" spc="-15" dirty="0">
                <a:latin typeface="Open Sans"/>
                <a:cs typeface="Open Sans"/>
              </a:rPr>
              <a:t>part</a:t>
            </a:r>
            <a:r>
              <a:rPr sz="2200" spc="15" dirty="0">
                <a:latin typeface="Open Sans"/>
                <a:cs typeface="Open Sans"/>
              </a:rPr>
              <a:t> </a:t>
            </a:r>
            <a:r>
              <a:rPr sz="2200" spc="-15" dirty="0">
                <a:latin typeface="Open Sans"/>
                <a:cs typeface="Open Sans"/>
              </a:rPr>
              <a:t>of</a:t>
            </a:r>
            <a:r>
              <a:rPr sz="2200" spc="-5" dirty="0">
                <a:latin typeface="Open Sans"/>
                <a:cs typeface="Open Sans"/>
              </a:rPr>
              <a:t> </a:t>
            </a:r>
            <a:r>
              <a:rPr sz="2200" spc="-20" dirty="0">
                <a:latin typeface="Open Sans"/>
                <a:cs typeface="Open Sans"/>
              </a:rPr>
              <a:t>th</a:t>
            </a:r>
            <a:r>
              <a:rPr sz="2200" spc="-15" dirty="0">
                <a:latin typeface="Open Sans"/>
                <a:cs typeface="Open Sans"/>
              </a:rPr>
              <a:t>e</a:t>
            </a:r>
            <a:r>
              <a:rPr sz="2200" spc="10" dirty="0">
                <a:latin typeface="Open Sans"/>
                <a:cs typeface="Open Sans"/>
              </a:rPr>
              <a:t> </a:t>
            </a:r>
            <a:r>
              <a:rPr sz="2200" spc="-15" dirty="0">
                <a:latin typeface="Open Sans"/>
                <a:cs typeface="Open Sans"/>
              </a:rPr>
              <a:t>book</a:t>
            </a:r>
            <a:r>
              <a:rPr sz="2200" spc="-5" dirty="0">
                <a:latin typeface="Open Sans"/>
                <a:cs typeface="Open Sans"/>
              </a:rPr>
              <a:t> </a:t>
            </a:r>
            <a:r>
              <a:rPr sz="2200" spc="-30" dirty="0">
                <a:latin typeface="Open Sans"/>
                <a:cs typeface="Open Sans"/>
              </a:rPr>
              <a:t>w</a:t>
            </a:r>
            <a:r>
              <a:rPr sz="2200" spc="-10" dirty="0">
                <a:latin typeface="Open Sans"/>
                <a:cs typeface="Open Sans"/>
              </a:rPr>
              <a:t>i</a:t>
            </a:r>
            <a:r>
              <a:rPr sz="2200" spc="-20" dirty="0">
                <a:latin typeface="Open Sans"/>
                <a:cs typeface="Open Sans"/>
              </a:rPr>
              <a:t>l</a:t>
            </a:r>
            <a:r>
              <a:rPr sz="2200" spc="-10" dirty="0">
                <a:latin typeface="Open Sans"/>
                <a:cs typeface="Open Sans"/>
              </a:rPr>
              <a:t>l</a:t>
            </a:r>
            <a:r>
              <a:rPr sz="2200" spc="30" dirty="0">
                <a:latin typeface="Open Sans"/>
                <a:cs typeface="Open Sans"/>
              </a:rPr>
              <a:t> </a:t>
            </a:r>
            <a:r>
              <a:rPr sz="2200" spc="-15" dirty="0">
                <a:latin typeface="Open Sans"/>
                <a:cs typeface="Open Sans"/>
              </a:rPr>
              <a:t>be</a:t>
            </a:r>
            <a:r>
              <a:rPr sz="2200" spc="-5" dirty="0">
                <a:latin typeface="Open Sans"/>
                <a:cs typeface="Open Sans"/>
              </a:rPr>
              <a:t> </a:t>
            </a:r>
            <a:r>
              <a:rPr sz="2200" spc="-55" dirty="0">
                <a:latin typeface="Open Sans"/>
                <a:cs typeface="Open Sans"/>
              </a:rPr>
              <a:t>r</a:t>
            </a:r>
            <a:r>
              <a:rPr sz="2200" spc="-20" dirty="0">
                <a:latin typeface="Open Sans"/>
                <a:cs typeface="Open Sans"/>
              </a:rPr>
              <a:t>ea</a:t>
            </a:r>
            <a:r>
              <a:rPr sz="2200" spc="-15" dirty="0">
                <a:latin typeface="Open Sans"/>
                <a:cs typeface="Open Sans"/>
              </a:rPr>
              <a:t>d</a:t>
            </a:r>
            <a:r>
              <a:rPr sz="2200" spc="15" dirty="0">
                <a:latin typeface="Open Sans"/>
                <a:cs typeface="Open Sans"/>
              </a:rPr>
              <a:t> </a:t>
            </a:r>
            <a:r>
              <a:rPr sz="2200" spc="-15" dirty="0">
                <a:latin typeface="Open Sans"/>
                <a:cs typeface="Open Sans"/>
              </a:rPr>
              <a:t>to</a:t>
            </a:r>
            <a:r>
              <a:rPr sz="2200" spc="-10" dirty="0">
                <a:latin typeface="Open Sans"/>
                <a:cs typeface="Open Sans"/>
              </a:rPr>
              <a:t> i</a:t>
            </a:r>
            <a:r>
              <a:rPr sz="2200" spc="-25" dirty="0">
                <a:latin typeface="Open Sans"/>
                <a:cs typeface="Open Sans"/>
              </a:rPr>
              <a:t>n</a:t>
            </a:r>
            <a:r>
              <a:rPr sz="2200" spc="-15" dirty="0">
                <a:latin typeface="Open Sans"/>
                <a:cs typeface="Open Sans"/>
              </a:rPr>
              <a:t>c</a:t>
            </a:r>
            <a:r>
              <a:rPr sz="2200" spc="-60" dirty="0">
                <a:latin typeface="Open Sans"/>
                <a:cs typeface="Open Sans"/>
              </a:rPr>
              <a:t>r</a:t>
            </a:r>
            <a:r>
              <a:rPr sz="2200" spc="-15" dirty="0">
                <a:latin typeface="Open Sans"/>
                <a:cs typeface="Open Sans"/>
              </a:rPr>
              <a:t>ease</a:t>
            </a:r>
            <a:r>
              <a:rPr sz="2200" spc="35" dirty="0">
                <a:latin typeface="Open Sans"/>
                <a:cs typeface="Open Sans"/>
              </a:rPr>
              <a:t> </a:t>
            </a:r>
            <a:r>
              <a:rPr sz="2200" spc="-15" dirty="0">
                <a:latin typeface="Open Sans"/>
                <a:cs typeface="Open Sans"/>
              </a:rPr>
              <a:t>the</a:t>
            </a:r>
            <a:r>
              <a:rPr sz="2200" spc="5" dirty="0">
                <a:latin typeface="Open Sans"/>
                <a:cs typeface="Open Sans"/>
              </a:rPr>
              <a:t> </a:t>
            </a:r>
            <a:r>
              <a:rPr sz="2200" spc="-15" dirty="0">
                <a:latin typeface="Open Sans"/>
                <a:cs typeface="Open Sans"/>
              </a:rPr>
              <a:t>ch</a:t>
            </a:r>
            <a:r>
              <a:rPr sz="2200" spc="-20" dirty="0">
                <a:latin typeface="Open Sans"/>
                <a:cs typeface="Open Sans"/>
              </a:rPr>
              <a:t>i</a:t>
            </a:r>
            <a:r>
              <a:rPr sz="2200" spc="-10" dirty="0">
                <a:latin typeface="Open Sans"/>
                <a:cs typeface="Open Sans"/>
              </a:rPr>
              <a:t>ld</a:t>
            </a:r>
            <a:r>
              <a:rPr sz="2200" spc="-75" dirty="0">
                <a:latin typeface="Open Sans"/>
                <a:cs typeface="Open Sans"/>
              </a:rPr>
              <a:t>’</a:t>
            </a:r>
            <a:r>
              <a:rPr sz="2200" spc="-15" dirty="0">
                <a:latin typeface="Open Sans"/>
                <a:cs typeface="Open Sans"/>
              </a:rPr>
              <a:t>s</a:t>
            </a:r>
            <a:r>
              <a:rPr sz="2200" spc="45" dirty="0">
                <a:latin typeface="Open Sans"/>
                <a:cs typeface="Open Sans"/>
              </a:rPr>
              <a:t> </a:t>
            </a:r>
            <a:r>
              <a:rPr sz="2200" spc="-15" dirty="0">
                <a:latin typeface="Open Sans"/>
                <a:cs typeface="Open Sans"/>
              </a:rPr>
              <a:t>kn</a:t>
            </a:r>
            <a:r>
              <a:rPr sz="2200" spc="-65" dirty="0">
                <a:latin typeface="Open Sans"/>
                <a:cs typeface="Open Sans"/>
              </a:rPr>
              <a:t>o</a:t>
            </a:r>
            <a:r>
              <a:rPr sz="2200" spc="-15" dirty="0">
                <a:latin typeface="Open Sans"/>
                <a:cs typeface="Open Sans"/>
              </a:rPr>
              <a:t>wled</a:t>
            </a:r>
            <a:r>
              <a:rPr sz="2200" spc="-25" dirty="0">
                <a:latin typeface="Open Sans"/>
                <a:cs typeface="Open Sans"/>
              </a:rPr>
              <a:t>g</a:t>
            </a:r>
            <a:r>
              <a:rPr sz="2200" spc="-15" dirty="0">
                <a:latin typeface="Open Sans"/>
                <a:cs typeface="Open Sans"/>
              </a:rPr>
              <a:t>e</a:t>
            </a:r>
            <a:r>
              <a:rPr sz="2200" spc="25" dirty="0">
                <a:latin typeface="Open Sans"/>
                <a:cs typeface="Open Sans"/>
              </a:rPr>
              <a:t> </a:t>
            </a:r>
            <a:r>
              <a:rPr sz="2200" spc="-15" dirty="0">
                <a:latin typeface="Open Sans"/>
                <a:cs typeface="Open Sans"/>
              </a:rPr>
              <a:t>about</a:t>
            </a:r>
            <a:r>
              <a:rPr sz="2200" dirty="0">
                <a:latin typeface="Open Sans"/>
                <a:cs typeface="Open Sans"/>
              </a:rPr>
              <a:t> </a:t>
            </a:r>
            <a:r>
              <a:rPr sz="2200" spc="-5" dirty="0">
                <a:latin typeface="Open Sans"/>
                <a:cs typeface="Open Sans"/>
              </a:rPr>
              <a:t>t</a:t>
            </a:r>
            <a:r>
              <a:rPr sz="2200" spc="-15" dirty="0">
                <a:latin typeface="Open Sans"/>
                <a:cs typeface="Open Sans"/>
              </a:rPr>
              <a:t>he</a:t>
            </a:r>
            <a:r>
              <a:rPr sz="2200" spc="-5" dirty="0">
                <a:latin typeface="Open Sans"/>
                <a:cs typeface="Open Sans"/>
              </a:rPr>
              <a:t> t</a:t>
            </a:r>
            <a:r>
              <a:rPr sz="2200" spc="-10" dirty="0">
                <a:latin typeface="Open Sans"/>
                <a:cs typeface="Open Sans"/>
              </a:rPr>
              <a:t>opic.</a:t>
            </a:r>
            <a:r>
              <a:rPr sz="2200" spc="15" dirty="0">
                <a:latin typeface="Open Sans"/>
                <a:cs typeface="Open Sans"/>
              </a:rPr>
              <a:t> </a:t>
            </a:r>
            <a:r>
              <a:rPr sz="2200" spc="-20" dirty="0">
                <a:latin typeface="Open Sans"/>
                <a:cs typeface="Open Sans"/>
              </a:rPr>
              <a:t>Ma</a:t>
            </a:r>
            <a:r>
              <a:rPr sz="2200" spc="-65" dirty="0">
                <a:latin typeface="Open Sans"/>
                <a:cs typeface="Open Sans"/>
              </a:rPr>
              <a:t>k</a:t>
            </a:r>
            <a:r>
              <a:rPr sz="2200" spc="-15" dirty="0">
                <a:latin typeface="Open Sans"/>
                <a:cs typeface="Open Sans"/>
              </a:rPr>
              <a:t>e</a:t>
            </a:r>
            <a:r>
              <a:rPr sz="2200" spc="15" dirty="0">
                <a:latin typeface="Open Sans"/>
                <a:cs typeface="Open Sans"/>
              </a:rPr>
              <a:t> </a:t>
            </a:r>
            <a:r>
              <a:rPr sz="2200" spc="-15" dirty="0">
                <a:latin typeface="Open Sans"/>
                <a:cs typeface="Open Sans"/>
              </a:rPr>
              <a:t>some</a:t>
            </a:r>
            <a:r>
              <a:rPr sz="2200" spc="-10" dirty="0">
                <a:latin typeface="Open Sans"/>
                <a:cs typeface="Open Sans"/>
              </a:rPr>
              <a:t> </a:t>
            </a:r>
            <a:r>
              <a:rPr sz="2200" spc="-15" dirty="0">
                <a:latin typeface="Open Sans"/>
                <a:cs typeface="Open Sans"/>
              </a:rPr>
              <a:t>photo</a:t>
            </a:r>
            <a:r>
              <a:rPr sz="2200" spc="-5" dirty="0">
                <a:latin typeface="Open Sans"/>
                <a:cs typeface="Open Sans"/>
              </a:rPr>
              <a:t> </a:t>
            </a:r>
            <a:r>
              <a:rPr sz="2200" spc="-20" dirty="0">
                <a:latin typeface="Open Sans"/>
                <a:cs typeface="Open Sans"/>
              </a:rPr>
              <a:t>ca</a:t>
            </a:r>
            <a:r>
              <a:rPr sz="2200" spc="-55" dirty="0">
                <a:latin typeface="Open Sans"/>
                <a:cs typeface="Open Sans"/>
              </a:rPr>
              <a:t>r</a:t>
            </a:r>
            <a:r>
              <a:rPr sz="2200" spc="-15" dirty="0">
                <a:latin typeface="Open Sans"/>
                <a:cs typeface="Open Sans"/>
              </a:rPr>
              <a:t>ds</a:t>
            </a:r>
            <a:r>
              <a:rPr sz="2200" spc="20" dirty="0">
                <a:latin typeface="Open Sans"/>
                <a:cs typeface="Open Sans"/>
              </a:rPr>
              <a:t> </a:t>
            </a:r>
            <a:r>
              <a:rPr sz="2200" spc="-15" dirty="0">
                <a:latin typeface="Open Sans"/>
                <a:cs typeface="Open Sans"/>
              </a:rPr>
              <a:t>to</a:t>
            </a:r>
            <a:r>
              <a:rPr sz="2200" dirty="0">
                <a:latin typeface="Open Sans"/>
                <a:cs typeface="Open Sans"/>
              </a:rPr>
              <a:t> </a:t>
            </a:r>
            <a:r>
              <a:rPr sz="2200" spc="-20" dirty="0">
                <a:latin typeface="Open Sans"/>
                <a:cs typeface="Open Sans"/>
              </a:rPr>
              <a:t>s</a:t>
            </a:r>
            <a:r>
              <a:rPr sz="2200" spc="-25" dirty="0">
                <a:latin typeface="Open Sans"/>
                <a:cs typeface="Open Sans"/>
              </a:rPr>
              <a:t>u</a:t>
            </a:r>
            <a:r>
              <a:rPr sz="2200" spc="-15" dirty="0">
                <a:latin typeface="Open Sans"/>
                <a:cs typeface="Open Sans"/>
              </a:rPr>
              <a:t>pp</a:t>
            </a:r>
            <a:r>
              <a:rPr sz="2200" spc="-20" dirty="0">
                <a:latin typeface="Open Sans"/>
                <a:cs typeface="Open Sans"/>
              </a:rPr>
              <a:t>lem</a:t>
            </a:r>
            <a:r>
              <a:rPr sz="2200" spc="-10" dirty="0">
                <a:latin typeface="Open Sans"/>
                <a:cs typeface="Open Sans"/>
              </a:rPr>
              <a:t>e</a:t>
            </a:r>
            <a:r>
              <a:rPr sz="2200" spc="-15" dirty="0">
                <a:latin typeface="Open Sans"/>
                <a:cs typeface="Open Sans"/>
              </a:rPr>
              <a:t>nt</a:t>
            </a:r>
            <a:r>
              <a:rPr sz="2200" spc="45" dirty="0">
                <a:latin typeface="Open Sans"/>
                <a:cs typeface="Open Sans"/>
              </a:rPr>
              <a:t> </a:t>
            </a:r>
            <a:r>
              <a:rPr sz="2200" spc="-20" dirty="0">
                <a:latin typeface="Open Sans"/>
                <a:cs typeface="Open Sans"/>
              </a:rPr>
              <a:t>th</a:t>
            </a:r>
            <a:r>
              <a:rPr sz="2200" spc="-15" dirty="0">
                <a:latin typeface="Open Sans"/>
                <a:cs typeface="Open Sans"/>
              </a:rPr>
              <a:t>e</a:t>
            </a:r>
            <a:r>
              <a:rPr sz="2200" spc="5" dirty="0">
                <a:latin typeface="Open Sans"/>
                <a:cs typeface="Open Sans"/>
              </a:rPr>
              <a:t> </a:t>
            </a:r>
            <a:r>
              <a:rPr sz="2200" spc="-55" dirty="0">
                <a:latin typeface="Open Sans"/>
                <a:cs typeface="Open Sans"/>
              </a:rPr>
              <a:t>r</a:t>
            </a:r>
            <a:r>
              <a:rPr sz="2200" spc="-15" dirty="0">
                <a:latin typeface="Open Sans"/>
                <a:cs typeface="Open Sans"/>
              </a:rPr>
              <a:t>eadi</a:t>
            </a:r>
            <a:r>
              <a:rPr sz="2200" spc="-30" dirty="0">
                <a:latin typeface="Open Sans"/>
                <a:cs typeface="Open Sans"/>
              </a:rPr>
              <a:t>n</a:t>
            </a:r>
            <a:r>
              <a:rPr sz="2200" spc="-15" dirty="0">
                <a:latin typeface="Open Sans"/>
                <a:cs typeface="Open Sans"/>
              </a:rPr>
              <a:t>g</a:t>
            </a:r>
            <a:r>
              <a:rPr sz="2200" spc="30" dirty="0">
                <a:latin typeface="Open Sans"/>
                <a:cs typeface="Open Sans"/>
              </a:rPr>
              <a:t> </a:t>
            </a:r>
            <a:r>
              <a:rPr sz="2200" spc="-15" dirty="0">
                <a:latin typeface="Open Sans"/>
                <a:cs typeface="Open Sans"/>
              </a:rPr>
              <a:t>section</a:t>
            </a:r>
            <a:r>
              <a:rPr sz="2200" spc="15" dirty="0">
                <a:latin typeface="Open Sans"/>
                <a:cs typeface="Open Sans"/>
              </a:rPr>
              <a:t> </a:t>
            </a:r>
            <a:r>
              <a:rPr sz="2200" spc="-10" dirty="0">
                <a:latin typeface="Open Sans"/>
                <a:cs typeface="Open Sans"/>
              </a:rPr>
              <a:t>(p</a:t>
            </a:r>
            <a:r>
              <a:rPr sz="2200" spc="-20" dirty="0">
                <a:latin typeface="Open Sans"/>
                <a:cs typeface="Open Sans"/>
              </a:rPr>
              <a:t>ictu</a:t>
            </a:r>
            <a:r>
              <a:rPr sz="2200" spc="-55" dirty="0">
                <a:latin typeface="Open Sans"/>
                <a:cs typeface="Open Sans"/>
              </a:rPr>
              <a:t>r</a:t>
            </a:r>
            <a:r>
              <a:rPr sz="2200" spc="-15" dirty="0">
                <a:latin typeface="Open Sans"/>
                <a:cs typeface="Open Sans"/>
              </a:rPr>
              <a:t>e</a:t>
            </a:r>
            <a:r>
              <a:rPr sz="2200" spc="-10" dirty="0">
                <a:latin typeface="Open Sans"/>
                <a:cs typeface="Open Sans"/>
              </a:rPr>
              <a:t> vo</a:t>
            </a:r>
            <a:r>
              <a:rPr sz="2200" spc="-20" dirty="0">
                <a:latin typeface="Open Sans"/>
                <a:cs typeface="Open Sans"/>
              </a:rPr>
              <a:t>cabula</a:t>
            </a:r>
            <a:r>
              <a:rPr sz="2200" spc="-10" dirty="0">
                <a:latin typeface="Open Sans"/>
                <a:cs typeface="Open Sans"/>
              </a:rPr>
              <a:t>ry</a:t>
            </a:r>
            <a:r>
              <a:rPr sz="2200" spc="20" dirty="0">
                <a:latin typeface="Open Sans"/>
                <a:cs typeface="Open Sans"/>
              </a:rPr>
              <a:t> </a:t>
            </a:r>
            <a:r>
              <a:rPr sz="2200" spc="-20" dirty="0">
                <a:latin typeface="Open Sans"/>
                <a:cs typeface="Open Sans"/>
              </a:rPr>
              <a:t>ca</a:t>
            </a:r>
            <a:r>
              <a:rPr sz="2200" spc="-55" dirty="0">
                <a:latin typeface="Open Sans"/>
                <a:cs typeface="Open Sans"/>
              </a:rPr>
              <a:t>r</a:t>
            </a:r>
            <a:r>
              <a:rPr sz="2200" spc="-15" dirty="0">
                <a:latin typeface="Open Sans"/>
                <a:cs typeface="Open Sans"/>
              </a:rPr>
              <a:t>ds)</a:t>
            </a:r>
            <a:r>
              <a:rPr sz="2200" spc="15" dirty="0">
                <a:latin typeface="Open Sans"/>
                <a:cs typeface="Open Sans"/>
              </a:rPr>
              <a:t> </a:t>
            </a:r>
            <a:r>
              <a:rPr sz="2200" spc="-15" dirty="0">
                <a:latin typeface="Open Sans"/>
                <a:cs typeface="Open Sans"/>
              </a:rPr>
              <a:t>to</a:t>
            </a:r>
            <a:r>
              <a:rPr sz="2200" dirty="0">
                <a:latin typeface="Open Sans"/>
                <a:cs typeface="Open Sans"/>
              </a:rPr>
              <a:t> </a:t>
            </a:r>
            <a:r>
              <a:rPr sz="2200" spc="-15" dirty="0">
                <a:latin typeface="Open Sans"/>
                <a:cs typeface="Open Sans"/>
              </a:rPr>
              <a:t>all</a:t>
            </a:r>
            <a:r>
              <a:rPr sz="2200" spc="-65" dirty="0">
                <a:latin typeface="Open Sans"/>
                <a:cs typeface="Open Sans"/>
              </a:rPr>
              <a:t>o</a:t>
            </a:r>
            <a:r>
              <a:rPr sz="2200" spc="-20" dirty="0">
                <a:latin typeface="Open Sans"/>
                <a:cs typeface="Open Sans"/>
              </a:rPr>
              <a:t>w</a:t>
            </a:r>
            <a:r>
              <a:rPr sz="2200" spc="20" dirty="0">
                <a:latin typeface="Open Sans"/>
                <a:cs typeface="Open Sans"/>
              </a:rPr>
              <a:t> </a:t>
            </a:r>
            <a:r>
              <a:rPr sz="2200" spc="-20" dirty="0">
                <a:latin typeface="Open Sans"/>
                <a:cs typeface="Open Sans"/>
              </a:rPr>
              <a:t>th</a:t>
            </a:r>
            <a:r>
              <a:rPr sz="2200" spc="-15" dirty="0">
                <a:latin typeface="Open Sans"/>
                <a:cs typeface="Open Sans"/>
              </a:rPr>
              <a:t>e</a:t>
            </a:r>
            <a:r>
              <a:rPr sz="2200" spc="15" dirty="0">
                <a:latin typeface="Open Sans"/>
                <a:cs typeface="Open Sans"/>
              </a:rPr>
              <a:t> </a:t>
            </a:r>
            <a:r>
              <a:rPr sz="2200" spc="-20" dirty="0">
                <a:latin typeface="Open Sans"/>
                <a:cs typeface="Open Sans"/>
              </a:rPr>
              <a:t>chi</a:t>
            </a:r>
            <a:r>
              <a:rPr sz="2200" spc="-10" dirty="0">
                <a:latin typeface="Open Sans"/>
                <a:cs typeface="Open Sans"/>
              </a:rPr>
              <a:t>ld</a:t>
            </a:r>
            <a:r>
              <a:rPr sz="2200" spc="30" dirty="0">
                <a:latin typeface="Open Sans"/>
                <a:cs typeface="Open Sans"/>
              </a:rPr>
              <a:t> </a:t>
            </a:r>
            <a:r>
              <a:rPr sz="2200" spc="-15" dirty="0">
                <a:latin typeface="Open Sans"/>
                <a:cs typeface="Open Sans"/>
              </a:rPr>
              <a:t>to</a:t>
            </a:r>
            <a:r>
              <a:rPr sz="2200" dirty="0">
                <a:latin typeface="Open Sans"/>
                <a:cs typeface="Open Sans"/>
              </a:rPr>
              <a:t> </a:t>
            </a:r>
            <a:r>
              <a:rPr sz="2200" spc="-15" dirty="0">
                <a:latin typeface="Open Sans"/>
                <a:cs typeface="Open Sans"/>
              </a:rPr>
              <a:t>hold</a:t>
            </a:r>
            <a:r>
              <a:rPr sz="2200" spc="5" dirty="0">
                <a:latin typeface="Open Sans"/>
                <a:cs typeface="Open Sans"/>
              </a:rPr>
              <a:t> </a:t>
            </a:r>
            <a:r>
              <a:rPr sz="2200" spc="-20" dirty="0">
                <a:latin typeface="Open Sans"/>
                <a:cs typeface="Open Sans"/>
              </a:rPr>
              <a:t>an</a:t>
            </a:r>
            <a:r>
              <a:rPr sz="2200" spc="-15" dirty="0">
                <a:latin typeface="Open Sans"/>
                <a:cs typeface="Open Sans"/>
              </a:rPr>
              <a:t>d</a:t>
            </a:r>
            <a:r>
              <a:rPr sz="2200" spc="10" dirty="0">
                <a:latin typeface="Open Sans"/>
                <a:cs typeface="Open Sans"/>
              </a:rPr>
              <a:t> </a:t>
            </a:r>
            <a:r>
              <a:rPr sz="2200" spc="-10" dirty="0">
                <a:latin typeface="Open Sans"/>
                <a:cs typeface="Open Sans"/>
              </a:rPr>
              <a:t>i</a:t>
            </a:r>
            <a:r>
              <a:rPr sz="2200" spc="-25" dirty="0">
                <a:latin typeface="Open Sans"/>
                <a:cs typeface="Open Sans"/>
              </a:rPr>
              <a:t>n</a:t>
            </a:r>
            <a:r>
              <a:rPr sz="2200" spc="-10" dirty="0">
                <a:latin typeface="Open Sans"/>
                <a:cs typeface="Open Sans"/>
              </a:rPr>
              <a:t>te</a:t>
            </a:r>
            <a:r>
              <a:rPr sz="2200" spc="-55" dirty="0">
                <a:latin typeface="Open Sans"/>
                <a:cs typeface="Open Sans"/>
              </a:rPr>
              <a:t>r</a:t>
            </a:r>
            <a:r>
              <a:rPr sz="2200" spc="-20" dirty="0">
                <a:latin typeface="Open Sans"/>
                <a:cs typeface="Open Sans"/>
              </a:rPr>
              <a:t>act</a:t>
            </a:r>
            <a:r>
              <a:rPr sz="2200" spc="-15" dirty="0">
                <a:latin typeface="Open Sans"/>
                <a:cs typeface="Open Sans"/>
              </a:rPr>
              <a:t> </a:t>
            </a:r>
            <a:r>
              <a:rPr sz="2200" spc="-10" dirty="0">
                <a:latin typeface="Open Sans"/>
                <a:cs typeface="Open Sans"/>
              </a:rPr>
              <a:t>with.</a:t>
            </a:r>
            <a:endParaRPr sz="2200">
              <a:latin typeface="Open Sans"/>
              <a:cs typeface="Open Sans"/>
            </a:endParaRPr>
          </a:p>
        </p:txBody>
      </p:sp>
      <p:sp>
        <p:nvSpPr>
          <p:cNvPr id="4" name="object 4"/>
          <p:cNvSpPr/>
          <p:nvPr/>
        </p:nvSpPr>
        <p:spPr>
          <a:xfrm>
            <a:off x="396240" y="420877"/>
            <a:ext cx="6468491" cy="515112"/>
          </a:xfrm>
          <a:prstGeom prst="rect">
            <a:avLst/>
          </a:prstGeom>
          <a:blipFill>
            <a:blip r:embed="rId4" cstate="print"/>
            <a:stretch>
              <a:fillRect/>
            </a:stretch>
          </a:blipFill>
        </p:spPr>
        <p:txBody>
          <a:bodyPr wrap="square" lIns="0" tIns="0" rIns="0" bIns="0" rtlCol="0"/>
          <a:lstStyle/>
          <a:p>
            <a:endParaRP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dirty="0"/>
              <a:t>11</a:t>
            </a:fld>
            <a:endParaRP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59740" y="1308843"/>
            <a:ext cx="3895725" cy="4281170"/>
          </a:xfrm>
          <a:prstGeom prst="rect">
            <a:avLst/>
          </a:prstGeom>
        </p:spPr>
        <p:txBody>
          <a:bodyPr vert="horz" wrap="square" lIns="0" tIns="0" rIns="0" bIns="0" rtlCol="0">
            <a:spAutoFit/>
          </a:bodyPr>
          <a:lstStyle/>
          <a:p>
            <a:pPr marL="355600" marR="192405" indent="-342900">
              <a:lnSpc>
                <a:spcPts val="1630"/>
              </a:lnSpc>
              <a:buClr>
                <a:srgbClr val="5D7975"/>
              </a:buClr>
              <a:buFont typeface="Wingdings"/>
              <a:buChar char=""/>
              <a:tabLst>
                <a:tab pos="355600" algn="l"/>
              </a:tabLst>
            </a:pPr>
            <a:r>
              <a:rPr sz="1700" spc="5" dirty="0">
                <a:latin typeface="Open Sans"/>
                <a:cs typeface="Open Sans"/>
              </a:rPr>
              <a:t>I</a:t>
            </a:r>
            <a:r>
              <a:rPr sz="1700" dirty="0">
                <a:latin typeface="Open Sans"/>
                <a:cs typeface="Open Sans"/>
              </a:rPr>
              <a:t>nvite</a:t>
            </a:r>
            <a:r>
              <a:rPr sz="1700" spc="-30" dirty="0">
                <a:latin typeface="Open Sans"/>
                <a:cs typeface="Open Sans"/>
              </a:rPr>
              <a:t> </a:t>
            </a:r>
            <a:r>
              <a:rPr sz="1700" spc="5" dirty="0">
                <a:latin typeface="Open Sans"/>
                <a:cs typeface="Open Sans"/>
              </a:rPr>
              <a:t>c</a:t>
            </a:r>
            <a:r>
              <a:rPr sz="1700" dirty="0">
                <a:latin typeface="Open Sans"/>
                <a:cs typeface="Open Sans"/>
              </a:rPr>
              <a:t>hild</a:t>
            </a:r>
            <a:r>
              <a:rPr sz="1700" spc="-10" dirty="0">
                <a:latin typeface="Open Sans"/>
                <a:cs typeface="Open Sans"/>
              </a:rPr>
              <a:t>(</a:t>
            </a:r>
            <a:r>
              <a:rPr sz="1700" spc="-40" dirty="0">
                <a:latin typeface="Open Sans"/>
                <a:cs typeface="Open Sans"/>
              </a:rPr>
              <a:t>r</a:t>
            </a:r>
            <a:r>
              <a:rPr sz="1700" dirty="0">
                <a:latin typeface="Open Sans"/>
                <a:cs typeface="Open Sans"/>
              </a:rPr>
              <a:t>e</a:t>
            </a:r>
            <a:r>
              <a:rPr sz="1700" spc="-10" dirty="0">
                <a:latin typeface="Open Sans"/>
                <a:cs typeface="Open Sans"/>
              </a:rPr>
              <a:t>n</a:t>
            </a:r>
            <a:r>
              <a:rPr sz="1700" dirty="0">
                <a:latin typeface="Open Sans"/>
                <a:cs typeface="Open Sans"/>
              </a:rPr>
              <a:t>)</a:t>
            </a:r>
            <a:r>
              <a:rPr sz="1700" spc="-50" dirty="0">
                <a:latin typeface="Open Sans"/>
                <a:cs typeface="Open Sans"/>
              </a:rPr>
              <a:t> </a:t>
            </a:r>
            <a:r>
              <a:rPr sz="1700" dirty="0">
                <a:latin typeface="Open Sans"/>
                <a:cs typeface="Open Sans"/>
              </a:rPr>
              <a:t>to</a:t>
            </a:r>
            <a:r>
              <a:rPr sz="1700" spc="-10" dirty="0">
                <a:latin typeface="Open Sans"/>
                <a:cs typeface="Open Sans"/>
              </a:rPr>
              <a:t> </a:t>
            </a:r>
            <a:r>
              <a:rPr sz="1700" dirty="0">
                <a:latin typeface="Open Sans"/>
                <a:cs typeface="Open Sans"/>
              </a:rPr>
              <a:t>c</a:t>
            </a:r>
            <a:r>
              <a:rPr sz="1700" spc="5" dirty="0">
                <a:latin typeface="Open Sans"/>
                <a:cs typeface="Open Sans"/>
              </a:rPr>
              <a:t>o</a:t>
            </a:r>
            <a:r>
              <a:rPr sz="1700" dirty="0">
                <a:latin typeface="Open Sans"/>
                <a:cs typeface="Open Sans"/>
              </a:rPr>
              <a:t>me</a:t>
            </a:r>
            <a:r>
              <a:rPr sz="1700" spc="-20" dirty="0">
                <a:latin typeface="Open Sans"/>
                <a:cs typeface="Open Sans"/>
              </a:rPr>
              <a:t> </a:t>
            </a:r>
            <a:r>
              <a:rPr sz="1700" dirty="0">
                <a:latin typeface="Open Sans"/>
                <a:cs typeface="Open Sans"/>
              </a:rPr>
              <a:t>to</a:t>
            </a:r>
            <a:r>
              <a:rPr sz="1700" spc="-10" dirty="0">
                <a:latin typeface="Open Sans"/>
                <a:cs typeface="Open Sans"/>
              </a:rPr>
              <a:t> </a:t>
            </a:r>
            <a:r>
              <a:rPr sz="1700" spc="-45" dirty="0">
                <a:latin typeface="Open Sans"/>
                <a:cs typeface="Open Sans"/>
              </a:rPr>
              <a:t>“</a:t>
            </a:r>
            <a:r>
              <a:rPr sz="1700" spc="-40" dirty="0">
                <a:latin typeface="Open Sans"/>
                <a:cs typeface="Open Sans"/>
              </a:rPr>
              <a:t>r</a:t>
            </a:r>
            <a:r>
              <a:rPr sz="1700" dirty="0">
                <a:latin typeface="Open Sans"/>
                <a:cs typeface="Open Sans"/>
              </a:rPr>
              <a:t>ead” the</a:t>
            </a:r>
            <a:r>
              <a:rPr sz="1700" spc="-20" dirty="0">
                <a:latin typeface="Open Sans"/>
                <a:cs typeface="Open Sans"/>
              </a:rPr>
              <a:t> </a:t>
            </a:r>
            <a:r>
              <a:rPr sz="1700" dirty="0">
                <a:latin typeface="Open Sans"/>
                <a:cs typeface="Open Sans"/>
              </a:rPr>
              <a:t>b</a:t>
            </a:r>
            <a:r>
              <a:rPr sz="1700" spc="5" dirty="0">
                <a:latin typeface="Open Sans"/>
                <a:cs typeface="Open Sans"/>
              </a:rPr>
              <a:t>o</a:t>
            </a:r>
            <a:r>
              <a:rPr sz="1700" dirty="0">
                <a:latin typeface="Open Sans"/>
                <a:cs typeface="Open Sans"/>
              </a:rPr>
              <a:t>ok</a:t>
            </a:r>
            <a:r>
              <a:rPr sz="1700" spc="-30" dirty="0">
                <a:latin typeface="Open Sans"/>
                <a:cs typeface="Open Sans"/>
              </a:rPr>
              <a:t> </a:t>
            </a:r>
            <a:r>
              <a:rPr sz="1700" dirty="0">
                <a:latin typeface="Open Sans"/>
                <a:cs typeface="Open Sans"/>
              </a:rPr>
              <a:t>with</a:t>
            </a:r>
            <a:r>
              <a:rPr sz="1700" spc="-15" dirty="0">
                <a:latin typeface="Open Sans"/>
                <a:cs typeface="Open Sans"/>
              </a:rPr>
              <a:t> </a:t>
            </a:r>
            <a:r>
              <a:rPr sz="1700" spc="5" dirty="0">
                <a:latin typeface="Open Sans"/>
                <a:cs typeface="Open Sans"/>
              </a:rPr>
              <a:t>y</a:t>
            </a:r>
            <a:r>
              <a:rPr sz="1700" dirty="0">
                <a:latin typeface="Open Sans"/>
                <a:cs typeface="Open Sans"/>
              </a:rPr>
              <a:t>ou.</a:t>
            </a:r>
            <a:endParaRPr sz="1700">
              <a:latin typeface="Open Sans"/>
              <a:cs typeface="Open Sans"/>
            </a:endParaRPr>
          </a:p>
          <a:p>
            <a:pPr marL="355600" marR="5080" indent="-342900">
              <a:lnSpc>
                <a:spcPct val="80000"/>
              </a:lnSpc>
              <a:spcBef>
                <a:spcPts val="420"/>
              </a:spcBef>
              <a:buClr>
                <a:srgbClr val="5D7975"/>
              </a:buClr>
              <a:buFont typeface="Wingdings"/>
              <a:buChar char=""/>
              <a:tabLst>
                <a:tab pos="355600" algn="l"/>
              </a:tabLst>
            </a:pPr>
            <a:r>
              <a:rPr sz="1700" dirty="0">
                <a:latin typeface="Open Sans"/>
                <a:cs typeface="Open Sans"/>
              </a:rPr>
              <a:t>Build</a:t>
            </a:r>
            <a:r>
              <a:rPr sz="1700" spc="-35" dirty="0">
                <a:latin typeface="Open Sans"/>
                <a:cs typeface="Open Sans"/>
              </a:rPr>
              <a:t> </a:t>
            </a:r>
            <a:r>
              <a:rPr sz="1700" dirty="0">
                <a:latin typeface="Open Sans"/>
                <a:cs typeface="Open Sans"/>
              </a:rPr>
              <a:t>inte</a:t>
            </a:r>
            <a:r>
              <a:rPr sz="1700" spc="-30" dirty="0">
                <a:latin typeface="Open Sans"/>
                <a:cs typeface="Open Sans"/>
              </a:rPr>
              <a:t>r</a:t>
            </a:r>
            <a:r>
              <a:rPr sz="1700" dirty="0">
                <a:latin typeface="Open Sans"/>
                <a:cs typeface="Open Sans"/>
              </a:rPr>
              <a:t>e</a:t>
            </a:r>
            <a:r>
              <a:rPr sz="1700" spc="5" dirty="0">
                <a:latin typeface="Open Sans"/>
                <a:cs typeface="Open Sans"/>
              </a:rPr>
              <a:t>s</a:t>
            </a:r>
            <a:r>
              <a:rPr sz="1700" dirty="0">
                <a:latin typeface="Open Sans"/>
                <a:cs typeface="Open Sans"/>
              </a:rPr>
              <a:t>t</a:t>
            </a:r>
            <a:r>
              <a:rPr sz="1700" spc="-35" dirty="0">
                <a:latin typeface="Open Sans"/>
                <a:cs typeface="Open Sans"/>
              </a:rPr>
              <a:t> </a:t>
            </a:r>
            <a:r>
              <a:rPr sz="1700" spc="-40" dirty="0">
                <a:latin typeface="Open Sans"/>
                <a:cs typeface="Open Sans"/>
              </a:rPr>
              <a:t>b</a:t>
            </a:r>
            <a:r>
              <a:rPr sz="1700" dirty="0">
                <a:latin typeface="Open Sans"/>
                <a:cs typeface="Open Sans"/>
              </a:rPr>
              <a:t>y</a:t>
            </a:r>
            <a:r>
              <a:rPr sz="1700" spc="-5" dirty="0">
                <a:latin typeface="Open Sans"/>
                <a:cs typeface="Open Sans"/>
              </a:rPr>
              <a:t> </a:t>
            </a:r>
            <a:r>
              <a:rPr sz="1700" dirty="0">
                <a:latin typeface="Open Sans"/>
                <a:cs typeface="Open Sans"/>
              </a:rPr>
              <a:t>tal</a:t>
            </a:r>
            <a:r>
              <a:rPr sz="1700" spc="5" dirty="0">
                <a:latin typeface="Open Sans"/>
                <a:cs typeface="Open Sans"/>
              </a:rPr>
              <a:t>k</a:t>
            </a:r>
            <a:r>
              <a:rPr sz="1700" dirty="0">
                <a:latin typeface="Open Sans"/>
                <a:cs typeface="Open Sans"/>
              </a:rPr>
              <a:t>ing</a:t>
            </a:r>
            <a:r>
              <a:rPr sz="1700" spc="-35" dirty="0">
                <a:latin typeface="Open Sans"/>
                <a:cs typeface="Open Sans"/>
              </a:rPr>
              <a:t> </a:t>
            </a:r>
            <a:r>
              <a:rPr sz="1700" spc="-5" dirty="0">
                <a:latin typeface="Open Sans"/>
                <a:cs typeface="Open Sans"/>
              </a:rPr>
              <a:t>ab</a:t>
            </a:r>
            <a:r>
              <a:rPr sz="1700" dirty="0">
                <a:latin typeface="Open Sans"/>
                <a:cs typeface="Open Sans"/>
              </a:rPr>
              <a:t>out</a:t>
            </a:r>
            <a:r>
              <a:rPr sz="1700" spc="-25" dirty="0">
                <a:latin typeface="Open Sans"/>
                <a:cs typeface="Open Sans"/>
              </a:rPr>
              <a:t> </a:t>
            </a:r>
            <a:r>
              <a:rPr sz="1700" dirty="0">
                <a:latin typeface="Open Sans"/>
                <a:cs typeface="Open Sans"/>
              </a:rPr>
              <a:t>the b</a:t>
            </a:r>
            <a:r>
              <a:rPr sz="1700" spc="5" dirty="0">
                <a:latin typeface="Open Sans"/>
                <a:cs typeface="Open Sans"/>
              </a:rPr>
              <a:t>o</a:t>
            </a:r>
            <a:r>
              <a:rPr sz="1700" dirty="0">
                <a:latin typeface="Open Sans"/>
                <a:cs typeface="Open Sans"/>
              </a:rPr>
              <a:t>ok</a:t>
            </a:r>
            <a:r>
              <a:rPr sz="1700" spc="-30" dirty="0">
                <a:latin typeface="Open Sans"/>
                <a:cs typeface="Open Sans"/>
              </a:rPr>
              <a:t> </a:t>
            </a:r>
            <a:r>
              <a:rPr sz="1700" spc="5" dirty="0">
                <a:latin typeface="Open Sans"/>
                <a:cs typeface="Open Sans"/>
              </a:rPr>
              <a:t>c</a:t>
            </a:r>
            <a:r>
              <a:rPr sz="1700" spc="-35" dirty="0">
                <a:latin typeface="Open Sans"/>
                <a:cs typeface="Open Sans"/>
              </a:rPr>
              <a:t>o</a:t>
            </a:r>
            <a:r>
              <a:rPr sz="1700" dirty="0">
                <a:latin typeface="Open Sans"/>
                <a:cs typeface="Open Sans"/>
              </a:rPr>
              <a:t>v</a:t>
            </a:r>
            <a:r>
              <a:rPr sz="1700" spc="5" dirty="0">
                <a:latin typeface="Open Sans"/>
                <a:cs typeface="Open Sans"/>
              </a:rPr>
              <a:t>e</a:t>
            </a:r>
            <a:r>
              <a:rPr sz="1700" spc="-5" dirty="0">
                <a:latin typeface="Open Sans"/>
                <a:cs typeface="Open Sans"/>
              </a:rPr>
              <a:t>r</a:t>
            </a:r>
            <a:r>
              <a:rPr sz="1700" dirty="0">
                <a:latin typeface="Open Sans"/>
                <a:cs typeface="Open Sans"/>
              </a:rPr>
              <a:t>,</a:t>
            </a:r>
            <a:r>
              <a:rPr sz="1700" spc="-35" dirty="0">
                <a:latin typeface="Open Sans"/>
                <a:cs typeface="Open Sans"/>
              </a:rPr>
              <a:t> </a:t>
            </a:r>
            <a:r>
              <a:rPr sz="1700" spc="5" dirty="0">
                <a:latin typeface="Open Sans"/>
                <a:cs typeface="Open Sans"/>
              </a:rPr>
              <a:t>c</a:t>
            </a:r>
            <a:r>
              <a:rPr sz="1700" dirty="0">
                <a:latin typeface="Open Sans"/>
                <a:cs typeface="Open Sans"/>
              </a:rPr>
              <a:t>onn</a:t>
            </a:r>
            <a:r>
              <a:rPr sz="1700" spc="5" dirty="0">
                <a:latin typeface="Open Sans"/>
                <a:cs typeface="Open Sans"/>
              </a:rPr>
              <a:t>ec</a:t>
            </a:r>
            <a:r>
              <a:rPr sz="1700" dirty="0">
                <a:latin typeface="Open Sans"/>
                <a:cs typeface="Open Sans"/>
              </a:rPr>
              <a:t>ti</a:t>
            </a:r>
            <a:r>
              <a:rPr sz="1700" spc="-10" dirty="0">
                <a:latin typeface="Open Sans"/>
                <a:cs typeface="Open Sans"/>
              </a:rPr>
              <a:t>n</a:t>
            </a:r>
            <a:r>
              <a:rPr sz="1700" dirty="0">
                <a:latin typeface="Open Sans"/>
                <a:cs typeface="Open Sans"/>
              </a:rPr>
              <a:t>g</a:t>
            </a:r>
            <a:r>
              <a:rPr sz="1700" spc="-30" dirty="0">
                <a:latin typeface="Open Sans"/>
                <a:cs typeface="Open Sans"/>
              </a:rPr>
              <a:t> </a:t>
            </a:r>
            <a:r>
              <a:rPr sz="1700" dirty="0">
                <a:latin typeface="Open Sans"/>
                <a:cs typeface="Open Sans"/>
              </a:rPr>
              <a:t>the</a:t>
            </a:r>
            <a:r>
              <a:rPr sz="1700" spc="-20" dirty="0">
                <a:latin typeface="Open Sans"/>
                <a:cs typeface="Open Sans"/>
              </a:rPr>
              <a:t> </a:t>
            </a:r>
            <a:r>
              <a:rPr sz="1700" dirty="0">
                <a:latin typeface="Open Sans"/>
                <a:cs typeface="Open Sans"/>
              </a:rPr>
              <a:t>b</a:t>
            </a:r>
            <a:r>
              <a:rPr sz="1700" spc="5" dirty="0">
                <a:latin typeface="Open Sans"/>
                <a:cs typeface="Open Sans"/>
              </a:rPr>
              <a:t>o</a:t>
            </a:r>
            <a:r>
              <a:rPr sz="1700" dirty="0">
                <a:latin typeface="Open Sans"/>
                <a:cs typeface="Open Sans"/>
              </a:rPr>
              <a:t>ok</a:t>
            </a:r>
            <a:r>
              <a:rPr sz="1700" spc="-40" dirty="0">
                <a:latin typeface="Open Sans"/>
                <a:cs typeface="Open Sans"/>
              </a:rPr>
              <a:t> </a:t>
            </a:r>
            <a:r>
              <a:rPr sz="1700" dirty="0">
                <a:latin typeface="Open Sans"/>
                <a:cs typeface="Open Sans"/>
              </a:rPr>
              <a:t>to oth</a:t>
            </a:r>
            <a:r>
              <a:rPr sz="1700" spc="5" dirty="0">
                <a:latin typeface="Open Sans"/>
                <a:cs typeface="Open Sans"/>
              </a:rPr>
              <a:t>e</a:t>
            </a:r>
            <a:r>
              <a:rPr sz="1700" dirty="0">
                <a:latin typeface="Open Sans"/>
                <a:cs typeface="Open Sans"/>
              </a:rPr>
              <a:t>r</a:t>
            </a:r>
            <a:r>
              <a:rPr sz="1700" spc="-20" dirty="0">
                <a:latin typeface="Open Sans"/>
                <a:cs typeface="Open Sans"/>
              </a:rPr>
              <a:t> </a:t>
            </a:r>
            <a:r>
              <a:rPr sz="1700" dirty="0">
                <a:latin typeface="Open Sans"/>
                <a:cs typeface="Open Sans"/>
              </a:rPr>
              <a:t>b</a:t>
            </a:r>
            <a:r>
              <a:rPr sz="1700" spc="5" dirty="0">
                <a:latin typeface="Open Sans"/>
                <a:cs typeface="Open Sans"/>
              </a:rPr>
              <a:t>o</a:t>
            </a:r>
            <a:r>
              <a:rPr sz="1700" dirty="0">
                <a:latin typeface="Open Sans"/>
                <a:cs typeface="Open Sans"/>
              </a:rPr>
              <a:t>o</a:t>
            </a:r>
            <a:r>
              <a:rPr sz="1700" spc="5" dirty="0">
                <a:latin typeface="Open Sans"/>
                <a:cs typeface="Open Sans"/>
              </a:rPr>
              <a:t>k</a:t>
            </a:r>
            <a:r>
              <a:rPr sz="1700" dirty="0">
                <a:latin typeface="Open Sans"/>
                <a:cs typeface="Open Sans"/>
              </a:rPr>
              <a:t>s</a:t>
            </a:r>
            <a:r>
              <a:rPr sz="1700" spc="-45" dirty="0">
                <a:latin typeface="Open Sans"/>
                <a:cs typeface="Open Sans"/>
              </a:rPr>
              <a:t> </a:t>
            </a:r>
            <a:r>
              <a:rPr sz="1700" spc="-35" dirty="0">
                <a:latin typeface="Open Sans"/>
                <a:cs typeface="Open Sans"/>
              </a:rPr>
              <a:t>r</a:t>
            </a:r>
            <a:r>
              <a:rPr sz="1700" spc="5" dirty="0">
                <a:latin typeface="Open Sans"/>
                <a:cs typeface="Open Sans"/>
              </a:rPr>
              <a:t>e</a:t>
            </a:r>
            <a:r>
              <a:rPr sz="1700" spc="-5" dirty="0">
                <a:latin typeface="Open Sans"/>
                <a:cs typeface="Open Sans"/>
              </a:rPr>
              <a:t>a</a:t>
            </a:r>
            <a:r>
              <a:rPr sz="1700" dirty="0">
                <a:latin typeface="Open Sans"/>
                <a:cs typeface="Open Sans"/>
              </a:rPr>
              <a:t>d</a:t>
            </a:r>
            <a:r>
              <a:rPr sz="1700" spc="-10" dirty="0">
                <a:latin typeface="Open Sans"/>
                <a:cs typeface="Open Sans"/>
              </a:rPr>
              <a:t> </a:t>
            </a:r>
            <a:r>
              <a:rPr sz="1700" dirty="0">
                <a:latin typeface="Open Sans"/>
                <a:cs typeface="Open Sans"/>
              </a:rPr>
              <a:t>on</a:t>
            </a:r>
            <a:r>
              <a:rPr sz="1700" spc="-25" dirty="0">
                <a:latin typeface="Open Sans"/>
                <a:cs typeface="Open Sans"/>
              </a:rPr>
              <a:t> </a:t>
            </a:r>
            <a:r>
              <a:rPr sz="1700" dirty="0">
                <a:latin typeface="Open Sans"/>
                <a:cs typeface="Open Sans"/>
              </a:rPr>
              <a:t>t</a:t>
            </a:r>
            <a:r>
              <a:rPr sz="1700" spc="5" dirty="0">
                <a:latin typeface="Open Sans"/>
                <a:cs typeface="Open Sans"/>
              </a:rPr>
              <a:t>o</a:t>
            </a:r>
            <a:r>
              <a:rPr sz="1700" dirty="0">
                <a:latin typeface="Open Sans"/>
                <a:cs typeface="Open Sans"/>
              </a:rPr>
              <a:t>pi</a:t>
            </a:r>
            <a:r>
              <a:rPr sz="1700" spc="5" dirty="0">
                <a:latin typeface="Open Sans"/>
                <a:cs typeface="Open Sans"/>
              </a:rPr>
              <a:t>c</a:t>
            </a:r>
            <a:r>
              <a:rPr sz="1700" dirty="0">
                <a:latin typeface="Open Sans"/>
                <a:cs typeface="Open Sans"/>
              </a:rPr>
              <a:t>,</a:t>
            </a:r>
            <a:r>
              <a:rPr sz="1700" spc="-35" dirty="0">
                <a:latin typeface="Open Sans"/>
                <a:cs typeface="Open Sans"/>
              </a:rPr>
              <a:t> </a:t>
            </a:r>
            <a:r>
              <a:rPr sz="1700" spc="-5" dirty="0">
                <a:latin typeface="Open Sans"/>
                <a:cs typeface="Open Sans"/>
              </a:rPr>
              <a:t>and </a:t>
            </a:r>
            <a:r>
              <a:rPr sz="1700" dirty="0">
                <a:latin typeface="Open Sans"/>
                <a:cs typeface="Open Sans"/>
              </a:rPr>
              <a:t>p</a:t>
            </a:r>
            <a:r>
              <a:rPr sz="1700" spc="-35" dirty="0">
                <a:latin typeface="Open Sans"/>
                <a:cs typeface="Open Sans"/>
              </a:rPr>
              <a:t>r</a:t>
            </a:r>
            <a:r>
              <a:rPr sz="1700" spc="5" dirty="0">
                <a:latin typeface="Open Sans"/>
                <a:cs typeface="Open Sans"/>
              </a:rPr>
              <a:t>e</a:t>
            </a:r>
            <a:r>
              <a:rPr sz="1700" dirty="0">
                <a:latin typeface="Open Sans"/>
                <a:cs typeface="Open Sans"/>
              </a:rPr>
              <a:t>di</a:t>
            </a:r>
            <a:r>
              <a:rPr sz="1700" spc="5" dirty="0">
                <a:latin typeface="Open Sans"/>
                <a:cs typeface="Open Sans"/>
              </a:rPr>
              <a:t>c</a:t>
            </a:r>
            <a:r>
              <a:rPr sz="1700" dirty="0">
                <a:latin typeface="Open Sans"/>
                <a:cs typeface="Open Sans"/>
              </a:rPr>
              <a:t>ting</a:t>
            </a:r>
            <a:r>
              <a:rPr sz="1700" spc="-45" dirty="0">
                <a:latin typeface="Open Sans"/>
                <a:cs typeface="Open Sans"/>
              </a:rPr>
              <a:t> </a:t>
            </a:r>
            <a:r>
              <a:rPr sz="1700" dirty="0">
                <a:latin typeface="Open Sans"/>
                <a:cs typeface="Open Sans"/>
              </a:rPr>
              <a:t>what</a:t>
            </a:r>
            <a:r>
              <a:rPr sz="1700" spc="-5" dirty="0">
                <a:latin typeface="Open Sans"/>
                <a:cs typeface="Open Sans"/>
              </a:rPr>
              <a:t> </a:t>
            </a:r>
            <a:r>
              <a:rPr sz="1700" dirty="0">
                <a:latin typeface="Open Sans"/>
                <a:cs typeface="Open Sans"/>
              </a:rPr>
              <a:t>the</a:t>
            </a:r>
            <a:r>
              <a:rPr sz="1700" spc="-20" dirty="0">
                <a:latin typeface="Open Sans"/>
                <a:cs typeface="Open Sans"/>
              </a:rPr>
              <a:t> </a:t>
            </a:r>
            <a:r>
              <a:rPr sz="1700" dirty="0">
                <a:latin typeface="Open Sans"/>
                <a:cs typeface="Open Sans"/>
              </a:rPr>
              <a:t>st</a:t>
            </a:r>
            <a:r>
              <a:rPr sz="1700" spc="5" dirty="0">
                <a:latin typeface="Open Sans"/>
                <a:cs typeface="Open Sans"/>
              </a:rPr>
              <a:t>o</a:t>
            </a:r>
            <a:r>
              <a:rPr sz="1700" spc="-5" dirty="0">
                <a:latin typeface="Open Sans"/>
                <a:cs typeface="Open Sans"/>
              </a:rPr>
              <a:t>r</a:t>
            </a:r>
            <a:r>
              <a:rPr sz="1700" dirty="0">
                <a:latin typeface="Open Sans"/>
                <a:cs typeface="Open Sans"/>
              </a:rPr>
              <a:t>y</a:t>
            </a:r>
            <a:r>
              <a:rPr sz="1700" spc="-5" dirty="0">
                <a:latin typeface="Open Sans"/>
                <a:cs typeface="Open Sans"/>
              </a:rPr>
              <a:t> mi</a:t>
            </a:r>
            <a:r>
              <a:rPr sz="1700" spc="5" dirty="0">
                <a:latin typeface="Open Sans"/>
                <a:cs typeface="Open Sans"/>
              </a:rPr>
              <a:t>g</a:t>
            </a:r>
            <a:r>
              <a:rPr sz="1700" dirty="0">
                <a:latin typeface="Open Sans"/>
                <a:cs typeface="Open Sans"/>
              </a:rPr>
              <a:t>ht</a:t>
            </a:r>
            <a:r>
              <a:rPr sz="1700" spc="-25" dirty="0">
                <a:latin typeface="Open Sans"/>
                <a:cs typeface="Open Sans"/>
              </a:rPr>
              <a:t> </a:t>
            </a:r>
            <a:r>
              <a:rPr sz="1700" dirty="0">
                <a:latin typeface="Open Sans"/>
                <a:cs typeface="Open Sans"/>
              </a:rPr>
              <a:t>be </a:t>
            </a:r>
            <a:r>
              <a:rPr sz="1700" spc="-5" dirty="0">
                <a:latin typeface="Open Sans"/>
                <a:cs typeface="Open Sans"/>
              </a:rPr>
              <a:t>ab</a:t>
            </a:r>
            <a:r>
              <a:rPr sz="1700" spc="5" dirty="0">
                <a:latin typeface="Open Sans"/>
                <a:cs typeface="Open Sans"/>
              </a:rPr>
              <a:t>o</a:t>
            </a:r>
            <a:r>
              <a:rPr sz="1700" dirty="0">
                <a:latin typeface="Open Sans"/>
                <a:cs typeface="Open Sans"/>
              </a:rPr>
              <a:t>ut.</a:t>
            </a:r>
            <a:endParaRPr sz="1700">
              <a:latin typeface="Open Sans"/>
              <a:cs typeface="Open Sans"/>
            </a:endParaRPr>
          </a:p>
          <a:p>
            <a:pPr marL="355600" marR="236220" indent="-342900">
              <a:lnSpc>
                <a:spcPct val="80000"/>
              </a:lnSpc>
              <a:spcBef>
                <a:spcPts val="405"/>
              </a:spcBef>
              <a:buClr>
                <a:srgbClr val="5D7975"/>
              </a:buClr>
              <a:buFont typeface="Wingdings"/>
              <a:buChar char=""/>
              <a:tabLst>
                <a:tab pos="355600" algn="l"/>
              </a:tabLst>
            </a:pPr>
            <a:r>
              <a:rPr sz="1700" spc="-125" dirty="0">
                <a:latin typeface="Open Sans"/>
                <a:cs typeface="Open Sans"/>
              </a:rPr>
              <a:t>T</a:t>
            </a:r>
            <a:r>
              <a:rPr sz="1700" dirty="0">
                <a:latin typeface="Open Sans"/>
                <a:cs typeface="Open Sans"/>
              </a:rPr>
              <a:t>a</a:t>
            </a:r>
            <a:r>
              <a:rPr sz="1700" spc="-30" dirty="0">
                <a:latin typeface="Open Sans"/>
                <a:cs typeface="Open Sans"/>
              </a:rPr>
              <a:t>k</a:t>
            </a:r>
            <a:r>
              <a:rPr sz="1700" dirty="0">
                <a:latin typeface="Open Sans"/>
                <a:cs typeface="Open Sans"/>
              </a:rPr>
              <a:t>e</a:t>
            </a:r>
            <a:r>
              <a:rPr sz="1700" spc="-30" dirty="0">
                <a:latin typeface="Open Sans"/>
                <a:cs typeface="Open Sans"/>
              </a:rPr>
              <a:t> </a:t>
            </a:r>
            <a:r>
              <a:rPr sz="1700" dirty="0">
                <a:latin typeface="Open Sans"/>
                <a:cs typeface="Open Sans"/>
              </a:rPr>
              <a:t>a</a:t>
            </a:r>
            <a:r>
              <a:rPr sz="1700" spc="-10" dirty="0">
                <a:latin typeface="Open Sans"/>
                <a:cs typeface="Open Sans"/>
              </a:rPr>
              <a:t> </a:t>
            </a:r>
            <a:r>
              <a:rPr sz="1700" spc="-45" dirty="0">
                <a:latin typeface="Open Sans"/>
                <a:cs typeface="Open Sans"/>
              </a:rPr>
              <a:t>“</a:t>
            </a:r>
            <a:r>
              <a:rPr sz="1700" dirty="0">
                <a:latin typeface="Open Sans"/>
                <a:cs typeface="Open Sans"/>
              </a:rPr>
              <a:t>pi</a:t>
            </a:r>
            <a:r>
              <a:rPr sz="1700" spc="5" dirty="0">
                <a:latin typeface="Open Sans"/>
                <a:cs typeface="Open Sans"/>
              </a:rPr>
              <a:t>c</a:t>
            </a:r>
            <a:r>
              <a:rPr sz="1700" dirty="0">
                <a:latin typeface="Open Sans"/>
                <a:cs typeface="Open Sans"/>
              </a:rPr>
              <a:t>tu</a:t>
            </a:r>
            <a:r>
              <a:rPr sz="1700" spc="-35" dirty="0">
                <a:latin typeface="Open Sans"/>
                <a:cs typeface="Open Sans"/>
              </a:rPr>
              <a:t>r</a:t>
            </a:r>
            <a:r>
              <a:rPr sz="1700" dirty="0">
                <a:latin typeface="Open Sans"/>
                <a:cs typeface="Open Sans"/>
              </a:rPr>
              <a:t>e</a:t>
            </a:r>
            <a:r>
              <a:rPr sz="1700" spc="-30" dirty="0">
                <a:latin typeface="Open Sans"/>
                <a:cs typeface="Open Sans"/>
              </a:rPr>
              <a:t> </a:t>
            </a:r>
            <a:r>
              <a:rPr sz="1700" dirty="0">
                <a:latin typeface="Open Sans"/>
                <a:cs typeface="Open Sans"/>
              </a:rPr>
              <a:t>wal</a:t>
            </a:r>
            <a:r>
              <a:rPr sz="1700" spc="5" dirty="0">
                <a:latin typeface="Open Sans"/>
                <a:cs typeface="Open Sans"/>
              </a:rPr>
              <a:t>k</a:t>
            </a:r>
            <a:r>
              <a:rPr sz="1700" dirty="0">
                <a:latin typeface="Open Sans"/>
                <a:cs typeface="Open Sans"/>
              </a:rPr>
              <a:t>”</a:t>
            </a:r>
            <a:r>
              <a:rPr sz="1700" spc="-5" dirty="0">
                <a:latin typeface="Open Sans"/>
                <a:cs typeface="Open Sans"/>
              </a:rPr>
              <a:t> </a:t>
            </a:r>
            <a:r>
              <a:rPr sz="1700" dirty="0">
                <a:latin typeface="Open Sans"/>
                <a:cs typeface="Open Sans"/>
              </a:rPr>
              <a:t>th</a:t>
            </a:r>
            <a:r>
              <a:rPr sz="1700" spc="-35" dirty="0">
                <a:latin typeface="Open Sans"/>
                <a:cs typeface="Open Sans"/>
              </a:rPr>
              <a:t>r</a:t>
            </a:r>
            <a:r>
              <a:rPr sz="1700" dirty="0">
                <a:latin typeface="Open Sans"/>
                <a:cs typeface="Open Sans"/>
              </a:rPr>
              <a:t>ough</a:t>
            </a:r>
            <a:r>
              <a:rPr sz="1700" spc="-20" dirty="0">
                <a:latin typeface="Open Sans"/>
                <a:cs typeface="Open Sans"/>
              </a:rPr>
              <a:t> </a:t>
            </a:r>
            <a:r>
              <a:rPr sz="1700" dirty="0">
                <a:latin typeface="Open Sans"/>
                <a:cs typeface="Open Sans"/>
              </a:rPr>
              <a:t>the b</a:t>
            </a:r>
            <a:r>
              <a:rPr sz="1700" spc="5" dirty="0">
                <a:latin typeface="Open Sans"/>
                <a:cs typeface="Open Sans"/>
              </a:rPr>
              <a:t>o</a:t>
            </a:r>
            <a:r>
              <a:rPr sz="1700" dirty="0">
                <a:latin typeface="Open Sans"/>
                <a:cs typeface="Open Sans"/>
              </a:rPr>
              <a:t>ok</a:t>
            </a:r>
            <a:r>
              <a:rPr sz="1700" spc="-30" dirty="0">
                <a:latin typeface="Open Sans"/>
                <a:cs typeface="Open Sans"/>
              </a:rPr>
              <a:t> </a:t>
            </a:r>
            <a:r>
              <a:rPr sz="1700" dirty="0">
                <a:latin typeface="Open Sans"/>
                <a:cs typeface="Open Sans"/>
              </a:rPr>
              <a:t>to</a:t>
            </a:r>
            <a:r>
              <a:rPr sz="1700" spc="-5" dirty="0">
                <a:latin typeface="Open Sans"/>
                <a:cs typeface="Open Sans"/>
              </a:rPr>
              <a:t> </a:t>
            </a:r>
            <a:r>
              <a:rPr sz="1700" dirty="0">
                <a:latin typeface="Open Sans"/>
                <a:cs typeface="Open Sans"/>
              </a:rPr>
              <a:t>p</a:t>
            </a:r>
            <a:r>
              <a:rPr sz="1700" spc="-35" dirty="0">
                <a:latin typeface="Open Sans"/>
                <a:cs typeface="Open Sans"/>
              </a:rPr>
              <a:t>r</a:t>
            </a:r>
            <a:r>
              <a:rPr sz="1700" spc="-30" dirty="0">
                <a:latin typeface="Open Sans"/>
                <a:cs typeface="Open Sans"/>
              </a:rPr>
              <a:t>e</a:t>
            </a:r>
            <a:r>
              <a:rPr sz="1700" dirty="0">
                <a:latin typeface="Open Sans"/>
                <a:cs typeface="Open Sans"/>
              </a:rPr>
              <a:t>vi</a:t>
            </a:r>
            <a:r>
              <a:rPr sz="1700" spc="-30" dirty="0">
                <a:latin typeface="Open Sans"/>
                <a:cs typeface="Open Sans"/>
              </a:rPr>
              <a:t>e</a:t>
            </a:r>
            <a:r>
              <a:rPr sz="1700" dirty="0">
                <a:latin typeface="Open Sans"/>
                <a:cs typeface="Open Sans"/>
              </a:rPr>
              <a:t>w</a:t>
            </a:r>
            <a:r>
              <a:rPr sz="1700" spc="-40" dirty="0">
                <a:latin typeface="Open Sans"/>
                <a:cs typeface="Open Sans"/>
              </a:rPr>
              <a:t> </a:t>
            </a:r>
            <a:r>
              <a:rPr sz="1700" dirty="0">
                <a:latin typeface="Open Sans"/>
                <a:cs typeface="Open Sans"/>
              </a:rPr>
              <a:t>the</a:t>
            </a:r>
            <a:r>
              <a:rPr sz="1700" spc="-20" dirty="0">
                <a:latin typeface="Open Sans"/>
                <a:cs typeface="Open Sans"/>
              </a:rPr>
              <a:t> </a:t>
            </a:r>
            <a:r>
              <a:rPr sz="1700" dirty="0">
                <a:latin typeface="Open Sans"/>
                <a:cs typeface="Open Sans"/>
              </a:rPr>
              <a:t>st</a:t>
            </a:r>
            <a:r>
              <a:rPr sz="1700" spc="5" dirty="0">
                <a:latin typeface="Open Sans"/>
                <a:cs typeface="Open Sans"/>
              </a:rPr>
              <a:t>o</a:t>
            </a:r>
            <a:r>
              <a:rPr sz="1700" spc="-5" dirty="0">
                <a:latin typeface="Open Sans"/>
                <a:cs typeface="Open Sans"/>
              </a:rPr>
              <a:t>r</a:t>
            </a:r>
            <a:r>
              <a:rPr sz="1700" spc="-65" dirty="0">
                <a:latin typeface="Open Sans"/>
                <a:cs typeface="Open Sans"/>
              </a:rPr>
              <a:t>y</a:t>
            </a:r>
            <a:r>
              <a:rPr sz="1700" dirty="0">
                <a:latin typeface="Open Sans"/>
                <a:cs typeface="Open Sans"/>
              </a:rPr>
              <a:t>.</a:t>
            </a:r>
            <a:endParaRPr sz="1700">
              <a:latin typeface="Open Sans"/>
              <a:cs typeface="Open Sans"/>
            </a:endParaRPr>
          </a:p>
          <a:p>
            <a:pPr marL="355600" indent="-342900">
              <a:lnSpc>
                <a:spcPts val="1835"/>
              </a:lnSpc>
              <a:buClr>
                <a:srgbClr val="5D7975"/>
              </a:buClr>
              <a:buFont typeface="Wingdings"/>
              <a:buChar char=""/>
              <a:tabLst>
                <a:tab pos="355600" algn="l"/>
              </a:tabLst>
            </a:pPr>
            <a:r>
              <a:rPr sz="1700" dirty="0">
                <a:latin typeface="Open Sans"/>
                <a:cs typeface="Open Sans"/>
              </a:rPr>
              <a:t>H</a:t>
            </a:r>
            <a:r>
              <a:rPr sz="1700" spc="5" dirty="0">
                <a:latin typeface="Open Sans"/>
                <a:cs typeface="Open Sans"/>
              </a:rPr>
              <a:t>e</a:t>
            </a:r>
            <a:r>
              <a:rPr sz="1700" dirty="0">
                <a:latin typeface="Open Sans"/>
                <a:cs typeface="Open Sans"/>
              </a:rPr>
              <a:t>lp</a:t>
            </a:r>
            <a:r>
              <a:rPr sz="1700" spc="-35" dirty="0">
                <a:latin typeface="Open Sans"/>
                <a:cs typeface="Open Sans"/>
              </a:rPr>
              <a:t> </a:t>
            </a:r>
            <a:r>
              <a:rPr sz="1700" spc="5" dirty="0">
                <a:latin typeface="Open Sans"/>
                <a:cs typeface="Open Sans"/>
              </a:rPr>
              <a:t>c</a:t>
            </a:r>
            <a:r>
              <a:rPr sz="1700" dirty="0">
                <a:latin typeface="Open Sans"/>
                <a:cs typeface="Open Sans"/>
              </a:rPr>
              <a:t>hild</a:t>
            </a:r>
            <a:r>
              <a:rPr sz="1700" spc="-35" dirty="0">
                <a:latin typeface="Open Sans"/>
                <a:cs typeface="Open Sans"/>
              </a:rPr>
              <a:t>r</a:t>
            </a:r>
            <a:r>
              <a:rPr sz="1700" dirty="0">
                <a:latin typeface="Open Sans"/>
                <a:cs typeface="Open Sans"/>
              </a:rPr>
              <a:t>en</a:t>
            </a:r>
            <a:r>
              <a:rPr sz="1700" spc="-45" dirty="0">
                <a:latin typeface="Open Sans"/>
                <a:cs typeface="Open Sans"/>
              </a:rPr>
              <a:t> </a:t>
            </a:r>
            <a:r>
              <a:rPr sz="1700" dirty="0">
                <a:latin typeface="Open Sans"/>
                <a:cs typeface="Open Sans"/>
              </a:rPr>
              <a:t>identify</a:t>
            </a:r>
            <a:r>
              <a:rPr sz="1700" spc="-45" dirty="0">
                <a:latin typeface="Open Sans"/>
                <a:cs typeface="Open Sans"/>
              </a:rPr>
              <a:t> </a:t>
            </a:r>
            <a:r>
              <a:rPr sz="1700" dirty="0">
                <a:latin typeface="Open Sans"/>
                <a:cs typeface="Open Sans"/>
              </a:rPr>
              <a:t>st</a:t>
            </a:r>
            <a:r>
              <a:rPr sz="1700" spc="5" dirty="0">
                <a:latin typeface="Open Sans"/>
                <a:cs typeface="Open Sans"/>
              </a:rPr>
              <a:t>o</a:t>
            </a:r>
            <a:r>
              <a:rPr sz="1700" spc="-5" dirty="0">
                <a:latin typeface="Open Sans"/>
                <a:cs typeface="Open Sans"/>
              </a:rPr>
              <a:t>ry</a:t>
            </a:r>
            <a:endParaRPr sz="1700">
              <a:latin typeface="Open Sans"/>
              <a:cs typeface="Open Sans"/>
            </a:endParaRPr>
          </a:p>
          <a:p>
            <a:pPr marL="355600">
              <a:lnSpc>
                <a:spcPts val="1835"/>
              </a:lnSpc>
            </a:pPr>
            <a:r>
              <a:rPr sz="1700" dirty="0">
                <a:latin typeface="Open Sans"/>
                <a:cs typeface="Open Sans"/>
              </a:rPr>
              <a:t>stru</a:t>
            </a:r>
            <a:r>
              <a:rPr sz="1700" spc="10" dirty="0">
                <a:latin typeface="Open Sans"/>
                <a:cs typeface="Open Sans"/>
              </a:rPr>
              <a:t>c</a:t>
            </a:r>
            <a:r>
              <a:rPr sz="1700" dirty="0">
                <a:latin typeface="Open Sans"/>
                <a:cs typeface="Open Sans"/>
              </a:rPr>
              <a:t>tu</a:t>
            </a:r>
            <a:r>
              <a:rPr sz="1700" spc="-35" dirty="0">
                <a:latin typeface="Open Sans"/>
                <a:cs typeface="Open Sans"/>
              </a:rPr>
              <a:t>r</a:t>
            </a:r>
            <a:r>
              <a:rPr sz="1700" spc="5" dirty="0">
                <a:latin typeface="Open Sans"/>
                <a:cs typeface="Open Sans"/>
              </a:rPr>
              <a:t>e</a:t>
            </a:r>
            <a:r>
              <a:rPr sz="1700" dirty="0">
                <a:latin typeface="Open Sans"/>
                <a:cs typeface="Open Sans"/>
              </a:rPr>
              <a:t>s:</a:t>
            </a:r>
            <a:endParaRPr sz="1700">
              <a:latin typeface="Open Sans"/>
              <a:cs typeface="Open Sans"/>
            </a:endParaRPr>
          </a:p>
          <a:p>
            <a:pPr marL="756285" marR="419734" lvl="1" indent="-286385">
              <a:lnSpc>
                <a:spcPts val="1540"/>
              </a:lnSpc>
              <a:spcBef>
                <a:spcPts val="370"/>
              </a:spcBef>
              <a:buClr>
                <a:srgbClr val="5D7975"/>
              </a:buClr>
              <a:buFont typeface="Arial"/>
              <a:buChar char="–"/>
              <a:tabLst>
                <a:tab pos="756920" algn="l"/>
              </a:tabLst>
            </a:pPr>
            <a:r>
              <a:rPr sz="1600" spc="-10" dirty="0">
                <a:latin typeface="Open Sans"/>
                <a:cs typeface="Open Sans"/>
              </a:rPr>
              <a:t>Setting</a:t>
            </a:r>
            <a:r>
              <a:rPr sz="1600" spc="-5" dirty="0">
                <a:latin typeface="Open Sans"/>
                <a:cs typeface="Open Sans"/>
              </a:rPr>
              <a:t> (</a:t>
            </a:r>
            <a:r>
              <a:rPr sz="1600" spc="-25" dirty="0">
                <a:latin typeface="Open Sans"/>
                <a:cs typeface="Open Sans"/>
              </a:rPr>
              <a:t>w</a:t>
            </a:r>
            <a:r>
              <a:rPr sz="1600" spc="-10" dirty="0">
                <a:latin typeface="Open Sans"/>
                <a:cs typeface="Open Sans"/>
              </a:rPr>
              <a:t>h</a:t>
            </a:r>
            <a:r>
              <a:rPr sz="1600" spc="-5" dirty="0">
                <a:latin typeface="Open Sans"/>
                <a:cs typeface="Open Sans"/>
              </a:rPr>
              <a:t>e</a:t>
            </a:r>
            <a:r>
              <a:rPr sz="1600" spc="-10" dirty="0">
                <a:latin typeface="Open Sans"/>
                <a:cs typeface="Open Sans"/>
              </a:rPr>
              <a:t>n</a:t>
            </a:r>
            <a:r>
              <a:rPr sz="1600" spc="15" dirty="0">
                <a:latin typeface="Open Sans"/>
                <a:cs typeface="Open Sans"/>
              </a:rPr>
              <a:t> </a:t>
            </a:r>
            <a:r>
              <a:rPr sz="1600" spc="-15" dirty="0">
                <a:latin typeface="Open Sans"/>
                <a:cs typeface="Open Sans"/>
              </a:rPr>
              <a:t>an</a:t>
            </a:r>
            <a:r>
              <a:rPr sz="1600" spc="-10" dirty="0">
                <a:latin typeface="Open Sans"/>
                <a:cs typeface="Open Sans"/>
              </a:rPr>
              <a:t>d</a:t>
            </a:r>
            <a:r>
              <a:rPr sz="1600" dirty="0">
                <a:latin typeface="Open Sans"/>
                <a:cs typeface="Open Sans"/>
              </a:rPr>
              <a:t> </a:t>
            </a:r>
            <a:r>
              <a:rPr sz="1600" spc="-25" dirty="0">
                <a:latin typeface="Open Sans"/>
                <a:cs typeface="Open Sans"/>
              </a:rPr>
              <a:t>w</a:t>
            </a:r>
            <a:r>
              <a:rPr sz="1600" spc="-10" dirty="0">
                <a:latin typeface="Open Sans"/>
                <a:cs typeface="Open Sans"/>
              </a:rPr>
              <a:t>h</a:t>
            </a:r>
            <a:r>
              <a:rPr sz="1600" spc="-5" dirty="0">
                <a:latin typeface="Open Sans"/>
                <a:cs typeface="Open Sans"/>
              </a:rPr>
              <a:t>e</a:t>
            </a:r>
            <a:r>
              <a:rPr sz="1600" spc="-55" dirty="0">
                <a:latin typeface="Open Sans"/>
                <a:cs typeface="Open Sans"/>
              </a:rPr>
              <a:t>r</a:t>
            </a:r>
            <a:r>
              <a:rPr sz="1600" spc="-10" dirty="0">
                <a:latin typeface="Open Sans"/>
                <a:cs typeface="Open Sans"/>
              </a:rPr>
              <a:t>e</a:t>
            </a:r>
            <a:r>
              <a:rPr sz="1600" spc="30" dirty="0">
                <a:latin typeface="Open Sans"/>
                <a:cs typeface="Open Sans"/>
              </a:rPr>
              <a:t> </a:t>
            </a:r>
            <a:r>
              <a:rPr sz="1600" spc="-10" dirty="0">
                <a:latin typeface="Open Sans"/>
                <a:cs typeface="Open Sans"/>
              </a:rPr>
              <a:t>the</a:t>
            </a:r>
            <a:r>
              <a:rPr sz="1600" spc="-5" dirty="0">
                <a:latin typeface="Open Sans"/>
                <a:cs typeface="Open Sans"/>
              </a:rPr>
              <a:t> </a:t>
            </a:r>
            <a:r>
              <a:rPr sz="1600" spc="-15" dirty="0">
                <a:latin typeface="Open Sans"/>
                <a:cs typeface="Open Sans"/>
              </a:rPr>
              <a:t>s</a:t>
            </a:r>
            <a:r>
              <a:rPr sz="1600" spc="-10" dirty="0">
                <a:latin typeface="Open Sans"/>
                <a:cs typeface="Open Sans"/>
              </a:rPr>
              <a:t>to</a:t>
            </a:r>
            <a:r>
              <a:rPr sz="1600" spc="-20" dirty="0">
                <a:latin typeface="Open Sans"/>
                <a:cs typeface="Open Sans"/>
              </a:rPr>
              <a:t>r</a:t>
            </a:r>
            <a:r>
              <a:rPr sz="1600" spc="-10" dirty="0">
                <a:latin typeface="Open Sans"/>
                <a:cs typeface="Open Sans"/>
              </a:rPr>
              <a:t>y</a:t>
            </a:r>
            <a:r>
              <a:rPr sz="1600" spc="10" dirty="0">
                <a:latin typeface="Open Sans"/>
                <a:cs typeface="Open Sans"/>
              </a:rPr>
              <a:t> </a:t>
            </a:r>
            <a:r>
              <a:rPr sz="1600" spc="-10" dirty="0">
                <a:latin typeface="Open Sans"/>
                <a:cs typeface="Open Sans"/>
              </a:rPr>
              <a:t>ta</a:t>
            </a:r>
            <a:r>
              <a:rPr sz="1600" spc="-45" dirty="0">
                <a:latin typeface="Open Sans"/>
                <a:cs typeface="Open Sans"/>
              </a:rPr>
              <a:t>k</a:t>
            </a:r>
            <a:r>
              <a:rPr sz="1600" spc="-15" dirty="0">
                <a:latin typeface="Open Sans"/>
                <a:cs typeface="Open Sans"/>
              </a:rPr>
              <a:t>e</a:t>
            </a:r>
            <a:r>
              <a:rPr sz="1600" spc="-10" dirty="0">
                <a:latin typeface="Open Sans"/>
                <a:cs typeface="Open Sans"/>
              </a:rPr>
              <a:t>s</a:t>
            </a:r>
            <a:r>
              <a:rPr sz="1600" spc="-5" dirty="0">
                <a:latin typeface="Open Sans"/>
                <a:cs typeface="Open Sans"/>
              </a:rPr>
              <a:t> p</a:t>
            </a:r>
            <a:r>
              <a:rPr sz="1600" spc="-10" dirty="0">
                <a:latin typeface="Open Sans"/>
                <a:cs typeface="Open Sans"/>
              </a:rPr>
              <a:t>la</a:t>
            </a:r>
            <a:r>
              <a:rPr sz="1600" spc="-15" dirty="0">
                <a:latin typeface="Open Sans"/>
                <a:cs typeface="Open Sans"/>
              </a:rPr>
              <a:t>ce)</a:t>
            </a:r>
            <a:endParaRPr sz="1600">
              <a:latin typeface="Open Sans"/>
              <a:cs typeface="Open Sans"/>
            </a:endParaRPr>
          </a:p>
          <a:p>
            <a:pPr marL="756285" marR="499745" lvl="1" indent="-286385">
              <a:lnSpc>
                <a:spcPts val="1540"/>
              </a:lnSpc>
              <a:spcBef>
                <a:spcPts val="380"/>
              </a:spcBef>
              <a:buClr>
                <a:srgbClr val="5D7975"/>
              </a:buClr>
              <a:buFont typeface="Arial"/>
              <a:buChar char="–"/>
              <a:tabLst>
                <a:tab pos="756920" algn="l"/>
              </a:tabLst>
            </a:pPr>
            <a:r>
              <a:rPr sz="1600" spc="-10" dirty="0">
                <a:latin typeface="Open Sans"/>
                <a:cs typeface="Open Sans"/>
              </a:rPr>
              <a:t>Ch</a:t>
            </a:r>
            <a:r>
              <a:rPr sz="1600" spc="-15" dirty="0">
                <a:latin typeface="Open Sans"/>
                <a:cs typeface="Open Sans"/>
              </a:rPr>
              <a:t>a</a:t>
            </a:r>
            <a:r>
              <a:rPr sz="1600" spc="-50" dirty="0">
                <a:latin typeface="Open Sans"/>
                <a:cs typeface="Open Sans"/>
              </a:rPr>
              <a:t>r</a:t>
            </a:r>
            <a:r>
              <a:rPr sz="1600" spc="-15" dirty="0">
                <a:latin typeface="Open Sans"/>
                <a:cs typeface="Open Sans"/>
              </a:rPr>
              <a:t>acter</a:t>
            </a:r>
            <a:r>
              <a:rPr sz="1600" spc="-10" dirty="0">
                <a:latin typeface="Open Sans"/>
                <a:cs typeface="Open Sans"/>
              </a:rPr>
              <a:t>s</a:t>
            </a:r>
            <a:r>
              <a:rPr sz="1600" spc="20" dirty="0">
                <a:latin typeface="Open Sans"/>
                <a:cs typeface="Open Sans"/>
              </a:rPr>
              <a:t> </a:t>
            </a:r>
            <a:r>
              <a:rPr sz="1600" spc="-5" dirty="0">
                <a:latin typeface="Open Sans"/>
                <a:cs typeface="Open Sans"/>
              </a:rPr>
              <a:t>(</a:t>
            </a:r>
            <a:r>
              <a:rPr sz="1600" spc="-25" dirty="0">
                <a:latin typeface="Open Sans"/>
                <a:cs typeface="Open Sans"/>
              </a:rPr>
              <a:t>w</a:t>
            </a:r>
            <a:r>
              <a:rPr sz="1600" spc="-10" dirty="0">
                <a:latin typeface="Open Sans"/>
                <a:cs typeface="Open Sans"/>
              </a:rPr>
              <a:t>ho</a:t>
            </a:r>
            <a:r>
              <a:rPr sz="1600" spc="10" dirty="0">
                <a:latin typeface="Open Sans"/>
                <a:cs typeface="Open Sans"/>
              </a:rPr>
              <a:t> </a:t>
            </a:r>
            <a:r>
              <a:rPr sz="1600" spc="-10" dirty="0">
                <a:latin typeface="Open Sans"/>
                <a:cs typeface="Open Sans"/>
              </a:rPr>
              <a:t>the</a:t>
            </a:r>
            <a:r>
              <a:rPr sz="1600" spc="10" dirty="0">
                <a:latin typeface="Open Sans"/>
                <a:cs typeface="Open Sans"/>
              </a:rPr>
              <a:t> </a:t>
            </a:r>
            <a:r>
              <a:rPr sz="1600" spc="-15" dirty="0">
                <a:latin typeface="Open Sans"/>
                <a:cs typeface="Open Sans"/>
              </a:rPr>
              <a:t>s</a:t>
            </a:r>
            <a:r>
              <a:rPr sz="1600" spc="-10" dirty="0">
                <a:latin typeface="Open Sans"/>
                <a:cs typeface="Open Sans"/>
              </a:rPr>
              <a:t>to</a:t>
            </a:r>
            <a:r>
              <a:rPr sz="1600" spc="-20" dirty="0">
                <a:latin typeface="Open Sans"/>
                <a:cs typeface="Open Sans"/>
              </a:rPr>
              <a:t>r</a:t>
            </a:r>
            <a:r>
              <a:rPr sz="1600" spc="-10" dirty="0">
                <a:latin typeface="Open Sans"/>
                <a:cs typeface="Open Sans"/>
              </a:rPr>
              <a:t>y</a:t>
            </a:r>
            <a:r>
              <a:rPr sz="1600" spc="10" dirty="0">
                <a:latin typeface="Open Sans"/>
                <a:cs typeface="Open Sans"/>
              </a:rPr>
              <a:t> </a:t>
            </a:r>
            <a:r>
              <a:rPr sz="1600" spc="-10" dirty="0">
                <a:latin typeface="Open Sans"/>
                <a:cs typeface="Open Sans"/>
              </a:rPr>
              <a:t>is</a:t>
            </a:r>
            <a:r>
              <a:rPr sz="1600" spc="-5" dirty="0">
                <a:latin typeface="Open Sans"/>
                <a:cs typeface="Open Sans"/>
              </a:rPr>
              <a:t> </a:t>
            </a:r>
            <a:r>
              <a:rPr sz="1600" spc="-15" dirty="0">
                <a:latin typeface="Open Sans"/>
                <a:cs typeface="Open Sans"/>
              </a:rPr>
              <a:t>a</a:t>
            </a:r>
            <a:r>
              <a:rPr sz="1600" spc="-5" dirty="0">
                <a:latin typeface="Open Sans"/>
                <a:cs typeface="Open Sans"/>
              </a:rPr>
              <a:t>b</a:t>
            </a:r>
            <a:r>
              <a:rPr sz="1600" spc="-10" dirty="0">
                <a:latin typeface="Open Sans"/>
                <a:cs typeface="Open Sans"/>
              </a:rPr>
              <a:t>out)</a:t>
            </a:r>
            <a:endParaRPr sz="1600">
              <a:latin typeface="Open Sans"/>
              <a:cs typeface="Open Sans"/>
            </a:endParaRPr>
          </a:p>
          <a:p>
            <a:pPr marL="756285" lvl="1" indent="-286385">
              <a:lnSpc>
                <a:spcPct val="100000"/>
              </a:lnSpc>
              <a:spcBef>
                <a:spcPts val="10"/>
              </a:spcBef>
              <a:buClr>
                <a:srgbClr val="5D7975"/>
              </a:buClr>
              <a:buFont typeface="Arial"/>
              <a:buChar char="–"/>
              <a:tabLst>
                <a:tab pos="756920" algn="l"/>
              </a:tabLst>
            </a:pPr>
            <a:r>
              <a:rPr sz="1600" spc="-15" dirty="0">
                <a:latin typeface="Open Sans"/>
                <a:cs typeface="Open Sans"/>
              </a:rPr>
              <a:t>T</a:t>
            </a:r>
            <a:r>
              <a:rPr sz="1600" spc="-5" dirty="0">
                <a:latin typeface="Open Sans"/>
                <a:cs typeface="Open Sans"/>
              </a:rPr>
              <a:t>h</a:t>
            </a:r>
            <a:r>
              <a:rPr sz="1600" spc="-15" dirty="0">
                <a:latin typeface="Open Sans"/>
                <a:cs typeface="Open Sans"/>
              </a:rPr>
              <a:t>eme</a:t>
            </a:r>
            <a:r>
              <a:rPr sz="1600" spc="5" dirty="0">
                <a:latin typeface="Open Sans"/>
                <a:cs typeface="Open Sans"/>
              </a:rPr>
              <a:t> </a:t>
            </a:r>
            <a:r>
              <a:rPr sz="1600" spc="-5" dirty="0">
                <a:latin typeface="Open Sans"/>
                <a:cs typeface="Open Sans"/>
              </a:rPr>
              <a:t>(</a:t>
            </a:r>
            <a:r>
              <a:rPr sz="1600" spc="-25" dirty="0">
                <a:latin typeface="Open Sans"/>
                <a:cs typeface="Open Sans"/>
              </a:rPr>
              <a:t>w</a:t>
            </a:r>
            <a:r>
              <a:rPr sz="1600" spc="-10" dirty="0">
                <a:latin typeface="Open Sans"/>
                <a:cs typeface="Open Sans"/>
              </a:rPr>
              <a:t>hat</a:t>
            </a:r>
            <a:r>
              <a:rPr sz="1600" spc="10" dirty="0">
                <a:latin typeface="Open Sans"/>
                <a:cs typeface="Open Sans"/>
              </a:rPr>
              <a:t> </a:t>
            </a:r>
            <a:r>
              <a:rPr sz="1600" spc="-10" dirty="0">
                <a:latin typeface="Open Sans"/>
                <a:cs typeface="Open Sans"/>
              </a:rPr>
              <a:t>the</a:t>
            </a:r>
            <a:r>
              <a:rPr sz="1600" spc="-5" dirty="0">
                <a:latin typeface="Open Sans"/>
                <a:cs typeface="Open Sans"/>
              </a:rPr>
              <a:t> </a:t>
            </a:r>
            <a:r>
              <a:rPr sz="1600" spc="-20" dirty="0">
                <a:latin typeface="Open Sans"/>
                <a:cs typeface="Open Sans"/>
              </a:rPr>
              <a:t>s</a:t>
            </a:r>
            <a:r>
              <a:rPr sz="1600" spc="-10" dirty="0">
                <a:latin typeface="Open Sans"/>
                <a:cs typeface="Open Sans"/>
              </a:rPr>
              <a:t>t</a:t>
            </a:r>
            <a:r>
              <a:rPr sz="1600" spc="-20" dirty="0">
                <a:latin typeface="Open Sans"/>
                <a:cs typeface="Open Sans"/>
              </a:rPr>
              <a:t>o</a:t>
            </a:r>
            <a:r>
              <a:rPr sz="1600" spc="-15" dirty="0">
                <a:latin typeface="Open Sans"/>
                <a:cs typeface="Open Sans"/>
              </a:rPr>
              <a:t>r</a:t>
            </a:r>
            <a:r>
              <a:rPr sz="1600" spc="-10" dirty="0">
                <a:latin typeface="Open Sans"/>
                <a:cs typeface="Open Sans"/>
              </a:rPr>
              <a:t>y</a:t>
            </a:r>
            <a:r>
              <a:rPr sz="1600" spc="5" dirty="0">
                <a:latin typeface="Open Sans"/>
                <a:cs typeface="Open Sans"/>
              </a:rPr>
              <a:t> </a:t>
            </a:r>
            <a:r>
              <a:rPr sz="1600" spc="-10" dirty="0">
                <a:latin typeface="Open Sans"/>
                <a:cs typeface="Open Sans"/>
              </a:rPr>
              <a:t>is</a:t>
            </a:r>
            <a:r>
              <a:rPr sz="1600" spc="-5" dirty="0">
                <a:latin typeface="Open Sans"/>
                <a:cs typeface="Open Sans"/>
              </a:rPr>
              <a:t> </a:t>
            </a:r>
            <a:r>
              <a:rPr sz="1600" spc="-15" dirty="0">
                <a:latin typeface="Open Sans"/>
                <a:cs typeface="Open Sans"/>
              </a:rPr>
              <a:t>a</a:t>
            </a:r>
            <a:r>
              <a:rPr sz="1600" spc="-10" dirty="0">
                <a:latin typeface="Open Sans"/>
                <a:cs typeface="Open Sans"/>
              </a:rPr>
              <a:t>b</a:t>
            </a:r>
            <a:r>
              <a:rPr sz="1600" spc="-15" dirty="0">
                <a:latin typeface="Open Sans"/>
                <a:cs typeface="Open Sans"/>
              </a:rPr>
              <a:t>o</a:t>
            </a:r>
            <a:r>
              <a:rPr sz="1600" spc="-10" dirty="0">
                <a:latin typeface="Open Sans"/>
                <a:cs typeface="Open Sans"/>
              </a:rPr>
              <a:t>ut)</a:t>
            </a:r>
            <a:endParaRPr sz="1600">
              <a:latin typeface="Open Sans"/>
              <a:cs typeface="Open Sans"/>
            </a:endParaRPr>
          </a:p>
          <a:p>
            <a:pPr marL="756285" marR="276225" lvl="1" indent="-286385">
              <a:lnSpc>
                <a:spcPts val="1540"/>
              </a:lnSpc>
              <a:spcBef>
                <a:spcPts val="370"/>
              </a:spcBef>
              <a:buClr>
                <a:srgbClr val="5D7975"/>
              </a:buClr>
              <a:buFont typeface="Arial"/>
              <a:buChar char="–"/>
              <a:tabLst>
                <a:tab pos="756920" algn="l"/>
              </a:tabLst>
            </a:pPr>
            <a:r>
              <a:rPr sz="1600" spc="-15" dirty="0">
                <a:latin typeface="Open Sans"/>
                <a:cs typeface="Open Sans"/>
              </a:rPr>
              <a:t>Plo</a:t>
            </a:r>
            <a:r>
              <a:rPr sz="1600" spc="-10" dirty="0">
                <a:latin typeface="Open Sans"/>
                <a:cs typeface="Open Sans"/>
              </a:rPr>
              <a:t>t </a:t>
            </a:r>
            <a:r>
              <a:rPr sz="1600" spc="-5" dirty="0">
                <a:latin typeface="Open Sans"/>
                <a:cs typeface="Open Sans"/>
              </a:rPr>
              <a:t>(</a:t>
            </a:r>
            <a:r>
              <a:rPr sz="1600" spc="-25" dirty="0">
                <a:latin typeface="Open Sans"/>
                <a:cs typeface="Open Sans"/>
              </a:rPr>
              <a:t>w</a:t>
            </a:r>
            <a:r>
              <a:rPr sz="1600" spc="-10" dirty="0">
                <a:latin typeface="Open Sans"/>
                <a:cs typeface="Open Sans"/>
              </a:rPr>
              <a:t>hat</a:t>
            </a:r>
            <a:r>
              <a:rPr sz="1600" spc="15" dirty="0">
                <a:latin typeface="Open Sans"/>
                <a:cs typeface="Open Sans"/>
              </a:rPr>
              <a:t> </a:t>
            </a:r>
            <a:r>
              <a:rPr sz="1600" spc="-10" dirty="0">
                <a:latin typeface="Open Sans"/>
                <a:cs typeface="Open Sans"/>
              </a:rPr>
              <a:t>ha</a:t>
            </a:r>
            <a:r>
              <a:rPr sz="1600" spc="-5" dirty="0">
                <a:latin typeface="Open Sans"/>
                <a:cs typeface="Open Sans"/>
              </a:rPr>
              <a:t>pp</a:t>
            </a:r>
            <a:r>
              <a:rPr sz="1600" spc="-10" dirty="0">
                <a:latin typeface="Open Sans"/>
                <a:cs typeface="Open Sans"/>
              </a:rPr>
              <a:t>e</a:t>
            </a:r>
            <a:r>
              <a:rPr sz="1600" spc="-5" dirty="0">
                <a:latin typeface="Open Sans"/>
                <a:cs typeface="Open Sans"/>
              </a:rPr>
              <a:t>n</a:t>
            </a:r>
            <a:r>
              <a:rPr sz="1600" spc="-10" dirty="0">
                <a:latin typeface="Open Sans"/>
                <a:cs typeface="Open Sans"/>
              </a:rPr>
              <a:t>s</a:t>
            </a:r>
            <a:r>
              <a:rPr sz="1600" spc="-15" dirty="0">
                <a:latin typeface="Open Sans"/>
                <a:cs typeface="Open Sans"/>
              </a:rPr>
              <a:t> </a:t>
            </a:r>
            <a:r>
              <a:rPr sz="1600" spc="-5" dirty="0">
                <a:latin typeface="Open Sans"/>
                <a:cs typeface="Open Sans"/>
              </a:rPr>
              <a:t>d</a:t>
            </a:r>
            <a:r>
              <a:rPr sz="1600" spc="-10" dirty="0">
                <a:latin typeface="Open Sans"/>
                <a:cs typeface="Open Sans"/>
              </a:rPr>
              <a:t>uring</a:t>
            </a:r>
            <a:r>
              <a:rPr sz="1600" spc="-5" dirty="0">
                <a:latin typeface="Open Sans"/>
                <a:cs typeface="Open Sans"/>
              </a:rPr>
              <a:t> </a:t>
            </a:r>
            <a:r>
              <a:rPr sz="1600" spc="-10" dirty="0">
                <a:latin typeface="Open Sans"/>
                <a:cs typeface="Open Sans"/>
              </a:rPr>
              <a:t>the</a:t>
            </a:r>
            <a:r>
              <a:rPr sz="1600" spc="-5" dirty="0">
                <a:latin typeface="Open Sans"/>
                <a:cs typeface="Open Sans"/>
              </a:rPr>
              <a:t> </a:t>
            </a:r>
            <a:r>
              <a:rPr sz="1600" spc="-15" dirty="0">
                <a:latin typeface="Open Sans"/>
                <a:cs typeface="Open Sans"/>
              </a:rPr>
              <a:t>s</a:t>
            </a:r>
            <a:r>
              <a:rPr sz="1600" spc="-10" dirty="0">
                <a:latin typeface="Open Sans"/>
                <a:cs typeface="Open Sans"/>
              </a:rPr>
              <a:t>to</a:t>
            </a:r>
            <a:r>
              <a:rPr sz="1600" spc="-20" dirty="0">
                <a:latin typeface="Open Sans"/>
                <a:cs typeface="Open Sans"/>
              </a:rPr>
              <a:t>r</a:t>
            </a:r>
            <a:r>
              <a:rPr sz="1600" spc="-10" dirty="0">
                <a:latin typeface="Open Sans"/>
                <a:cs typeface="Open Sans"/>
              </a:rPr>
              <a:t>y)</a:t>
            </a:r>
            <a:endParaRPr sz="1600">
              <a:latin typeface="Open Sans"/>
              <a:cs typeface="Open Sans"/>
            </a:endParaRPr>
          </a:p>
          <a:p>
            <a:pPr marL="756285" lvl="1" indent="-286385">
              <a:lnSpc>
                <a:spcPct val="100000"/>
              </a:lnSpc>
              <a:spcBef>
                <a:spcPts val="10"/>
              </a:spcBef>
              <a:buClr>
                <a:srgbClr val="5D7975"/>
              </a:buClr>
              <a:buFont typeface="Arial"/>
              <a:buChar char="–"/>
              <a:tabLst>
                <a:tab pos="756920" algn="l"/>
              </a:tabLst>
            </a:pPr>
            <a:r>
              <a:rPr sz="1600" spc="-15" dirty="0">
                <a:latin typeface="Open Sans"/>
                <a:cs typeface="Open Sans"/>
              </a:rPr>
              <a:t>Res</a:t>
            </a:r>
            <a:r>
              <a:rPr sz="1600" spc="-20" dirty="0">
                <a:latin typeface="Open Sans"/>
                <a:cs typeface="Open Sans"/>
              </a:rPr>
              <a:t>o</a:t>
            </a:r>
            <a:r>
              <a:rPr sz="1600" spc="-5" dirty="0">
                <a:latin typeface="Open Sans"/>
                <a:cs typeface="Open Sans"/>
              </a:rPr>
              <a:t>lu</a:t>
            </a:r>
            <a:r>
              <a:rPr sz="1600" spc="-10" dirty="0">
                <a:latin typeface="Open Sans"/>
                <a:cs typeface="Open Sans"/>
              </a:rPr>
              <a:t>tion</a:t>
            </a:r>
            <a:r>
              <a:rPr sz="1600" dirty="0">
                <a:latin typeface="Open Sans"/>
                <a:cs typeface="Open Sans"/>
              </a:rPr>
              <a:t> </a:t>
            </a:r>
            <a:r>
              <a:rPr sz="1600" spc="-10" dirty="0">
                <a:latin typeface="Open Sans"/>
                <a:cs typeface="Open Sans"/>
              </a:rPr>
              <a:t>(h</a:t>
            </a:r>
            <a:r>
              <a:rPr sz="1600" spc="-50" dirty="0">
                <a:latin typeface="Open Sans"/>
                <a:cs typeface="Open Sans"/>
              </a:rPr>
              <a:t>o</a:t>
            </a:r>
            <a:r>
              <a:rPr sz="1600" spc="-15" dirty="0">
                <a:latin typeface="Open Sans"/>
                <a:cs typeface="Open Sans"/>
              </a:rPr>
              <a:t>w</a:t>
            </a:r>
            <a:r>
              <a:rPr sz="1600" spc="20" dirty="0">
                <a:latin typeface="Open Sans"/>
                <a:cs typeface="Open Sans"/>
              </a:rPr>
              <a:t> </a:t>
            </a:r>
            <a:r>
              <a:rPr sz="1600" spc="-10" dirty="0">
                <a:latin typeface="Open Sans"/>
                <a:cs typeface="Open Sans"/>
              </a:rPr>
              <a:t>the</a:t>
            </a:r>
            <a:r>
              <a:rPr sz="1600" dirty="0">
                <a:latin typeface="Open Sans"/>
                <a:cs typeface="Open Sans"/>
              </a:rPr>
              <a:t> </a:t>
            </a:r>
            <a:r>
              <a:rPr sz="1600" spc="-15" dirty="0">
                <a:latin typeface="Open Sans"/>
                <a:cs typeface="Open Sans"/>
              </a:rPr>
              <a:t>s</a:t>
            </a:r>
            <a:r>
              <a:rPr sz="1600" spc="-10" dirty="0">
                <a:latin typeface="Open Sans"/>
                <a:cs typeface="Open Sans"/>
              </a:rPr>
              <a:t>to</a:t>
            </a:r>
            <a:r>
              <a:rPr sz="1600" spc="-20" dirty="0">
                <a:latin typeface="Open Sans"/>
                <a:cs typeface="Open Sans"/>
              </a:rPr>
              <a:t>r</a:t>
            </a:r>
            <a:r>
              <a:rPr sz="1600" spc="-10" dirty="0">
                <a:latin typeface="Open Sans"/>
                <a:cs typeface="Open Sans"/>
              </a:rPr>
              <a:t>y</a:t>
            </a:r>
            <a:r>
              <a:rPr sz="1600" spc="10" dirty="0">
                <a:latin typeface="Open Sans"/>
                <a:cs typeface="Open Sans"/>
              </a:rPr>
              <a:t> </a:t>
            </a:r>
            <a:r>
              <a:rPr sz="1600" spc="-10" dirty="0">
                <a:latin typeface="Open Sans"/>
                <a:cs typeface="Open Sans"/>
              </a:rPr>
              <a:t>e</a:t>
            </a:r>
            <a:r>
              <a:rPr sz="1600" spc="-5" dirty="0">
                <a:latin typeface="Open Sans"/>
                <a:cs typeface="Open Sans"/>
              </a:rPr>
              <a:t>nd</a:t>
            </a:r>
            <a:r>
              <a:rPr sz="1600" spc="-15" dirty="0">
                <a:latin typeface="Open Sans"/>
                <a:cs typeface="Open Sans"/>
              </a:rPr>
              <a:t>s</a:t>
            </a:r>
            <a:r>
              <a:rPr sz="1600" spc="-5" dirty="0">
                <a:latin typeface="Open Sans"/>
                <a:cs typeface="Open Sans"/>
              </a:rPr>
              <a:t>)</a:t>
            </a:r>
            <a:endParaRPr sz="1600">
              <a:latin typeface="Open Sans"/>
              <a:cs typeface="Open Sans"/>
            </a:endParaRPr>
          </a:p>
        </p:txBody>
      </p:sp>
      <p:sp>
        <p:nvSpPr>
          <p:cNvPr id="3" name="object 3"/>
          <p:cNvSpPr/>
          <p:nvPr/>
        </p:nvSpPr>
        <p:spPr>
          <a:xfrm>
            <a:off x="472440" y="420877"/>
            <a:ext cx="7953883" cy="515112"/>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724400" y="2058923"/>
            <a:ext cx="4114800" cy="2740152"/>
          </a:xfrm>
          <a:prstGeom prst="rect">
            <a:avLst/>
          </a:prstGeom>
          <a:blipFill>
            <a:blip r:embed="rId4" cstate="print"/>
            <a:stretch>
              <a:fillRect/>
            </a:stretch>
          </a:blipFill>
        </p:spPr>
        <p:txBody>
          <a:bodyPr wrap="square" lIns="0" tIns="0" rIns="0" bIns="0" rtlCol="0"/>
          <a:lstStyle/>
          <a:p>
            <a:endParaRP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dirty="0"/>
              <a:t>12</a:t>
            </a:fld>
            <a:endParaRP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83540" y="1368315"/>
            <a:ext cx="8218805" cy="4216400"/>
          </a:xfrm>
          <a:prstGeom prst="rect">
            <a:avLst/>
          </a:prstGeom>
        </p:spPr>
        <p:txBody>
          <a:bodyPr vert="horz" wrap="square" lIns="0" tIns="0" rIns="0" bIns="0" rtlCol="0">
            <a:spAutoFit/>
          </a:bodyPr>
          <a:lstStyle/>
          <a:p>
            <a:pPr marL="355600" marR="5080" indent="-342900">
              <a:lnSpc>
                <a:spcPct val="100000"/>
              </a:lnSpc>
              <a:buClr>
                <a:srgbClr val="5D7975"/>
              </a:buClr>
              <a:buFont typeface="Wingdings"/>
              <a:buChar char=""/>
              <a:tabLst>
                <a:tab pos="355600" algn="l"/>
              </a:tabLst>
            </a:pPr>
            <a:r>
              <a:rPr sz="2400" dirty="0">
                <a:latin typeface="Open Sans"/>
                <a:cs typeface="Open Sans"/>
              </a:rPr>
              <a:t>“Readi</a:t>
            </a:r>
            <a:r>
              <a:rPr sz="2400" spc="5" dirty="0">
                <a:latin typeface="Open Sans"/>
                <a:cs typeface="Open Sans"/>
              </a:rPr>
              <a:t>n</a:t>
            </a:r>
            <a:r>
              <a:rPr sz="2400" dirty="0">
                <a:latin typeface="Open Sans"/>
                <a:cs typeface="Open Sans"/>
              </a:rPr>
              <a:t>g </a:t>
            </a:r>
            <a:r>
              <a:rPr sz="2400" spc="5" dirty="0">
                <a:latin typeface="Open Sans"/>
                <a:cs typeface="Open Sans"/>
              </a:rPr>
              <a:t>t</a:t>
            </a:r>
            <a:r>
              <a:rPr sz="2400" dirty="0">
                <a:latin typeface="Open Sans"/>
                <a:cs typeface="Open Sans"/>
              </a:rPr>
              <a:t>he same</a:t>
            </a:r>
            <a:r>
              <a:rPr sz="2400" spc="25" dirty="0">
                <a:latin typeface="Open Sans"/>
                <a:cs typeface="Open Sans"/>
              </a:rPr>
              <a:t> </a:t>
            </a:r>
            <a:r>
              <a:rPr sz="2400" dirty="0">
                <a:latin typeface="Open Sans"/>
                <a:cs typeface="Open Sans"/>
              </a:rPr>
              <a:t>sto</a:t>
            </a:r>
            <a:r>
              <a:rPr sz="2400" spc="5" dirty="0">
                <a:latin typeface="Open Sans"/>
                <a:cs typeface="Open Sans"/>
              </a:rPr>
              <a:t>r</a:t>
            </a:r>
            <a:r>
              <a:rPr sz="2400" dirty="0">
                <a:latin typeface="Open Sans"/>
                <a:cs typeface="Open Sans"/>
              </a:rPr>
              <a:t>y </a:t>
            </a:r>
            <a:r>
              <a:rPr sz="2400" spc="-45" dirty="0">
                <a:latin typeface="Open Sans"/>
                <a:cs typeface="Open Sans"/>
              </a:rPr>
              <a:t>o</a:t>
            </a:r>
            <a:r>
              <a:rPr sz="2400" dirty="0">
                <a:latin typeface="Open Sans"/>
                <a:cs typeface="Open Sans"/>
              </a:rPr>
              <a:t>ver</a:t>
            </a:r>
            <a:r>
              <a:rPr sz="2400" spc="-15" dirty="0">
                <a:latin typeface="Open Sans"/>
                <a:cs typeface="Open Sans"/>
              </a:rPr>
              <a:t> </a:t>
            </a:r>
            <a:r>
              <a:rPr sz="2400" dirty="0">
                <a:latin typeface="Open Sans"/>
                <a:cs typeface="Open Sans"/>
              </a:rPr>
              <a:t>mu</a:t>
            </a:r>
            <a:r>
              <a:rPr sz="2400" spc="5" dirty="0">
                <a:latin typeface="Open Sans"/>
                <a:cs typeface="Open Sans"/>
              </a:rPr>
              <a:t>l</a:t>
            </a:r>
            <a:r>
              <a:rPr sz="2400" dirty="0">
                <a:latin typeface="Open Sans"/>
                <a:cs typeface="Open Sans"/>
              </a:rPr>
              <a:t>t</a:t>
            </a:r>
            <a:r>
              <a:rPr sz="2400" spc="5" dirty="0">
                <a:latin typeface="Open Sans"/>
                <a:cs typeface="Open Sans"/>
              </a:rPr>
              <a:t>i</a:t>
            </a:r>
            <a:r>
              <a:rPr sz="2400" dirty="0">
                <a:latin typeface="Open Sans"/>
                <a:cs typeface="Open Sans"/>
              </a:rPr>
              <a:t>ple</a:t>
            </a:r>
            <a:r>
              <a:rPr sz="2400" spc="10" dirty="0">
                <a:latin typeface="Open Sans"/>
                <a:cs typeface="Open Sans"/>
              </a:rPr>
              <a:t> </a:t>
            </a:r>
            <a:r>
              <a:rPr sz="2400" dirty="0">
                <a:latin typeface="Open Sans"/>
                <a:cs typeface="Open Sans"/>
              </a:rPr>
              <a:t>days suppo</a:t>
            </a:r>
            <a:r>
              <a:rPr sz="2400" spc="5" dirty="0">
                <a:latin typeface="Open Sans"/>
                <a:cs typeface="Open Sans"/>
              </a:rPr>
              <a:t>r</a:t>
            </a:r>
            <a:r>
              <a:rPr sz="2400" dirty="0">
                <a:latin typeface="Open Sans"/>
                <a:cs typeface="Open Sans"/>
              </a:rPr>
              <a:t>ts </a:t>
            </a:r>
            <a:r>
              <a:rPr sz="2400" spc="-5" dirty="0">
                <a:latin typeface="Open Sans"/>
                <a:cs typeface="Open Sans"/>
              </a:rPr>
              <a:t>m</a:t>
            </a:r>
            <a:r>
              <a:rPr sz="2400" spc="-50" dirty="0">
                <a:latin typeface="Open Sans"/>
                <a:cs typeface="Open Sans"/>
              </a:rPr>
              <a:t>o</a:t>
            </a:r>
            <a:r>
              <a:rPr sz="2400" dirty="0">
                <a:latin typeface="Open Sans"/>
                <a:cs typeface="Open Sans"/>
              </a:rPr>
              <a:t>ving</a:t>
            </a:r>
            <a:r>
              <a:rPr sz="2400" spc="5" dirty="0">
                <a:latin typeface="Open Sans"/>
                <a:cs typeface="Open Sans"/>
              </a:rPr>
              <a:t> </a:t>
            </a:r>
            <a:r>
              <a:rPr sz="2400" dirty="0">
                <a:latin typeface="Open Sans"/>
                <a:cs typeface="Open Sans"/>
              </a:rPr>
              <a:t>f</a:t>
            </a:r>
            <a:r>
              <a:rPr sz="2400" spc="-45" dirty="0">
                <a:latin typeface="Open Sans"/>
                <a:cs typeface="Open Sans"/>
              </a:rPr>
              <a:t>r</a:t>
            </a:r>
            <a:r>
              <a:rPr sz="2400" dirty="0">
                <a:latin typeface="Open Sans"/>
                <a:cs typeface="Open Sans"/>
              </a:rPr>
              <a:t>om</a:t>
            </a:r>
            <a:r>
              <a:rPr sz="2400" spc="-10" dirty="0">
                <a:latin typeface="Open Sans"/>
                <a:cs typeface="Open Sans"/>
              </a:rPr>
              <a:t> </a:t>
            </a:r>
            <a:r>
              <a:rPr sz="2400" dirty="0">
                <a:latin typeface="Open Sans"/>
                <a:cs typeface="Open Sans"/>
              </a:rPr>
              <a:t>l</a:t>
            </a:r>
            <a:r>
              <a:rPr sz="2400" spc="-45" dirty="0">
                <a:latin typeface="Open Sans"/>
                <a:cs typeface="Open Sans"/>
              </a:rPr>
              <a:t>o</a:t>
            </a:r>
            <a:r>
              <a:rPr sz="2400" dirty="0">
                <a:latin typeface="Open Sans"/>
                <a:cs typeface="Open Sans"/>
              </a:rPr>
              <a:t>we</a:t>
            </a:r>
            <a:r>
              <a:rPr sz="2400" spc="-5" dirty="0">
                <a:latin typeface="Open Sans"/>
                <a:cs typeface="Open Sans"/>
              </a:rPr>
              <a:t>r</a:t>
            </a:r>
            <a:r>
              <a:rPr sz="2400" dirty="0">
                <a:latin typeface="Open Sans"/>
                <a:cs typeface="Open Sans"/>
              </a:rPr>
              <a:t>-</a:t>
            </a:r>
            <a:r>
              <a:rPr sz="2400" spc="-5" dirty="0">
                <a:latin typeface="Open Sans"/>
                <a:cs typeface="Open Sans"/>
              </a:rPr>
              <a:t> t</a:t>
            </a:r>
            <a:r>
              <a:rPr sz="2400" dirty="0">
                <a:latin typeface="Open Sans"/>
                <a:cs typeface="Open Sans"/>
              </a:rPr>
              <a:t>o</a:t>
            </a:r>
            <a:r>
              <a:rPr sz="2400" spc="-10" dirty="0">
                <a:latin typeface="Open Sans"/>
                <a:cs typeface="Open Sans"/>
              </a:rPr>
              <a:t> </a:t>
            </a:r>
            <a:r>
              <a:rPr sz="2400" dirty="0">
                <a:latin typeface="Open Sans"/>
                <a:cs typeface="Open Sans"/>
              </a:rPr>
              <a:t>hi</a:t>
            </a:r>
            <a:r>
              <a:rPr sz="2400" spc="5" dirty="0">
                <a:latin typeface="Open Sans"/>
                <a:cs typeface="Open Sans"/>
              </a:rPr>
              <a:t>g</a:t>
            </a:r>
            <a:r>
              <a:rPr sz="2400" dirty="0">
                <a:latin typeface="Open Sans"/>
                <a:cs typeface="Open Sans"/>
              </a:rPr>
              <a:t>her</a:t>
            </a:r>
            <a:r>
              <a:rPr sz="2400" spc="-5" dirty="0">
                <a:latin typeface="Open Sans"/>
                <a:cs typeface="Open Sans"/>
              </a:rPr>
              <a:t>-</a:t>
            </a:r>
            <a:r>
              <a:rPr sz="2400" dirty="0">
                <a:latin typeface="Open Sans"/>
                <a:cs typeface="Open Sans"/>
              </a:rPr>
              <a:t>l</a:t>
            </a:r>
            <a:r>
              <a:rPr sz="2400" spc="-50" dirty="0">
                <a:latin typeface="Open Sans"/>
                <a:cs typeface="Open Sans"/>
              </a:rPr>
              <a:t>e</a:t>
            </a:r>
            <a:r>
              <a:rPr sz="2400" dirty="0">
                <a:latin typeface="Open Sans"/>
                <a:cs typeface="Open Sans"/>
              </a:rPr>
              <a:t>v</a:t>
            </a:r>
            <a:r>
              <a:rPr sz="2400" spc="-10" dirty="0">
                <a:latin typeface="Open Sans"/>
                <a:cs typeface="Open Sans"/>
              </a:rPr>
              <a:t>e</a:t>
            </a:r>
            <a:r>
              <a:rPr sz="2400" dirty="0">
                <a:latin typeface="Open Sans"/>
                <a:cs typeface="Open Sans"/>
              </a:rPr>
              <a:t>l</a:t>
            </a:r>
            <a:r>
              <a:rPr sz="2400" spc="10" dirty="0">
                <a:latin typeface="Open Sans"/>
                <a:cs typeface="Open Sans"/>
              </a:rPr>
              <a:t> </a:t>
            </a:r>
            <a:r>
              <a:rPr sz="2400" dirty="0">
                <a:latin typeface="Open Sans"/>
                <a:cs typeface="Open Sans"/>
              </a:rPr>
              <a:t>th</a:t>
            </a:r>
            <a:r>
              <a:rPr sz="2400" spc="5" dirty="0">
                <a:latin typeface="Open Sans"/>
                <a:cs typeface="Open Sans"/>
              </a:rPr>
              <a:t>i</a:t>
            </a:r>
            <a:r>
              <a:rPr sz="2400" dirty="0">
                <a:latin typeface="Open Sans"/>
                <a:cs typeface="Open Sans"/>
              </a:rPr>
              <a:t>nking”</a:t>
            </a:r>
            <a:r>
              <a:rPr sz="2400" spc="-15" dirty="0">
                <a:latin typeface="Open Sans"/>
                <a:cs typeface="Open Sans"/>
              </a:rPr>
              <a:t> </a:t>
            </a:r>
            <a:r>
              <a:rPr sz="2400" spc="10" dirty="0">
                <a:latin typeface="Open Sans"/>
                <a:cs typeface="Open Sans"/>
              </a:rPr>
              <a:t>(</a:t>
            </a:r>
            <a:r>
              <a:rPr sz="2400" dirty="0">
                <a:latin typeface="Open Sans"/>
                <a:cs typeface="Open Sans"/>
              </a:rPr>
              <a:t>St</a:t>
            </a:r>
            <a:r>
              <a:rPr sz="2400" spc="-40" dirty="0">
                <a:latin typeface="Open Sans"/>
                <a:cs typeface="Open Sans"/>
              </a:rPr>
              <a:t>r</a:t>
            </a:r>
            <a:r>
              <a:rPr sz="2400" spc="-5" dirty="0">
                <a:latin typeface="Open Sans"/>
                <a:cs typeface="Open Sans"/>
              </a:rPr>
              <a:t>a</a:t>
            </a:r>
            <a:r>
              <a:rPr sz="2400" spc="-10" dirty="0">
                <a:latin typeface="Open Sans"/>
                <a:cs typeface="Open Sans"/>
              </a:rPr>
              <a:t>s</a:t>
            </a:r>
            <a:r>
              <a:rPr sz="2400" spc="-5" dirty="0">
                <a:latin typeface="Open Sans"/>
                <a:cs typeface="Open Sans"/>
              </a:rPr>
              <a:t>s</a:t>
            </a:r>
            <a:r>
              <a:rPr sz="2400" spc="-10" dirty="0">
                <a:latin typeface="Open Sans"/>
                <a:cs typeface="Open Sans"/>
              </a:rPr>
              <a:t>e</a:t>
            </a:r>
            <a:r>
              <a:rPr sz="2400" dirty="0">
                <a:latin typeface="Open Sans"/>
                <a:cs typeface="Open Sans"/>
              </a:rPr>
              <a:t>r</a:t>
            </a:r>
            <a:r>
              <a:rPr sz="2400" spc="10" dirty="0">
                <a:latin typeface="Open Sans"/>
                <a:cs typeface="Open Sans"/>
              </a:rPr>
              <a:t> </a:t>
            </a:r>
            <a:r>
              <a:rPr sz="2400" dirty="0">
                <a:latin typeface="Open Sans"/>
                <a:cs typeface="Open Sans"/>
              </a:rPr>
              <a:t>&amp; B</a:t>
            </a:r>
            <a:r>
              <a:rPr sz="2400" spc="-40" dirty="0">
                <a:latin typeface="Open Sans"/>
                <a:cs typeface="Open Sans"/>
              </a:rPr>
              <a:t>r</a:t>
            </a:r>
            <a:r>
              <a:rPr sz="2400" dirty="0">
                <a:latin typeface="Open Sans"/>
                <a:cs typeface="Open Sans"/>
              </a:rPr>
              <a:t>e</a:t>
            </a:r>
            <a:r>
              <a:rPr sz="2400" spc="-10" dirty="0">
                <a:latin typeface="Open Sans"/>
                <a:cs typeface="Open Sans"/>
              </a:rPr>
              <a:t>s</a:t>
            </a:r>
            <a:r>
              <a:rPr sz="2400" spc="-20" dirty="0">
                <a:latin typeface="Open Sans"/>
                <a:cs typeface="Open Sans"/>
              </a:rPr>
              <a:t>so</a:t>
            </a:r>
            <a:r>
              <a:rPr sz="2400" spc="-15" dirty="0">
                <a:latin typeface="Open Sans"/>
                <a:cs typeface="Open Sans"/>
              </a:rPr>
              <a:t>n</a:t>
            </a:r>
            <a:r>
              <a:rPr sz="2400" dirty="0">
                <a:latin typeface="Open Sans"/>
                <a:cs typeface="Open Sans"/>
              </a:rPr>
              <a:t>,</a:t>
            </a:r>
            <a:r>
              <a:rPr sz="2400" spc="-5" dirty="0">
                <a:latin typeface="Open Sans"/>
                <a:cs typeface="Open Sans"/>
              </a:rPr>
              <a:t> </a:t>
            </a:r>
            <a:r>
              <a:rPr sz="2400" spc="-15" dirty="0">
                <a:latin typeface="Open Sans"/>
                <a:cs typeface="Open Sans"/>
              </a:rPr>
              <a:t>2</a:t>
            </a:r>
            <a:r>
              <a:rPr sz="2400" spc="-25" dirty="0">
                <a:latin typeface="Open Sans"/>
                <a:cs typeface="Open Sans"/>
              </a:rPr>
              <a:t>0</a:t>
            </a:r>
            <a:r>
              <a:rPr sz="2400" spc="-15" dirty="0">
                <a:latin typeface="Open Sans"/>
                <a:cs typeface="Open Sans"/>
              </a:rPr>
              <a:t>1</a:t>
            </a:r>
            <a:r>
              <a:rPr sz="2400" spc="-25" dirty="0">
                <a:latin typeface="Open Sans"/>
                <a:cs typeface="Open Sans"/>
              </a:rPr>
              <a:t>7</a:t>
            </a:r>
            <a:r>
              <a:rPr sz="2400" dirty="0">
                <a:latin typeface="Open Sans"/>
                <a:cs typeface="Open Sans"/>
              </a:rPr>
              <a:t>,</a:t>
            </a:r>
            <a:r>
              <a:rPr sz="2400" spc="30" dirty="0">
                <a:latin typeface="Open Sans"/>
                <a:cs typeface="Open Sans"/>
              </a:rPr>
              <a:t> </a:t>
            </a:r>
            <a:r>
              <a:rPr sz="2400" spc="-15" dirty="0">
                <a:latin typeface="Open Sans"/>
                <a:cs typeface="Open Sans"/>
              </a:rPr>
              <a:t>p.</a:t>
            </a:r>
            <a:r>
              <a:rPr sz="2400" spc="-5" dirty="0">
                <a:latin typeface="Open Sans"/>
                <a:cs typeface="Open Sans"/>
              </a:rPr>
              <a:t> </a:t>
            </a:r>
            <a:r>
              <a:rPr sz="2400" spc="-15" dirty="0">
                <a:latin typeface="Open Sans"/>
                <a:cs typeface="Open Sans"/>
              </a:rPr>
              <a:t>5</a:t>
            </a:r>
            <a:r>
              <a:rPr sz="2400" spc="-25" dirty="0">
                <a:latin typeface="Open Sans"/>
                <a:cs typeface="Open Sans"/>
              </a:rPr>
              <a:t>8</a:t>
            </a:r>
            <a:r>
              <a:rPr sz="2400" dirty="0">
                <a:latin typeface="Open Sans"/>
                <a:cs typeface="Open Sans"/>
              </a:rPr>
              <a:t>).</a:t>
            </a:r>
            <a:endParaRPr sz="2400">
              <a:latin typeface="Open Sans"/>
              <a:cs typeface="Open Sans"/>
            </a:endParaRPr>
          </a:p>
          <a:p>
            <a:pPr marL="355600" marR="15875" indent="-342900">
              <a:lnSpc>
                <a:spcPct val="100000"/>
              </a:lnSpc>
              <a:spcBef>
                <a:spcPts val="575"/>
              </a:spcBef>
              <a:buClr>
                <a:srgbClr val="5D7975"/>
              </a:buClr>
              <a:buFont typeface="Wingdings"/>
              <a:buChar char=""/>
              <a:tabLst>
                <a:tab pos="355600" algn="l"/>
              </a:tabLst>
            </a:pPr>
            <a:r>
              <a:rPr sz="2400" spc="-20" dirty="0">
                <a:latin typeface="Open Sans"/>
                <a:cs typeface="Open Sans"/>
              </a:rPr>
              <a:t>T</a:t>
            </a:r>
            <a:r>
              <a:rPr sz="2400" spc="-10" dirty="0">
                <a:latin typeface="Open Sans"/>
                <a:cs typeface="Open Sans"/>
              </a:rPr>
              <a:t>h</a:t>
            </a:r>
            <a:r>
              <a:rPr sz="2400" dirty="0">
                <a:latin typeface="Open Sans"/>
                <a:cs typeface="Open Sans"/>
              </a:rPr>
              <a:t>e </a:t>
            </a:r>
            <a:r>
              <a:rPr sz="2400" spc="-10" dirty="0">
                <a:latin typeface="Open Sans"/>
                <a:cs typeface="Open Sans"/>
              </a:rPr>
              <a:t>s</a:t>
            </a:r>
            <a:r>
              <a:rPr sz="2400" spc="-15" dirty="0">
                <a:latin typeface="Open Sans"/>
                <a:cs typeface="Open Sans"/>
              </a:rPr>
              <a:t>econd</a:t>
            </a:r>
            <a:r>
              <a:rPr sz="2400" spc="20" dirty="0">
                <a:latin typeface="Open Sans"/>
                <a:cs typeface="Open Sans"/>
              </a:rPr>
              <a:t> </a:t>
            </a:r>
            <a:r>
              <a:rPr sz="2400" spc="-45" dirty="0">
                <a:latin typeface="Open Sans"/>
                <a:cs typeface="Open Sans"/>
              </a:rPr>
              <a:t>r</a:t>
            </a:r>
            <a:r>
              <a:rPr sz="2400" spc="-15" dirty="0">
                <a:latin typeface="Open Sans"/>
                <a:cs typeface="Open Sans"/>
              </a:rPr>
              <a:t>eadi</a:t>
            </a:r>
            <a:r>
              <a:rPr sz="2400" spc="-5" dirty="0">
                <a:latin typeface="Open Sans"/>
                <a:cs typeface="Open Sans"/>
              </a:rPr>
              <a:t>n</a:t>
            </a:r>
            <a:r>
              <a:rPr sz="2400" spc="-15" dirty="0">
                <a:latin typeface="Open Sans"/>
                <a:cs typeface="Open Sans"/>
              </a:rPr>
              <a:t>g</a:t>
            </a:r>
            <a:r>
              <a:rPr sz="2400" dirty="0">
                <a:latin typeface="Open Sans"/>
                <a:cs typeface="Open Sans"/>
              </a:rPr>
              <a:t> </a:t>
            </a:r>
            <a:r>
              <a:rPr sz="2400" spc="-15" dirty="0">
                <a:latin typeface="Open Sans"/>
                <a:cs typeface="Open Sans"/>
              </a:rPr>
              <a:t>of</a:t>
            </a:r>
            <a:r>
              <a:rPr sz="2400" dirty="0">
                <a:latin typeface="Open Sans"/>
                <a:cs typeface="Open Sans"/>
              </a:rPr>
              <a:t> </a:t>
            </a:r>
            <a:r>
              <a:rPr sz="2400" spc="-10" dirty="0">
                <a:latin typeface="Open Sans"/>
                <a:cs typeface="Open Sans"/>
              </a:rPr>
              <a:t>th</a:t>
            </a:r>
            <a:r>
              <a:rPr sz="2400" dirty="0">
                <a:latin typeface="Open Sans"/>
                <a:cs typeface="Open Sans"/>
              </a:rPr>
              <a:t>e </a:t>
            </a:r>
            <a:r>
              <a:rPr sz="2400" spc="-15" dirty="0">
                <a:latin typeface="Open Sans"/>
                <a:cs typeface="Open Sans"/>
              </a:rPr>
              <a:t>b</a:t>
            </a:r>
            <a:r>
              <a:rPr sz="2400" spc="-10" dirty="0">
                <a:latin typeface="Open Sans"/>
                <a:cs typeface="Open Sans"/>
              </a:rPr>
              <a:t>o</a:t>
            </a:r>
            <a:r>
              <a:rPr sz="2400" spc="-15" dirty="0">
                <a:latin typeface="Open Sans"/>
                <a:cs typeface="Open Sans"/>
              </a:rPr>
              <a:t>ok</a:t>
            </a:r>
            <a:r>
              <a:rPr sz="2400" dirty="0">
                <a:latin typeface="Open Sans"/>
                <a:cs typeface="Open Sans"/>
              </a:rPr>
              <a:t> </a:t>
            </a:r>
            <a:r>
              <a:rPr sz="2400" spc="-5" dirty="0">
                <a:latin typeface="Open Sans"/>
                <a:cs typeface="Open Sans"/>
              </a:rPr>
              <a:t>c</a:t>
            </a:r>
            <a:r>
              <a:rPr sz="2400" dirty="0">
                <a:latin typeface="Open Sans"/>
                <a:cs typeface="Open Sans"/>
              </a:rPr>
              <a:t>o</a:t>
            </a:r>
            <a:r>
              <a:rPr sz="2400" spc="-15" dirty="0">
                <a:latin typeface="Open Sans"/>
                <a:cs typeface="Open Sans"/>
              </a:rPr>
              <a:t>u</a:t>
            </a:r>
            <a:r>
              <a:rPr sz="2400" spc="-5" dirty="0">
                <a:latin typeface="Open Sans"/>
                <a:cs typeface="Open Sans"/>
              </a:rPr>
              <a:t>l</a:t>
            </a:r>
            <a:r>
              <a:rPr sz="2400" spc="-15" dirty="0">
                <a:latin typeface="Open Sans"/>
                <a:cs typeface="Open Sans"/>
              </a:rPr>
              <a:t>d</a:t>
            </a:r>
            <a:r>
              <a:rPr sz="2400" spc="5" dirty="0">
                <a:latin typeface="Open Sans"/>
                <a:cs typeface="Open Sans"/>
              </a:rPr>
              <a:t> </a:t>
            </a:r>
            <a:r>
              <a:rPr sz="2400" spc="-10" dirty="0">
                <a:latin typeface="Open Sans"/>
                <a:cs typeface="Open Sans"/>
              </a:rPr>
              <a:t>b</a:t>
            </a:r>
            <a:r>
              <a:rPr sz="2400" dirty="0">
                <a:latin typeface="Open Sans"/>
                <a:cs typeface="Open Sans"/>
              </a:rPr>
              <a:t>e a </a:t>
            </a:r>
            <a:r>
              <a:rPr sz="2400" spc="-10" dirty="0">
                <a:latin typeface="Open Sans"/>
                <a:cs typeface="Open Sans"/>
              </a:rPr>
              <a:t>p</a:t>
            </a:r>
            <a:r>
              <a:rPr sz="2400" dirty="0">
                <a:latin typeface="Open Sans"/>
                <a:cs typeface="Open Sans"/>
              </a:rPr>
              <a:t>ict</a:t>
            </a:r>
            <a:r>
              <a:rPr sz="2400" spc="-15" dirty="0">
                <a:latin typeface="Open Sans"/>
                <a:cs typeface="Open Sans"/>
              </a:rPr>
              <a:t>u</a:t>
            </a:r>
            <a:r>
              <a:rPr sz="2400" spc="-50" dirty="0">
                <a:latin typeface="Open Sans"/>
                <a:cs typeface="Open Sans"/>
              </a:rPr>
              <a:t>r</a:t>
            </a:r>
            <a:r>
              <a:rPr sz="2400" dirty="0">
                <a:latin typeface="Open Sans"/>
                <a:cs typeface="Open Sans"/>
              </a:rPr>
              <a:t>e</a:t>
            </a:r>
            <a:r>
              <a:rPr sz="2400" spc="-15" dirty="0">
                <a:latin typeface="Open Sans"/>
                <a:cs typeface="Open Sans"/>
              </a:rPr>
              <a:t> </a:t>
            </a:r>
            <a:r>
              <a:rPr sz="2400" spc="-20" dirty="0">
                <a:latin typeface="Open Sans"/>
                <a:cs typeface="Open Sans"/>
              </a:rPr>
              <a:t>wa</a:t>
            </a:r>
            <a:r>
              <a:rPr sz="2400" spc="-5" dirty="0">
                <a:latin typeface="Open Sans"/>
                <a:cs typeface="Open Sans"/>
              </a:rPr>
              <a:t>l</a:t>
            </a:r>
            <a:r>
              <a:rPr sz="2400" spc="-15" dirty="0">
                <a:latin typeface="Open Sans"/>
                <a:cs typeface="Open Sans"/>
              </a:rPr>
              <a:t>k</a:t>
            </a:r>
            <a:r>
              <a:rPr sz="2400" spc="-10" dirty="0">
                <a:latin typeface="Open Sans"/>
                <a:cs typeface="Open Sans"/>
              </a:rPr>
              <a:t> </a:t>
            </a:r>
            <a:r>
              <a:rPr sz="2400" spc="-5" dirty="0">
                <a:latin typeface="Open Sans"/>
                <a:cs typeface="Open Sans"/>
              </a:rPr>
              <a:t>al</a:t>
            </a:r>
            <a:r>
              <a:rPr sz="2400" spc="5" dirty="0">
                <a:latin typeface="Open Sans"/>
                <a:cs typeface="Open Sans"/>
              </a:rPr>
              <a:t>l</a:t>
            </a:r>
            <a:r>
              <a:rPr sz="2400" spc="-45" dirty="0">
                <a:latin typeface="Open Sans"/>
                <a:cs typeface="Open Sans"/>
              </a:rPr>
              <a:t>o</a:t>
            </a:r>
            <a:r>
              <a:rPr sz="2400" spc="-20" dirty="0">
                <a:latin typeface="Open Sans"/>
                <a:cs typeface="Open Sans"/>
              </a:rPr>
              <a:t>w</a:t>
            </a:r>
            <a:r>
              <a:rPr sz="2400" spc="-5" dirty="0">
                <a:latin typeface="Open Sans"/>
                <a:cs typeface="Open Sans"/>
              </a:rPr>
              <a:t>i</a:t>
            </a:r>
            <a:r>
              <a:rPr sz="2400" spc="-15" dirty="0">
                <a:latin typeface="Open Sans"/>
                <a:cs typeface="Open Sans"/>
              </a:rPr>
              <a:t>ng</a:t>
            </a:r>
            <a:r>
              <a:rPr sz="2400" spc="-5" dirty="0">
                <a:latin typeface="Open Sans"/>
                <a:cs typeface="Open Sans"/>
              </a:rPr>
              <a:t> </a:t>
            </a:r>
            <a:r>
              <a:rPr sz="2400" spc="-20" dirty="0">
                <a:latin typeface="Open Sans"/>
                <a:cs typeface="Open Sans"/>
              </a:rPr>
              <a:t>chi</a:t>
            </a:r>
            <a:r>
              <a:rPr sz="2400" dirty="0">
                <a:latin typeface="Open Sans"/>
                <a:cs typeface="Open Sans"/>
              </a:rPr>
              <a:t>l</a:t>
            </a:r>
            <a:r>
              <a:rPr sz="2400" spc="-10" dirty="0">
                <a:latin typeface="Open Sans"/>
                <a:cs typeface="Open Sans"/>
              </a:rPr>
              <a:t>d</a:t>
            </a:r>
            <a:r>
              <a:rPr sz="2400" spc="-45" dirty="0">
                <a:latin typeface="Open Sans"/>
                <a:cs typeface="Open Sans"/>
              </a:rPr>
              <a:t>r</a:t>
            </a:r>
            <a:r>
              <a:rPr sz="2400" spc="-20" dirty="0">
                <a:latin typeface="Open Sans"/>
                <a:cs typeface="Open Sans"/>
              </a:rPr>
              <a:t>e</a:t>
            </a:r>
            <a:r>
              <a:rPr sz="2400" spc="-15" dirty="0">
                <a:latin typeface="Open Sans"/>
                <a:cs typeface="Open Sans"/>
              </a:rPr>
              <a:t>n</a:t>
            </a:r>
            <a:r>
              <a:rPr sz="2400" spc="-10" dirty="0">
                <a:latin typeface="Open Sans"/>
                <a:cs typeface="Open Sans"/>
              </a:rPr>
              <a:t> </a:t>
            </a:r>
            <a:r>
              <a:rPr sz="2400" dirty="0">
                <a:latin typeface="Open Sans"/>
                <a:cs typeface="Open Sans"/>
              </a:rPr>
              <a:t>to</a:t>
            </a:r>
            <a:r>
              <a:rPr sz="2400" spc="5" dirty="0">
                <a:latin typeface="Open Sans"/>
                <a:cs typeface="Open Sans"/>
              </a:rPr>
              <a:t> </a:t>
            </a:r>
            <a:r>
              <a:rPr sz="2400" spc="-45" dirty="0">
                <a:latin typeface="Open Sans"/>
                <a:cs typeface="Open Sans"/>
              </a:rPr>
              <a:t>r</a:t>
            </a:r>
            <a:r>
              <a:rPr sz="2400" spc="-10" dirty="0">
                <a:latin typeface="Open Sans"/>
                <a:cs typeface="Open Sans"/>
              </a:rPr>
              <a:t>etell</a:t>
            </a:r>
            <a:r>
              <a:rPr sz="2400" spc="5" dirty="0">
                <a:latin typeface="Open Sans"/>
                <a:cs typeface="Open Sans"/>
              </a:rPr>
              <a:t> </a:t>
            </a:r>
            <a:r>
              <a:rPr sz="2400" spc="-10" dirty="0">
                <a:latin typeface="Open Sans"/>
                <a:cs typeface="Open Sans"/>
              </a:rPr>
              <a:t>th</a:t>
            </a:r>
            <a:r>
              <a:rPr sz="2400" dirty="0">
                <a:latin typeface="Open Sans"/>
                <a:cs typeface="Open Sans"/>
              </a:rPr>
              <a:t>e</a:t>
            </a:r>
            <a:r>
              <a:rPr sz="2400" spc="5" dirty="0">
                <a:latin typeface="Open Sans"/>
                <a:cs typeface="Open Sans"/>
              </a:rPr>
              <a:t> </a:t>
            </a:r>
            <a:r>
              <a:rPr sz="2400" spc="-5" dirty="0">
                <a:latin typeface="Open Sans"/>
                <a:cs typeface="Open Sans"/>
              </a:rPr>
              <a:t>sto</a:t>
            </a:r>
            <a:r>
              <a:rPr sz="2400" spc="5" dirty="0">
                <a:latin typeface="Open Sans"/>
                <a:cs typeface="Open Sans"/>
              </a:rPr>
              <a:t>r</a:t>
            </a:r>
            <a:r>
              <a:rPr sz="2400" spc="-15" dirty="0">
                <a:latin typeface="Open Sans"/>
                <a:cs typeface="Open Sans"/>
              </a:rPr>
              <a:t>y</a:t>
            </a:r>
            <a:r>
              <a:rPr sz="2400" dirty="0">
                <a:latin typeface="Open Sans"/>
                <a:cs typeface="Open Sans"/>
              </a:rPr>
              <a:t> t</a:t>
            </a:r>
            <a:r>
              <a:rPr sz="2400" spc="-15" dirty="0">
                <a:latin typeface="Open Sans"/>
                <a:cs typeface="Open Sans"/>
              </a:rPr>
              <a:t>h</a:t>
            </a:r>
            <a:r>
              <a:rPr sz="2400" spc="-50" dirty="0">
                <a:latin typeface="Open Sans"/>
                <a:cs typeface="Open Sans"/>
              </a:rPr>
              <a:t>r</a:t>
            </a:r>
            <a:r>
              <a:rPr sz="2400" spc="-15" dirty="0">
                <a:latin typeface="Open Sans"/>
                <a:cs typeface="Open Sans"/>
              </a:rPr>
              <a:t>o</a:t>
            </a:r>
            <a:r>
              <a:rPr sz="2400" spc="-10" dirty="0">
                <a:latin typeface="Open Sans"/>
                <a:cs typeface="Open Sans"/>
              </a:rPr>
              <a:t>u</a:t>
            </a:r>
            <a:r>
              <a:rPr sz="2400" spc="-15" dirty="0">
                <a:latin typeface="Open Sans"/>
                <a:cs typeface="Open Sans"/>
              </a:rPr>
              <a:t>gh</a:t>
            </a:r>
            <a:r>
              <a:rPr sz="2400" spc="-20" dirty="0">
                <a:latin typeface="Open Sans"/>
                <a:cs typeface="Open Sans"/>
              </a:rPr>
              <a:t> </a:t>
            </a:r>
            <a:r>
              <a:rPr sz="2400" spc="-10" dirty="0">
                <a:latin typeface="Open Sans"/>
                <a:cs typeface="Open Sans"/>
              </a:rPr>
              <a:t>p</a:t>
            </a:r>
            <a:r>
              <a:rPr sz="2400" dirty="0">
                <a:latin typeface="Open Sans"/>
                <a:cs typeface="Open Sans"/>
              </a:rPr>
              <a:t>ict</a:t>
            </a:r>
            <a:r>
              <a:rPr sz="2400" spc="-15" dirty="0">
                <a:latin typeface="Open Sans"/>
                <a:cs typeface="Open Sans"/>
              </a:rPr>
              <a:t>u</a:t>
            </a:r>
            <a:r>
              <a:rPr sz="2400" spc="-50" dirty="0">
                <a:latin typeface="Open Sans"/>
                <a:cs typeface="Open Sans"/>
              </a:rPr>
              <a:t>r</a:t>
            </a:r>
            <a:r>
              <a:rPr sz="2400" dirty="0">
                <a:latin typeface="Open Sans"/>
                <a:cs typeface="Open Sans"/>
              </a:rPr>
              <a:t>e</a:t>
            </a:r>
            <a:r>
              <a:rPr sz="2400" spc="-10" dirty="0">
                <a:latin typeface="Open Sans"/>
                <a:cs typeface="Open Sans"/>
              </a:rPr>
              <a:t>s</a:t>
            </a:r>
            <a:r>
              <a:rPr sz="2400" dirty="0">
                <a:latin typeface="Open Sans"/>
                <a:cs typeface="Open Sans"/>
              </a:rPr>
              <a:t>. </a:t>
            </a:r>
            <a:r>
              <a:rPr sz="2400" spc="-5" dirty="0">
                <a:latin typeface="Open Sans"/>
                <a:cs typeface="Open Sans"/>
              </a:rPr>
              <a:t>Focu</a:t>
            </a:r>
            <a:r>
              <a:rPr sz="2400" dirty="0">
                <a:latin typeface="Open Sans"/>
                <a:cs typeface="Open Sans"/>
              </a:rPr>
              <a:t>s </a:t>
            </a:r>
            <a:r>
              <a:rPr sz="2400" spc="5" dirty="0">
                <a:latin typeface="Open Sans"/>
                <a:cs typeface="Open Sans"/>
              </a:rPr>
              <a:t>q</a:t>
            </a:r>
            <a:r>
              <a:rPr sz="2400" dirty="0">
                <a:latin typeface="Open Sans"/>
                <a:cs typeface="Open Sans"/>
              </a:rPr>
              <a:t>uestions </a:t>
            </a:r>
            <a:r>
              <a:rPr sz="2400" spc="-5" dirty="0">
                <a:latin typeface="Open Sans"/>
                <a:cs typeface="Open Sans"/>
              </a:rPr>
              <a:t>as</a:t>
            </a:r>
            <a:r>
              <a:rPr sz="2400" spc="-55" dirty="0">
                <a:latin typeface="Open Sans"/>
                <a:cs typeface="Open Sans"/>
              </a:rPr>
              <a:t>k</a:t>
            </a:r>
            <a:r>
              <a:rPr sz="2400" spc="-5" dirty="0">
                <a:latin typeface="Open Sans"/>
                <a:cs typeface="Open Sans"/>
              </a:rPr>
              <a:t>e</a:t>
            </a:r>
            <a:r>
              <a:rPr sz="2400" dirty="0">
                <a:latin typeface="Open Sans"/>
                <a:cs typeface="Open Sans"/>
              </a:rPr>
              <a:t>d</a:t>
            </a:r>
            <a:r>
              <a:rPr sz="2400" spc="25" dirty="0">
                <a:latin typeface="Open Sans"/>
                <a:cs typeface="Open Sans"/>
              </a:rPr>
              <a:t> </a:t>
            </a:r>
            <a:r>
              <a:rPr sz="2400" dirty="0">
                <a:latin typeface="Open Sans"/>
                <a:cs typeface="Open Sans"/>
              </a:rPr>
              <a:t>on </a:t>
            </a:r>
            <a:r>
              <a:rPr sz="2400" spc="10" dirty="0">
                <a:latin typeface="Open Sans"/>
                <a:cs typeface="Open Sans"/>
              </a:rPr>
              <a:t>d</a:t>
            </a:r>
            <a:r>
              <a:rPr sz="2400" spc="-5" dirty="0">
                <a:latin typeface="Open Sans"/>
                <a:cs typeface="Open Sans"/>
              </a:rPr>
              <a:t>etail</a:t>
            </a:r>
            <a:r>
              <a:rPr sz="2400" dirty="0">
                <a:latin typeface="Open Sans"/>
                <a:cs typeface="Open Sans"/>
              </a:rPr>
              <a:t>s</a:t>
            </a:r>
            <a:r>
              <a:rPr sz="2400" spc="20" dirty="0">
                <a:latin typeface="Open Sans"/>
                <a:cs typeface="Open Sans"/>
              </a:rPr>
              <a:t> </a:t>
            </a:r>
            <a:r>
              <a:rPr sz="2400" dirty="0">
                <a:latin typeface="Open Sans"/>
                <a:cs typeface="Open Sans"/>
              </a:rPr>
              <a:t>fo</a:t>
            </a:r>
            <a:r>
              <a:rPr sz="2400" spc="5" dirty="0">
                <a:latin typeface="Open Sans"/>
                <a:cs typeface="Open Sans"/>
              </a:rPr>
              <a:t>u</a:t>
            </a:r>
            <a:r>
              <a:rPr sz="2400" dirty="0">
                <a:latin typeface="Open Sans"/>
                <a:cs typeface="Open Sans"/>
              </a:rPr>
              <a:t>nd</a:t>
            </a:r>
            <a:r>
              <a:rPr sz="2400" spc="-5" dirty="0">
                <a:latin typeface="Open Sans"/>
                <a:cs typeface="Open Sans"/>
              </a:rPr>
              <a:t> </a:t>
            </a:r>
            <a:r>
              <a:rPr sz="2400" dirty="0">
                <a:latin typeface="Open Sans"/>
                <a:cs typeface="Open Sans"/>
              </a:rPr>
              <a:t>in</a:t>
            </a:r>
            <a:r>
              <a:rPr sz="2400" spc="5" dirty="0">
                <a:latin typeface="Open Sans"/>
                <a:cs typeface="Open Sans"/>
              </a:rPr>
              <a:t> </a:t>
            </a:r>
            <a:r>
              <a:rPr sz="2400" dirty="0">
                <a:latin typeface="Open Sans"/>
                <a:cs typeface="Open Sans"/>
              </a:rPr>
              <a:t>p</a:t>
            </a:r>
            <a:r>
              <a:rPr sz="2400" spc="5" dirty="0">
                <a:latin typeface="Open Sans"/>
                <a:cs typeface="Open Sans"/>
              </a:rPr>
              <a:t>i</a:t>
            </a:r>
            <a:r>
              <a:rPr sz="2400" spc="-5" dirty="0">
                <a:latin typeface="Open Sans"/>
                <a:cs typeface="Open Sans"/>
              </a:rPr>
              <a:t>ctu</a:t>
            </a:r>
            <a:r>
              <a:rPr sz="2400" spc="-45" dirty="0">
                <a:latin typeface="Open Sans"/>
                <a:cs typeface="Open Sans"/>
              </a:rPr>
              <a:t>r</a:t>
            </a:r>
            <a:r>
              <a:rPr sz="2400" dirty="0">
                <a:latin typeface="Open Sans"/>
                <a:cs typeface="Open Sans"/>
              </a:rPr>
              <a:t>e</a:t>
            </a:r>
            <a:r>
              <a:rPr sz="2400" spc="-10" dirty="0">
                <a:latin typeface="Open Sans"/>
                <a:cs typeface="Open Sans"/>
              </a:rPr>
              <a:t>s</a:t>
            </a:r>
            <a:r>
              <a:rPr sz="2400" dirty="0">
                <a:latin typeface="Open Sans"/>
                <a:cs typeface="Open Sans"/>
              </a:rPr>
              <a:t>.</a:t>
            </a:r>
            <a:endParaRPr sz="2400">
              <a:latin typeface="Open Sans"/>
              <a:cs typeface="Open Sans"/>
            </a:endParaRPr>
          </a:p>
          <a:p>
            <a:pPr marL="355600" marR="271145" indent="-342900">
              <a:lnSpc>
                <a:spcPct val="100000"/>
              </a:lnSpc>
              <a:spcBef>
                <a:spcPts val="575"/>
              </a:spcBef>
              <a:buClr>
                <a:srgbClr val="5D7975"/>
              </a:buClr>
              <a:buFont typeface="Wingdings"/>
              <a:buChar char=""/>
              <a:tabLst>
                <a:tab pos="355600" algn="l"/>
              </a:tabLst>
            </a:pPr>
            <a:r>
              <a:rPr sz="2400" spc="-20" dirty="0">
                <a:latin typeface="Open Sans"/>
                <a:cs typeface="Open Sans"/>
              </a:rPr>
              <a:t>D</a:t>
            </a:r>
            <a:r>
              <a:rPr sz="2400" spc="-10" dirty="0">
                <a:latin typeface="Open Sans"/>
                <a:cs typeface="Open Sans"/>
              </a:rPr>
              <a:t>u</a:t>
            </a:r>
            <a:r>
              <a:rPr sz="2400" spc="-5" dirty="0">
                <a:latin typeface="Open Sans"/>
                <a:cs typeface="Open Sans"/>
              </a:rPr>
              <a:t>r</a:t>
            </a:r>
            <a:r>
              <a:rPr sz="2400" spc="5" dirty="0">
                <a:latin typeface="Open Sans"/>
                <a:cs typeface="Open Sans"/>
              </a:rPr>
              <a:t>i</a:t>
            </a:r>
            <a:r>
              <a:rPr sz="2400" spc="-15" dirty="0">
                <a:latin typeface="Open Sans"/>
                <a:cs typeface="Open Sans"/>
              </a:rPr>
              <a:t>ng</a:t>
            </a:r>
            <a:r>
              <a:rPr sz="2400" spc="-20" dirty="0">
                <a:latin typeface="Open Sans"/>
                <a:cs typeface="Open Sans"/>
              </a:rPr>
              <a:t> ad</a:t>
            </a:r>
            <a:r>
              <a:rPr sz="2400" spc="-5" dirty="0">
                <a:latin typeface="Open Sans"/>
                <a:cs typeface="Open Sans"/>
              </a:rPr>
              <a:t>d</a:t>
            </a:r>
            <a:r>
              <a:rPr sz="2400" spc="-10" dirty="0">
                <a:latin typeface="Open Sans"/>
                <a:cs typeface="Open Sans"/>
              </a:rPr>
              <a:t>i</a:t>
            </a:r>
            <a:r>
              <a:rPr sz="2400" spc="-5" dirty="0">
                <a:latin typeface="Open Sans"/>
                <a:cs typeface="Open Sans"/>
              </a:rPr>
              <a:t>t</a:t>
            </a:r>
            <a:r>
              <a:rPr sz="2400" spc="-10" dirty="0">
                <a:latin typeface="Open Sans"/>
                <a:cs typeface="Open Sans"/>
              </a:rPr>
              <a:t>io</a:t>
            </a:r>
            <a:r>
              <a:rPr sz="2400" spc="-15" dirty="0">
                <a:latin typeface="Open Sans"/>
                <a:cs typeface="Open Sans"/>
              </a:rPr>
              <a:t>nal</a:t>
            </a:r>
            <a:r>
              <a:rPr sz="2400" spc="15" dirty="0">
                <a:latin typeface="Open Sans"/>
                <a:cs typeface="Open Sans"/>
              </a:rPr>
              <a:t> </a:t>
            </a:r>
            <a:r>
              <a:rPr sz="2400" spc="-45" dirty="0">
                <a:latin typeface="Open Sans"/>
                <a:cs typeface="Open Sans"/>
              </a:rPr>
              <a:t>r</a:t>
            </a:r>
            <a:r>
              <a:rPr sz="2400" spc="-15" dirty="0">
                <a:latin typeface="Open Sans"/>
                <a:cs typeface="Open Sans"/>
              </a:rPr>
              <a:t>eadi</a:t>
            </a:r>
            <a:r>
              <a:rPr sz="2400" spc="-5" dirty="0">
                <a:latin typeface="Open Sans"/>
                <a:cs typeface="Open Sans"/>
              </a:rPr>
              <a:t>n</a:t>
            </a:r>
            <a:r>
              <a:rPr sz="2400" dirty="0">
                <a:latin typeface="Open Sans"/>
                <a:cs typeface="Open Sans"/>
              </a:rPr>
              <a:t>gs,</a:t>
            </a:r>
            <a:r>
              <a:rPr sz="2400" spc="-5" dirty="0">
                <a:latin typeface="Open Sans"/>
                <a:cs typeface="Open Sans"/>
              </a:rPr>
              <a:t> </a:t>
            </a:r>
            <a:r>
              <a:rPr sz="2400" spc="-15" dirty="0">
                <a:latin typeface="Open Sans"/>
                <a:cs typeface="Open Sans"/>
              </a:rPr>
              <a:t>you</a:t>
            </a:r>
            <a:r>
              <a:rPr sz="2400" spc="10" dirty="0">
                <a:latin typeface="Open Sans"/>
                <a:cs typeface="Open Sans"/>
              </a:rPr>
              <a:t> </a:t>
            </a:r>
            <a:r>
              <a:rPr sz="2400" spc="-20" dirty="0">
                <a:latin typeface="Open Sans"/>
                <a:cs typeface="Open Sans"/>
              </a:rPr>
              <a:t>ca</a:t>
            </a:r>
            <a:r>
              <a:rPr sz="2400" spc="-15" dirty="0">
                <a:latin typeface="Open Sans"/>
                <a:cs typeface="Open Sans"/>
              </a:rPr>
              <a:t>n</a:t>
            </a:r>
            <a:r>
              <a:rPr sz="2400" dirty="0">
                <a:latin typeface="Open Sans"/>
                <a:cs typeface="Open Sans"/>
              </a:rPr>
              <a:t> </a:t>
            </a:r>
            <a:r>
              <a:rPr sz="2400" spc="-5" dirty="0">
                <a:latin typeface="Open Sans"/>
                <a:cs typeface="Open Sans"/>
              </a:rPr>
              <a:t>s</a:t>
            </a:r>
            <a:r>
              <a:rPr sz="2400" spc="-10" dirty="0">
                <a:latin typeface="Open Sans"/>
                <a:cs typeface="Open Sans"/>
              </a:rPr>
              <a:t>e</a:t>
            </a:r>
            <a:r>
              <a:rPr sz="2400" dirty="0">
                <a:latin typeface="Open Sans"/>
                <a:cs typeface="Open Sans"/>
              </a:rPr>
              <a:t>lect</a:t>
            </a:r>
            <a:r>
              <a:rPr sz="2400" spc="25" dirty="0">
                <a:latin typeface="Open Sans"/>
                <a:cs typeface="Open Sans"/>
              </a:rPr>
              <a:t> </a:t>
            </a:r>
            <a:r>
              <a:rPr sz="2400" dirty="0">
                <a:latin typeface="Open Sans"/>
                <a:cs typeface="Open Sans"/>
              </a:rPr>
              <a:t>a</a:t>
            </a:r>
            <a:r>
              <a:rPr sz="2400" spc="5" dirty="0">
                <a:latin typeface="Open Sans"/>
                <a:cs typeface="Open Sans"/>
              </a:rPr>
              <a:t> </a:t>
            </a:r>
            <a:r>
              <a:rPr sz="2400" spc="-20" dirty="0">
                <a:latin typeface="Open Sans"/>
                <a:cs typeface="Open Sans"/>
              </a:rPr>
              <a:t>co</a:t>
            </a:r>
            <a:r>
              <a:rPr sz="2400" spc="-10" dirty="0">
                <a:latin typeface="Open Sans"/>
                <a:cs typeface="Open Sans"/>
              </a:rPr>
              <a:t>uple</a:t>
            </a:r>
            <a:r>
              <a:rPr sz="2400" spc="-5" dirty="0">
                <a:latin typeface="Open Sans"/>
                <a:cs typeface="Open Sans"/>
              </a:rPr>
              <a:t> </a:t>
            </a:r>
            <a:r>
              <a:rPr sz="2400" dirty="0">
                <a:latin typeface="Open Sans"/>
                <a:cs typeface="Open Sans"/>
              </a:rPr>
              <a:t>o</a:t>
            </a:r>
            <a:r>
              <a:rPr sz="2400" spc="-10" dirty="0">
                <a:latin typeface="Open Sans"/>
                <a:cs typeface="Open Sans"/>
              </a:rPr>
              <a:t>f p</a:t>
            </a:r>
            <a:r>
              <a:rPr sz="2400" spc="-5" dirty="0">
                <a:latin typeface="Open Sans"/>
                <a:cs typeface="Open Sans"/>
              </a:rPr>
              <a:t>age</a:t>
            </a:r>
            <a:r>
              <a:rPr sz="2400" dirty="0">
                <a:latin typeface="Open Sans"/>
                <a:cs typeface="Open Sans"/>
              </a:rPr>
              <a:t>s </a:t>
            </a:r>
            <a:r>
              <a:rPr sz="2400" spc="5" dirty="0">
                <a:latin typeface="Open Sans"/>
                <a:cs typeface="Open Sans"/>
              </a:rPr>
              <a:t>t</a:t>
            </a:r>
            <a:r>
              <a:rPr sz="2400" dirty="0">
                <a:latin typeface="Open Sans"/>
                <a:cs typeface="Open Sans"/>
              </a:rPr>
              <a:t>o </a:t>
            </a:r>
            <a:r>
              <a:rPr sz="2400" spc="-20" dirty="0">
                <a:latin typeface="Open Sans"/>
                <a:cs typeface="Open Sans"/>
              </a:rPr>
              <a:t>s</a:t>
            </a:r>
            <a:r>
              <a:rPr sz="2400" spc="-10" dirty="0">
                <a:latin typeface="Open Sans"/>
                <a:cs typeface="Open Sans"/>
              </a:rPr>
              <a:t>p</a:t>
            </a:r>
            <a:r>
              <a:rPr sz="2400" spc="-15" dirty="0">
                <a:latin typeface="Open Sans"/>
                <a:cs typeface="Open Sans"/>
              </a:rPr>
              <a:t>end</a:t>
            </a:r>
            <a:r>
              <a:rPr sz="2400" spc="15" dirty="0">
                <a:latin typeface="Open Sans"/>
                <a:cs typeface="Open Sans"/>
              </a:rPr>
              <a:t> </a:t>
            </a:r>
            <a:r>
              <a:rPr sz="2400" spc="-5" dirty="0">
                <a:latin typeface="Open Sans"/>
                <a:cs typeface="Open Sans"/>
              </a:rPr>
              <a:t>m</a:t>
            </a:r>
            <a:r>
              <a:rPr sz="2400" dirty="0">
                <a:latin typeface="Open Sans"/>
                <a:cs typeface="Open Sans"/>
              </a:rPr>
              <a:t>o</a:t>
            </a:r>
            <a:r>
              <a:rPr sz="2400" spc="-45" dirty="0">
                <a:latin typeface="Open Sans"/>
                <a:cs typeface="Open Sans"/>
              </a:rPr>
              <a:t>r</a:t>
            </a:r>
            <a:r>
              <a:rPr sz="2400" dirty="0">
                <a:latin typeface="Open Sans"/>
                <a:cs typeface="Open Sans"/>
              </a:rPr>
              <a:t>e ti</a:t>
            </a:r>
            <a:r>
              <a:rPr sz="2400" spc="5" dirty="0">
                <a:latin typeface="Open Sans"/>
                <a:cs typeface="Open Sans"/>
              </a:rPr>
              <a:t>m</a:t>
            </a:r>
            <a:r>
              <a:rPr sz="2400" dirty="0">
                <a:latin typeface="Open Sans"/>
                <a:cs typeface="Open Sans"/>
              </a:rPr>
              <a:t>e</a:t>
            </a:r>
            <a:r>
              <a:rPr sz="2400" spc="5" dirty="0">
                <a:latin typeface="Open Sans"/>
                <a:cs typeface="Open Sans"/>
              </a:rPr>
              <a:t> </a:t>
            </a:r>
            <a:r>
              <a:rPr sz="2400" spc="-10" dirty="0">
                <a:latin typeface="Open Sans"/>
                <a:cs typeface="Open Sans"/>
              </a:rPr>
              <a:t>d</a:t>
            </a:r>
            <a:r>
              <a:rPr sz="2400" spc="-15" dirty="0">
                <a:latin typeface="Open Sans"/>
                <a:cs typeface="Open Sans"/>
              </a:rPr>
              <a:t>iscus</a:t>
            </a:r>
            <a:r>
              <a:rPr sz="2400" spc="-25" dirty="0">
                <a:latin typeface="Open Sans"/>
                <a:cs typeface="Open Sans"/>
              </a:rPr>
              <a:t>s</a:t>
            </a:r>
            <a:r>
              <a:rPr sz="2400" spc="-10" dirty="0">
                <a:latin typeface="Open Sans"/>
                <a:cs typeface="Open Sans"/>
              </a:rPr>
              <a:t>ing.</a:t>
            </a:r>
            <a:endParaRPr sz="2400">
              <a:latin typeface="Open Sans"/>
              <a:cs typeface="Open Sans"/>
            </a:endParaRPr>
          </a:p>
          <a:p>
            <a:pPr marL="355600" marR="62865" indent="-342900">
              <a:lnSpc>
                <a:spcPct val="100000"/>
              </a:lnSpc>
              <a:spcBef>
                <a:spcPts val="575"/>
              </a:spcBef>
              <a:buClr>
                <a:srgbClr val="5D7975"/>
              </a:buClr>
              <a:buFont typeface="Wingdings"/>
              <a:buChar char=""/>
              <a:tabLst>
                <a:tab pos="355600" algn="l"/>
              </a:tabLst>
            </a:pPr>
            <a:r>
              <a:rPr sz="2400" dirty="0">
                <a:latin typeface="Open Sans"/>
                <a:cs typeface="Open Sans"/>
              </a:rPr>
              <a:t>Avo</a:t>
            </a:r>
            <a:r>
              <a:rPr sz="2400" spc="5" dirty="0">
                <a:latin typeface="Open Sans"/>
                <a:cs typeface="Open Sans"/>
              </a:rPr>
              <a:t>i</a:t>
            </a:r>
            <a:r>
              <a:rPr sz="2400" dirty="0">
                <a:latin typeface="Open Sans"/>
                <a:cs typeface="Open Sans"/>
              </a:rPr>
              <a:t>d </a:t>
            </a:r>
            <a:r>
              <a:rPr sz="2400" spc="-5" dirty="0">
                <a:latin typeface="Open Sans"/>
                <a:cs typeface="Open Sans"/>
              </a:rPr>
              <a:t>askin</a:t>
            </a:r>
            <a:r>
              <a:rPr sz="2400" dirty="0">
                <a:latin typeface="Open Sans"/>
                <a:cs typeface="Open Sans"/>
              </a:rPr>
              <a:t>g</a:t>
            </a:r>
            <a:r>
              <a:rPr sz="2400" spc="15" dirty="0">
                <a:latin typeface="Open Sans"/>
                <a:cs typeface="Open Sans"/>
              </a:rPr>
              <a:t> </a:t>
            </a:r>
            <a:r>
              <a:rPr sz="2400" spc="-5" dirty="0">
                <a:latin typeface="Open Sans"/>
                <a:cs typeface="Open Sans"/>
              </a:rPr>
              <a:t>al</a:t>
            </a:r>
            <a:r>
              <a:rPr sz="2400" dirty="0">
                <a:latin typeface="Open Sans"/>
                <a:cs typeface="Open Sans"/>
              </a:rPr>
              <a:t>l</a:t>
            </a:r>
            <a:r>
              <a:rPr sz="2400" spc="15" dirty="0">
                <a:latin typeface="Open Sans"/>
                <a:cs typeface="Open Sans"/>
              </a:rPr>
              <a:t> </a:t>
            </a:r>
            <a:r>
              <a:rPr sz="2400" dirty="0">
                <a:latin typeface="Open Sans"/>
                <a:cs typeface="Open Sans"/>
              </a:rPr>
              <a:t>q</a:t>
            </a:r>
            <a:r>
              <a:rPr sz="2400" spc="5" dirty="0">
                <a:latin typeface="Open Sans"/>
                <a:cs typeface="Open Sans"/>
              </a:rPr>
              <a:t>u</a:t>
            </a:r>
            <a:r>
              <a:rPr sz="2400" dirty="0">
                <a:latin typeface="Open Sans"/>
                <a:cs typeface="Open Sans"/>
              </a:rPr>
              <a:t>e</a:t>
            </a:r>
            <a:r>
              <a:rPr sz="2400" spc="-10" dirty="0">
                <a:latin typeface="Open Sans"/>
                <a:cs typeface="Open Sans"/>
              </a:rPr>
              <a:t>s</a:t>
            </a:r>
            <a:r>
              <a:rPr sz="2400" dirty="0">
                <a:latin typeface="Open Sans"/>
                <a:cs typeface="Open Sans"/>
              </a:rPr>
              <a:t>t</a:t>
            </a:r>
            <a:r>
              <a:rPr sz="2400" spc="5" dirty="0">
                <a:latin typeface="Open Sans"/>
                <a:cs typeface="Open Sans"/>
              </a:rPr>
              <a:t>i</a:t>
            </a:r>
            <a:r>
              <a:rPr sz="2400" dirty="0">
                <a:latin typeface="Open Sans"/>
                <a:cs typeface="Open Sans"/>
              </a:rPr>
              <a:t>ons</a:t>
            </a:r>
            <a:r>
              <a:rPr sz="2400" spc="10" dirty="0">
                <a:latin typeface="Open Sans"/>
                <a:cs typeface="Open Sans"/>
              </a:rPr>
              <a:t> </a:t>
            </a:r>
            <a:r>
              <a:rPr sz="2400" dirty="0">
                <a:latin typeface="Open Sans"/>
                <a:cs typeface="Open Sans"/>
              </a:rPr>
              <a:t>in</a:t>
            </a:r>
            <a:r>
              <a:rPr sz="2400" spc="5" dirty="0">
                <a:latin typeface="Open Sans"/>
                <a:cs typeface="Open Sans"/>
              </a:rPr>
              <a:t> </a:t>
            </a:r>
            <a:r>
              <a:rPr sz="2400" dirty="0">
                <a:latin typeface="Open Sans"/>
                <a:cs typeface="Open Sans"/>
              </a:rPr>
              <a:t>one</a:t>
            </a:r>
            <a:r>
              <a:rPr sz="2400" spc="10" dirty="0">
                <a:latin typeface="Open Sans"/>
                <a:cs typeface="Open Sans"/>
              </a:rPr>
              <a:t> </a:t>
            </a:r>
            <a:r>
              <a:rPr sz="2400" spc="-45" dirty="0">
                <a:latin typeface="Open Sans"/>
                <a:cs typeface="Open Sans"/>
              </a:rPr>
              <a:t>r</a:t>
            </a:r>
            <a:r>
              <a:rPr sz="2400" dirty="0">
                <a:latin typeface="Open Sans"/>
                <a:cs typeface="Open Sans"/>
              </a:rPr>
              <a:t>e</a:t>
            </a:r>
            <a:r>
              <a:rPr sz="2400" spc="-10" dirty="0">
                <a:latin typeface="Open Sans"/>
                <a:cs typeface="Open Sans"/>
              </a:rPr>
              <a:t>a</a:t>
            </a:r>
            <a:r>
              <a:rPr sz="2400" dirty="0">
                <a:latin typeface="Open Sans"/>
                <a:cs typeface="Open Sans"/>
              </a:rPr>
              <a:t>d</a:t>
            </a:r>
            <a:r>
              <a:rPr sz="2400" spc="-5" dirty="0">
                <a:latin typeface="Open Sans"/>
                <a:cs typeface="Open Sans"/>
              </a:rPr>
              <a:t>-alou</a:t>
            </a:r>
            <a:r>
              <a:rPr sz="2400" dirty="0">
                <a:latin typeface="Open Sans"/>
                <a:cs typeface="Open Sans"/>
              </a:rPr>
              <a:t>d</a:t>
            </a:r>
            <a:r>
              <a:rPr sz="2400" spc="15" dirty="0">
                <a:latin typeface="Open Sans"/>
                <a:cs typeface="Open Sans"/>
              </a:rPr>
              <a:t> </a:t>
            </a:r>
            <a:r>
              <a:rPr sz="2400" spc="-5" dirty="0">
                <a:latin typeface="Open Sans"/>
                <a:cs typeface="Open Sans"/>
              </a:rPr>
              <a:t>s</a:t>
            </a:r>
            <a:r>
              <a:rPr sz="2400" spc="-10" dirty="0">
                <a:latin typeface="Open Sans"/>
                <a:cs typeface="Open Sans"/>
              </a:rPr>
              <a:t>e</a:t>
            </a:r>
            <a:r>
              <a:rPr sz="2400" spc="-5" dirty="0">
                <a:latin typeface="Open Sans"/>
                <a:cs typeface="Open Sans"/>
              </a:rPr>
              <a:t>s</a:t>
            </a:r>
            <a:r>
              <a:rPr sz="2400" spc="-15" dirty="0">
                <a:latin typeface="Open Sans"/>
                <a:cs typeface="Open Sans"/>
              </a:rPr>
              <a:t>s</a:t>
            </a:r>
            <a:r>
              <a:rPr sz="2400" dirty="0">
                <a:latin typeface="Open Sans"/>
                <a:cs typeface="Open Sans"/>
              </a:rPr>
              <a:t>ion</a:t>
            </a:r>
            <a:r>
              <a:rPr sz="2400" spc="25" dirty="0">
                <a:latin typeface="Open Sans"/>
                <a:cs typeface="Open Sans"/>
              </a:rPr>
              <a:t> </a:t>
            </a:r>
            <a:r>
              <a:rPr sz="2400" spc="-5" dirty="0">
                <a:latin typeface="Open Sans"/>
                <a:cs typeface="Open Sans"/>
              </a:rPr>
              <a:t>as </a:t>
            </a:r>
            <a:r>
              <a:rPr sz="2400" spc="-10" dirty="0">
                <a:latin typeface="Open Sans"/>
                <a:cs typeface="Open Sans"/>
              </a:rPr>
              <a:t>it</a:t>
            </a:r>
            <a:r>
              <a:rPr sz="2400" spc="5" dirty="0">
                <a:latin typeface="Open Sans"/>
                <a:cs typeface="Open Sans"/>
              </a:rPr>
              <a:t> </a:t>
            </a:r>
            <a:r>
              <a:rPr sz="2400" spc="-10" dirty="0">
                <a:latin typeface="Open Sans"/>
                <a:cs typeface="Open Sans"/>
              </a:rPr>
              <a:t>b</a:t>
            </a:r>
            <a:r>
              <a:rPr sz="2400" spc="-45" dirty="0">
                <a:latin typeface="Open Sans"/>
                <a:cs typeface="Open Sans"/>
              </a:rPr>
              <a:t>r</a:t>
            </a:r>
            <a:r>
              <a:rPr sz="2400" dirty="0">
                <a:latin typeface="Open Sans"/>
                <a:cs typeface="Open Sans"/>
              </a:rPr>
              <a:t>eaks </a:t>
            </a:r>
            <a:r>
              <a:rPr sz="2400" spc="-10" dirty="0">
                <a:latin typeface="Open Sans"/>
                <a:cs typeface="Open Sans"/>
              </a:rPr>
              <a:t>th</a:t>
            </a:r>
            <a:r>
              <a:rPr sz="2400" dirty="0">
                <a:latin typeface="Open Sans"/>
                <a:cs typeface="Open Sans"/>
              </a:rPr>
              <a:t>e</a:t>
            </a:r>
            <a:r>
              <a:rPr sz="2400" spc="5" dirty="0">
                <a:latin typeface="Open Sans"/>
                <a:cs typeface="Open Sans"/>
              </a:rPr>
              <a:t> </a:t>
            </a:r>
            <a:r>
              <a:rPr sz="2400" spc="-10" dirty="0">
                <a:latin typeface="Open Sans"/>
                <a:cs typeface="Open Sans"/>
              </a:rPr>
              <a:t>f</a:t>
            </a:r>
            <a:r>
              <a:rPr sz="2400" spc="-5" dirty="0">
                <a:latin typeface="Open Sans"/>
                <a:cs typeface="Open Sans"/>
              </a:rPr>
              <a:t>l</a:t>
            </a:r>
            <a:r>
              <a:rPr sz="2400" spc="-45" dirty="0">
                <a:latin typeface="Open Sans"/>
                <a:cs typeface="Open Sans"/>
              </a:rPr>
              <a:t>o</a:t>
            </a:r>
            <a:r>
              <a:rPr sz="2400" spc="-20" dirty="0">
                <a:latin typeface="Open Sans"/>
                <a:cs typeface="Open Sans"/>
              </a:rPr>
              <a:t>w </a:t>
            </a:r>
            <a:r>
              <a:rPr sz="2400" spc="-15" dirty="0">
                <a:latin typeface="Open Sans"/>
                <a:cs typeface="Open Sans"/>
              </a:rPr>
              <a:t>of</a:t>
            </a:r>
            <a:r>
              <a:rPr sz="2400" spc="5" dirty="0">
                <a:latin typeface="Open Sans"/>
                <a:cs typeface="Open Sans"/>
              </a:rPr>
              <a:t> </a:t>
            </a:r>
            <a:r>
              <a:rPr sz="2400" spc="-10" dirty="0">
                <a:latin typeface="Open Sans"/>
                <a:cs typeface="Open Sans"/>
              </a:rPr>
              <a:t>th</a:t>
            </a:r>
            <a:r>
              <a:rPr sz="2400" dirty="0">
                <a:latin typeface="Open Sans"/>
                <a:cs typeface="Open Sans"/>
              </a:rPr>
              <a:t>e </a:t>
            </a:r>
            <a:r>
              <a:rPr sz="2400" spc="-10" dirty="0">
                <a:latin typeface="Open Sans"/>
                <a:cs typeface="Open Sans"/>
              </a:rPr>
              <a:t>s</a:t>
            </a:r>
            <a:r>
              <a:rPr sz="2400" dirty="0">
                <a:latin typeface="Open Sans"/>
                <a:cs typeface="Open Sans"/>
              </a:rPr>
              <a:t>t</a:t>
            </a:r>
            <a:r>
              <a:rPr sz="2400" spc="5" dirty="0">
                <a:latin typeface="Open Sans"/>
                <a:cs typeface="Open Sans"/>
              </a:rPr>
              <a:t>o</a:t>
            </a:r>
            <a:r>
              <a:rPr sz="2400" spc="-5" dirty="0">
                <a:latin typeface="Open Sans"/>
                <a:cs typeface="Open Sans"/>
              </a:rPr>
              <a:t>r</a:t>
            </a:r>
            <a:r>
              <a:rPr sz="2400" dirty="0">
                <a:latin typeface="Open Sans"/>
                <a:cs typeface="Open Sans"/>
              </a:rPr>
              <a:t>y</a:t>
            </a:r>
            <a:r>
              <a:rPr sz="2400" spc="5" dirty="0">
                <a:latin typeface="Open Sans"/>
                <a:cs typeface="Open Sans"/>
              </a:rPr>
              <a:t> </a:t>
            </a:r>
            <a:r>
              <a:rPr sz="2400" spc="-20" dirty="0">
                <a:latin typeface="Open Sans"/>
                <a:cs typeface="Open Sans"/>
              </a:rPr>
              <a:t>an</a:t>
            </a:r>
            <a:r>
              <a:rPr sz="2400" spc="-15" dirty="0">
                <a:latin typeface="Open Sans"/>
                <a:cs typeface="Open Sans"/>
              </a:rPr>
              <a:t>d</a:t>
            </a:r>
            <a:r>
              <a:rPr sz="2400" spc="15" dirty="0">
                <a:latin typeface="Open Sans"/>
                <a:cs typeface="Open Sans"/>
              </a:rPr>
              <a:t> </a:t>
            </a:r>
            <a:r>
              <a:rPr sz="2400" spc="-20" dirty="0">
                <a:latin typeface="Open Sans"/>
                <a:cs typeface="Open Sans"/>
              </a:rPr>
              <a:t>chi</a:t>
            </a:r>
            <a:r>
              <a:rPr sz="2400" dirty="0">
                <a:latin typeface="Open Sans"/>
                <a:cs typeface="Open Sans"/>
              </a:rPr>
              <a:t>l</a:t>
            </a:r>
            <a:r>
              <a:rPr sz="2400" spc="-10" dirty="0">
                <a:latin typeface="Open Sans"/>
                <a:cs typeface="Open Sans"/>
              </a:rPr>
              <a:t>d</a:t>
            </a:r>
            <a:r>
              <a:rPr sz="2400" spc="-45" dirty="0">
                <a:latin typeface="Open Sans"/>
                <a:cs typeface="Open Sans"/>
              </a:rPr>
              <a:t>r</a:t>
            </a:r>
            <a:r>
              <a:rPr sz="2400" spc="-20" dirty="0">
                <a:latin typeface="Open Sans"/>
                <a:cs typeface="Open Sans"/>
              </a:rPr>
              <a:t>e</a:t>
            </a:r>
            <a:r>
              <a:rPr sz="2400" spc="-15" dirty="0">
                <a:latin typeface="Open Sans"/>
                <a:cs typeface="Open Sans"/>
              </a:rPr>
              <a:t>n</a:t>
            </a:r>
            <a:r>
              <a:rPr sz="2400" spc="-10" dirty="0">
                <a:latin typeface="Open Sans"/>
                <a:cs typeface="Open Sans"/>
              </a:rPr>
              <a:t> b</a:t>
            </a:r>
            <a:r>
              <a:rPr sz="2400" spc="-5" dirty="0">
                <a:latin typeface="Open Sans"/>
                <a:cs typeface="Open Sans"/>
              </a:rPr>
              <a:t>ecome </a:t>
            </a:r>
            <a:r>
              <a:rPr sz="2400" spc="-10" dirty="0">
                <a:latin typeface="Open Sans"/>
                <a:cs typeface="Open Sans"/>
              </a:rPr>
              <a:t>d</a:t>
            </a:r>
            <a:r>
              <a:rPr sz="2400" spc="-15" dirty="0">
                <a:latin typeface="Open Sans"/>
                <a:cs typeface="Open Sans"/>
              </a:rPr>
              <a:t>isenga</a:t>
            </a:r>
            <a:r>
              <a:rPr sz="2400" spc="-10" dirty="0">
                <a:latin typeface="Open Sans"/>
                <a:cs typeface="Open Sans"/>
              </a:rPr>
              <a:t>g</a:t>
            </a:r>
            <a:r>
              <a:rPr sz="2400" spc="-15" dirty="0">
                <a:latin typeface="Open Sans"/>
                <a:cs typeface="Open Sans"/>
              </a:rPr>
              <a:t>ed.</a:t>
            </a:r>
            <a:endParaRPr sz="2400">
              <a:latin typeface="Open Sans"/>
              <a:cs typeface="Open Sans"/>
            </a:endParaRPr>
          </a:p>
        </p:txBody>
      </p:sp>
      <p:sp>
        <p:nvSpPr>
          <p:cNvPr id="3" name="object 3"/>
          <p:cNvSpPr/>
          <p:nvPr/>
        </p:nvSpPr>
        <p:spPr>
          <a:xfrm>
            <a:off x="396240" y="420877"/>
            <a:ext cx="7007606" cy="515112"/>
          </a:xfrm>
          <a:prstGeom prst="rect">
            <a:avLst/>
          </a:prstGeom>
          <a:blipFill>
            <a:blip r:embed="rId3" cstate="print"/>
            <a:stretch>
              <a:fillRect/>
            </a:stretch>
          </a:blipFill>
        </p:spPr>
        <p:txBody>
          <a:bodyPr wrap="square" lIns="0" tIns="0" rIns="0" bIns="0" rtlCol="0"/>
          <a:lstStyle/>
          <a:p>
            <a:endParaRPr/>
          </a:p>
        </p:txBody>
      </p:sp>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dirty="0"/>
              <a:t>13</a:t>
            </a:fld>
            <a:endParaRP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83540" y="1311539"/>
            <a:ext cx="8227695" cy="4361815"/>
          </a:xfrm>
          <a:prstGeom prst="rect">
            <a:avLst/>
          </a:prstGeom>
        </p:spPr>
        <p:txBody>
          <a:bodyPr vert="horz" wrap="square" lIns="0" tIns="0" rIns="0" bIns="0" rtlCol="0">
            <a:spAutoFit/>
          </a:bodyPr>
          <a:lstStyle/>
          <a:p>
            <a:pPr marL="355600" marR="388620" indent="-342900">
              <a:lnSpc>
                <a:spcPct val="80000"/>
              </a:lnSpc>
              <a:buClr>
                <a:srgbClr val="5D7975"/>
              </a:buClr>
              <a:buFont typeface="Wingdings"/>
              <a:buChar char=""/>
              <a:tabLst>
                <a:tab pos="355600" algn="l"/>
              </a:tabLst>
            </a:pPr>
            <a:r>
              <a:rPr sz="1500" spc="-10" dirty="0">
                <a:latin typeface="Open Sans"/>
                <a:cs typeface="Open Sans"/>
              </a:rPr>
              <a:t>Click</a:t>
            </a:r>
            <a:r>
              <a:rPr sz="1500" spc="-30" dirty="0">
                <a:latin typeface="Open Sans"/>
                <a:cs typeface="Open Sans"/>
              </a:rPr>
              <a:t> </a:t>
            </a:r>
            <a:r>
              <a:rPr sz="1500" dirty="0">
                <a:latin typeface="Open Sans"/>
                <a:cs typeface="Open Sans"/>
              </a:rPr>
              <a:t>o</a:t>
            </a:r>
            <a:r>
              <a:rPr sz="1500" spc="-10" dirty="0">
                <a:latin typeface="Open Sans"/>
                <a:cs typeface="Open Sans"/>
              </a:rPr>
              <a:t>n</a:t>
            </a:r>
            <a:r>
              <a:rPr sz="1500" spc="-15" dirty="0">
                <a:latin typeface="Open Sans"/>
                <a:cs typeface="Open Sans"/>
              </a:rPr>
              <a:t> </a:t>
            </a:r>
            <a:r>
              <a:rPr sz="1500" spc="-10" dirty="0">
                <a:latin typeface="Open Sans"/>
                <a:cs typeface="Open Sans"/>
              </a:rPr>
              <a:t>the </a:t>
            </a:r>
            <a:r>
              <a:rPr sz="1500" dirty="0">
                <a:latin typeface="Open Sans"/>
                <a:cs typeface="Open Sans"/>
              </a:rPr>
              <a:t>a</a:t>
            </a:r>
            <a:r>
              <a:rPr sz="1500" spc="-10" dirty="0">
                <a:latin typeface="Open Sans"/>
                <a:cs typeface="Open Sans"/>
              </a:rPr>
              <a:t>pp</a:t>
            </a:r>
            <a:r>
              <a:rPr sz="1500" spc="-25" dirty="0">
                <a:latin typeface="Open Sans"/>
                <a:cs typeface="Open Sans"/>
              </a:rPr>
              <a:t>r</a:t>
            </a:r>
            <a:r>
              <a:rPr sz="1500" dirty="0">
                <a:latin typeface="Open Sans"/>
                <a:cs typeface="Open Sans"/>
              </a:rPr>
              <a:t>o</a:t>
            </a:r>
            <a:r>
              <a:rPr sz="1500" spc="-10" dirty="0">
                <a:latin typeface="Open Sans"/>
                <a:cs typeface="Open Sans"/>
              </a:rPr>
              <a:t>p</a:t>
            </a:r>
            <a:r>
              <a:rPr sz="1500" spc="-5" dirty="0">
                <a:latin typeface="Open Sans"/>
                <a:cs typeface="Open Sans"/>
              </a:rPr>
              <a:t>r</a:t>
            </a:r>
            <a:r>
              <a:rPr sz="1500" dirty="0">
                <a:latin typeface="Open Sans"/>
                <a:cs typeface="Open Sans"/>
              </a:rPr>
              <a:t>iate</a:t>
            </a:r>
            <a:r>
              <a:rPr sz="1500" spc="-35" dirty="0">
                <a:latin typeface="Open Sans"/>
                <a:cs typeface="Open Sans"/>
              </a:rPr>
              <a:t> </a:t>
            </a:r>
            <a:r>
              <a:rPr sz="1500" spc="-10" dirty="0">
                <a:latin typeface="Open Sans"/>
                <a:cs typeface="Open Sans"/>
              </a:rPr>
              <a:t>vid</a:t>
            </a:r>
            <a:r>
              <a:rPr sz="1500" dirty="0">
                <a:latin typeface="Open Sans"/>
                <a:cs typeface="Open Sans"/>
              </a:rPr>
              <a:t>eo</a:t>
            </a:r>
            <a:r>
              <a:rPr sz="1500" spc="-30" dirty="0">
                <a:latin typeface="Open Sans"/>
                <a:cs typeface="Open Sans"/>
              </a:rPr>
              <a:t> </a:t>
            </a:r>
            <a:r>
              <a:rPr sz="1500" spc="-10" dirty="0">
                <a:latin typeface="Open Sans"/>
                <a:cs typeface="Open Sans"/>
              </a:rPr>
              <a:t>link</a:t>
            </a:r>
            <a:r>
              <a:rPr sz="1500" spc="-25" dirty="0">
                <a:latin typeface="Open Sans"/>
                <a:cs typeface="Open Sans"/>
              </a:rPr>
              <a:t> </a:t>
            </a:r>
            <a:r>
              <a:rPr sz="1500" dirty="0">
                <a:latin typeface="Open Sans"/>
                <a:cs typeface="Open Sans"/>
              </a:rPr>
              <a:t>for</a:t>
            </a:r>
            <a:r>
              <a:rPr sz="1500" spc="-5" dirty="0">
                <a:latin typeface="Open Sans"/>
                <a:cs typeface="Open Sans"/>
              </a:rPr>
              <a:t> </a:t>
            </a:r>
            <a:r>
              <a:rPr sz="1500" spc="-10" dirty="0">
                <a:latin typeface="Open Sans"/>
                <a:cs typeface="Open Sans"/>
              </a:rPr>
              <a:t>the</a:t>
            </a:r>
            <a:r>
              <a:rPr sz="1500" spc="-5" dirty="0">
                <a:latin typeface="Open Sans"/>
                <a:cs typeface="Open Sans"/>
              </a:rPr>
              <a:t> ag</a:t>
            </a:r>
            <a:r>
              <a:rPr sz="1500" dirty="0">
                <a:latin typeface="Open Sans"/>
                <a:cs typeface="Open Sans"/>
              </a:rPr>
              <a:t>e </a:t>
            </a:r>
            <a:r>
              <a:rPr sz="1500" spc="-10" dirty="0">
                <a:latin typeface="Open Sans"/>
                <a:cs typeface="Open Sans"/>
              </a:rPr>
              <a:t>you</a:t>
            </a:r>
            <a:r>
              <a:rPr sz="1500" spc="-15" dirty="0">
                <a:latin typeface="Open Sans"/>
                <a:cs typeface="Open Sans"/>
              </a:rPr>
              <a:t> </a:t>
            </a:r>
            <a:r>
              <a:rPr sz="1500" spc="-10" dirty="0">
                <a:latin typeface="Open Sans"/>
                <a:cs typeface="Open Sans"/>
              </a:rPr>
              <a:t>work</a:t>
            </a:r>
            <a:r>
              <a:rPr sz="1500" spc="-25" dirty="0">
                <a:latin typeface="Open Sans"/>
                <a:cs typeface="Open Sans"/>
              </a:rPr>
              <a:t> </a:t>
            </a:r>
            <a:r>
              <a:rPr sz="1500" spc="-10" dirty="0">
                <a:latin typeface="Open Sans"/>
                <a:cs typeface="Open Sans"/>
              </a:rPr>
              <a:t>with</a:t>
            </a:r>
            <a:r>
              <a:rPr sz="1500" spc="-5" dirty="0">
                <a:latin typeface="Open Sans"/>
                <a:cs typeface="Open Sans"/>
              </a:rPr>
              <a:t> </a:t>
            </a:r>
            <a:r>
              <a:rPr sz="1500" spc="-15" dirty="0">
                <a:latin typeface="Open Sans"/>
                <a:cs typeface="Open Sans"/>
              </a:rPr>
              <a:t>a</a:t>
            </a:r>
            <a:r>
              <a:rPr sz="1500" spc="-10" dirty="0">
                <a:latin typeface="Open Sans"/>
                <a:cs typeface="Open Sans"/>
              </a:rPr>
              <a:t>nd</a:t>
            </a:r>
            <a:r>
              <a:rPr sz="1500" spc="-5" dirty="0">
                <a:latin typeface="Open Sans"/>
                <a:cs typeface="Open Sans"/>
              </a:rPr>
              <a:t> </a:t>
            </a:r>
            <a:r>
              <a:rPr sz="1500" dirty="0">
                <a:latin typeface="Open Sans"/>
                <a:cs typeface="Open Sans"/>
              </a:rPr>
              <a:t>wat</a:t>
            </a:r>
            <a:r>
              <a:rPr sz="1500" spc="5" dirty="0">
                <a:latin typeface="Open Sans"/>
                <a:cs typeface="Open Sans"/>
              </a:rPr>
              <a:t>c</a:t>
            </a:r>
            <a:r>
              <a:rPr sz="1500" spc="-10" dirty="0">
                <a:latin typeface="Open Sans"/>
                <a:cs typeface="Open Sans"/>
              </a:rPr>
              <a:t>h</a:t>
            </a:r>
            <a:r>
              <a:rPr sz="1500" spc="-15" dirty="0">
                <a:latin typeface="Open Sans"/>
                <a:cs typeface="Open Sans"/>
              </a:rPr>
              <a:t> </a:t>
            </a:r>
            <a:r>
              <a:rPr sz="1500" dirty="0">
                <a:latin typeface="Open Sans"/>
                <a:cs typeface="Open Sans"/>
              </a:rPr>
              <a:t>a</a:t>
            </a:r>
            <a:r>
              <a:rPr sz="1500" spc="-5" dirty="0">
                <a:latin typeface="Open Sans"/>
                <a:cs typeface="Open Sans"/>
              </a:rPr>
              <a:t> </a:t>
            </a:r>
            <a:r>
              <a:rPr sz="1500" spc="-10" dirty="0">
                <a:latin typeface="Open Sans"/>
                <a:cs typeface="Open Sans"/>
              </a:rPr>
              <a:t>vid</a:t>
            </a:r>
            <a:r>
              <a:rPr sz="1500" dirty="0">
                <a:latin typeface="Open Sans"/>
                <a:cs typeface="Open Sans"/>
              </a:rPr>
              <a:t>eo</a:t>
            </a:r>
            <a:r>
              <a:rPr sz="1500" spc="-30" dirty="0">
                <a:latin typeface="Open Sans"/>
                <a:cs typeface="Open Sans"/>
              </a:rPr>
              <a:t> </a:t>
            </a:r>
            <a:r>
              <a:rPr sz="1500" dirty="0">
                <a:latin typeface="Open Sans"/>
                <a:cs typeface="Open Sans"/>
              </a:rPr>
              <a:t>o</a:t>
            </a:r>
            <a:r>
              <a:rPr sz="1500" spc="-5" dirty="0">
                <a:latin typeface="Open Sans"/>
                <a:cs typeface="Open Sans"/>
              </a:rPr>
              <a:t>f</a:t>
            </a:r>
            <a:r>
              <a:rPr sz="1500" spc="-15" dirty="0">
                <a:latin typeface="Open Sans"/>
                <a:cs typeface="Open Sans"/>
              </a:rPr>
              <a:t> </a:t>
            </a:r>
            <a:r>
              <a:rPr sz="1500" dirty="0">
                <a:latin typeface="Open Sans"/>
                <a:cs typeface="Open Sans"/>
              </a:rPr>
              <a:t>a</a:t>
            </a:r>
            <a:r>
              <a:rPr sz="1500" spc="-10" dirty="0">
                <a:latin typeface="Open Sans"/>
                <a:cs typeface="Open Sans"/>
              </a:rPr>
              <a:t>n In</a:t>
            </a:r>
            <a:r>
              <a:rPr sz="1500" dirty="0">
                <a:latin typeface="Open Sans"/>
                <a:cs typeface="Open Sans"/>
              </a:rPr>
              <a:t>forma</a:t>
            </a:r>
            <a:r>
              <a:rPr sz="1500" spc="-5" dirty="0">
                <a:latin typeface="Open Sans"/>
                <a:cs typeface="Open Sans"/>
              </a:rPr>
              <a:t>tio</a:t>
            </a:r>
            <a:r>
              <a:rPr sz="1500" spc="-10" dirty="0">
                <a:latin typeface="Open Sans"/>
                <a:cs typeface="Open Sans"/>
              </a:rPr>
              <a:t>n</a:t>
            </a:r>
            <a:r>
              <a:rPr sz="1500" spc="-5" dirty="0">
                <a:latin typeface="Open Sans"/>
                <a:cs typeface="Open Sans"/>
              </a:rPr>
              <a:t>al</a:t>
            </a:r>
            <a:r>
              <a:rPr sz="1500" spc="-40" dirty="0">
                <a:latin typeface="Open Sans"/>
                <a:cs typeface="Open Sans"/>
              </a:rPr>
              <a:t> </a:t>
            </a:r>
            <a:r>
              <a:rPr sz="1500" spc="-5" dirty="0">
                <a:latin typeface="Open Sans"/>
                <a:cs typeface="Open Sans"/>
              </a:rPr>
              <a:t>Rea</a:t>
            </a:r>
            <a:r>
              <a:rPr sz="1500" spc="15" dirty="0">
                <a:latin typeface="Open Sans"/>
                <a:cs typeface="Open Sans"/>
              </a:rPr>
              <a:t>d</a:t>
            </a:r>
            <a:r>
              <a:rPr sz="1500" spc="-10" dirty="0">
                <a:latin typeface="Open Sans"/>
                <a:cs typeface="Open Sans"/>
              </a:rPr>
              <a:t>-Al</a:t>
            </a:r>
            <a:r>
              <a:rPr sz="1500" spc="-5" dirty="0">
                <a:latin typeface="Open Sans"/>
                <a:cs typeface="Open Sans"/>
              </a:rPr>
              <a:t>o</a:t>
            </a:r>
            <a:r>
              <a:rPr sz="1500" spc="-10" dirty="0">
                <a:latin typeface="Open Sans"/>
                <a:cs typeface="Open Sans"/>
              </a:rPr>
              <a:t>ud</a:t>
            </a:r>
            <a:r>
              <a:rPr sz="1500" spc="-15" dirty="0">
                <a:latin typeface="Open Sans"/>
                <a:cs typeface="Open Sans"/>
              </a:rPr>
              <a:t> </a:t>
            </a:r>
            <a:r>
              <a:rPr sz="1500" dirty="0">
                <a:latin typeface="Open Sans"/>
                <a:cs typeface="Open Sans"/>
              </a:rPr>
              <a:t>a</a:t>
            </a:r>
            <a:r>
              <a:rPr sz="1500" spc="-10" dirty="0">
                <a:latin typeface="Open Sans"/>
                <a:cs typeface="Open Sans"/>
              </a:rPr>
              <a:t>nd</a:t>
            </a:r>
            <a:r>
              <a:rPr sz="1500" spc="10" dirty="0">
                <a:latin typeface="Open Sans"/>
                <a:cs typeface="Open Sans"/>
              </a:rPr>
              <a:t> </a:t>
            </a:r>
            <a:r>
              <a:rPr sz="1500" spc="-25" dirty="0">
                <a:latin typeface="Open Sans"/>
                <a:cs typeface="Open Sans"/>
              </a:rPr>
              <a:t>r</a:t>
            </a:r>
            <a:r>
              <a:rPr sz="1500" spc="-10" dirty="0">
                <a:latin typeface="Open Sans"/>
                <a:cs typeface="Open Sans"/>
              </a:rPr>
              <a:t>es</a:t>
            </a:r>
            <a:r>
              <a:rPr sz="1500" spc="-5" dirty="0">
                <a:latin typeface="Open Sans"/>
                <a:cs typeface="Open Sans"/>
              </a:rPr>
              <a:t>p</a:t>
            </a:r>
            <a:r>
              <a:rPr sz="1500" dirty="0">
                <a:latin typeface="Open Sans"/>
                <a:cs typeface="Open Sans"/>
              </a:rPr>
              <a:t>o</a:t>
            </a:r>
            <a:r>
              <a:rPr sz="1500" spc="-10" dirty="0">
                <a:latin typeface="Open Sans"/>
                <a:cs typeface="Open Sans"/>
              </a:rPr>
              <a:t>nd</a:t>
            </a:r>
            <a:r>
              <a:rPr sz="1500" spc="-25" dirty="0">
                <a:latin typeface="Open Sans"/>
                <a:cs typeface="Open Sans"/>
              </a:rPr>
              <a:t> </a:t>
            </a:r>
            <a:r>
              <a:rPr sz="1500" dirty="0">
                <a:latin typeface="Open Sans"/>
                <a:cs typeface="Open Sans"/>
              </a:rPr>
              <a:t>to</a:t>
            </a:r>
            <a:r>
              <a:rPr sz="1500" spc="-15" dirty="0">
                <a:latin typeface="Open Sans"/>
                <a:cs typeface="Open Sans"/>
              </a:rPr>
              <a:t> </a:t>
            </a:r>
            <a:r>
              <a:rPr sz="1500" spc="-10" dirty="0">
                <a:latin typeface="Open Sans"/>
                <a:cs typeface="Open Sans"/>
              </a:rPr>
              <a:t>the questi</a:t>
            </a:r>
            <a:r>
              <a:rPr sz="1500" spc="-5" dirty="0">
                <a:latin typeface="Open Sans"/>
                <a:cs typeface="Open Sans"/>
              </a:rPr>
              <a:t>o</a:t>
            </a:r>
            <a:r>
              <a:rPr sz="1500" spc="-10" dirty="0">
                <a:latin typeface="Open Sans"/>
                <a:cs typeface="Open Sans"/>
              </a:rPr>
              <a:t>ns</a:t>
            </a:r>
            <a:r>
              <a:rPr sz="1500" spc="-40" dirty="0">
                <a:latin typeface="Open Sans"/>
                <a:cs typeface="Open Sans"/>
              </a:rPr>
              <a:t> </a:t>
            </a:r>
            <a:r>
              <a:rPr sz="1500" spc="-10" dirty="0">
                <a:latin typeface="Open Sans"/>
                <a:cs typeface="Open Sans"/>
              </a:rPr>
              <a:t>th</a:t>
            </a:r>
            <a:r>
              <a:rPr sz="1500" spc="-5" dirty="0">
                <a:latin typeface="Open Sans"/>
                <a:cs typeface="Open Sans"/>
              </a:rPr>
              <a:t>a</a:t>
            </a:r>
            <a:r>
              <a:rPr sz="1500" dirty="0">
                <a:latin typeface="Open Sans"/>
                <a:cs typeface="Open Sans"/>
              </a:rPr>
              <a:t>t</a:t>
            </a:r>
            <a:r>
              <a:rPr sz="1500" spc="-10" dirty="0">
                <a:latin typeface="Open Sans"/>
                <a:cs typeface="Open Sans"/>
              </a:rPr>
              <a:t> foll</a:t>
            </a:r>
            <a:r>
              <a:rPr sz="1500" spc="-30" dirty="0">
                <a:latin typeface="Open Sans"/>
                <a:cs typeface="Open Sans"/>
              </a:rPr>
              <a:t>o</a:t>
            </a:r>
            <a:r>
              <a:rPr sz="1500" spc="-15" dirty="0">
                <a:latin typeface="Open Sans"/>
                <a:cs typeface="Open Sans"/>
              </a:rPr>
              <a:t>w</a:t>
            </a:r>
            <a:r>
              <a:rPr sz="1500" spc="-45" dirty="0">
                <a:latin typeface="Open Sans"/>
                <a:cs typeface="Open Sans"/>
              </a:rPr>
              <a:t> </a:t>
            </a:r>
            <a:r>
              <a:rPr sz="1500" spc="-10" dirty="0">
                <a:latin typeface="Open Sans"/>
                <a:cs typeface="Open Sans"/>
              </a:rPr>
              <a:t>the </a:t>
            </a:r>
            <a:r>
              <a:rPr sz="1500" spc="-5" dirty="0">
                <a:latin typeface="Open Sans"/>
                <a:cs typeface="Open Sans"/>
              </a:rPr>
              <a:t>li</a:t>
            </a:r>
            <a:r>
              <a:rPr sz="1500" dirty="0">
                <a:latin typeface="Open Sans"/>
                <a:cs typeface="Open Sans"/>
              </a:rPr>
              <a:t>s</a:t>
            </a:r>
            <a:r>
              <a:rPr sz="1500" spc="-10" dirty="0">
                <a:latin typeface="Open Sans"/>
                <a:cs typeface="Open Sans"/>
              </a:rPr>
              <a:t>ted</a:t>
            </a:r>
            <a:r>
              <a:rPr sz="1500" spc="-30" dirty="0">
                <a:latin typeface="Open Sans"/>
                <a:cs typeface="Open Sans"/>
              </a:rPr>
              <a:t> </a:t>
            </a:r>
            <a:r>
              <a:rPr sz="1500" spc="-10" dirty="0">
                <a:latin typeface="Open Sans"/>
                <a:cs typeface="Open Sans"/>
              </a:rPr>
              <a:t>lin</a:t>
            </a:r>
            <a:r>
              <a:rPr sz="1500" spc="-5" dirty="0">
                <a:latin typeface="Open Sans"/>
                <a:cs typeface="Open Sans"/>
              </a:rPr>
              <a:t>k</a:t>
            </a:r>
            <a:r>
              <a:rPr sz="1500" dirty="0">
                <a:latin typeface="Open Sans"/>
                <a:cs typeface="Open Sans"/>
              </a:rPr>
              <a:t>s:</a:t>
            </a:r>
            <a:endParaRPr sz="1500">
              <a:latin typeface="Open Sans"/>
              <a:cs typeface="Open Sans"/>
            </a:endParaRPr>
          </a:p>
          <a:p>
            <a:pPr>
              <a:lnSpc>
                <a:spcPct val="100000"/>
              </a:lnSpc>
              <a:spcBef>
                <a:spcPts val="21"/>
              </a:spcBef>
              <a:buClr>
                <a:srgbClr val="5D7975"/>
              </a:buClr>
              <a:buFont typeface="Wingdings"/>
              <a:buChar char=""/>
            </a:pPr>
            <a:endParaRPr sz="1550">
              <a:latin typeface="Times New Roman"/>
              <a:cs typeface="Times New Roman"/>
            </a:endParaRPr>
          </a:p>
          <a:p>
            <a:pPr marL="469900" lvl="1">
              <a:lnSpc>
                <a:spcPct val="100000"/>
              </a:lnSpc>
              <a:buClr>
                <a:srgbClr val="5D7975"/>
              </a:buClr>
              <a:buFont typeface="Arial"/>
              <a:buChar char="–"/>
              <a:tabLst>
                <a:tab pos="756920" algn="l"/>
              </a:tabLst>
            </a:pPr>
            <a:r>
              <a:rPr sz="1400" b="1" spc="-5" dirty="0">
                <a:latin typeface="Open Sans"/>
                <a:cs typeface="Open Sans"/>
              </a:rPr>
              <a:t>Infan</a:t>
            </a:r>
            <a:r>
              <a:rPr sz="1400" b="1" dirty="0">
                <a:latin typeface="Open Sans"/>
                <a:cs typeface="Open Sans"/>
              </a:rPr>
              <a:t>t </a:t>
            </a:r>
            <a:r>
              <a:rPr sz="1400" b="1" spc="-10" dirty="0">
                <a:latin typeface="Open Sans"/>
                <a:cs typeface="Open Sans"/>
              </a:rPr>
              <a:t>R</a:t>
            </a:r>
            <a:r>
              <a:rPr sz="1400" b="1" dirty="0">
                <a:latin typeface="Open Sans"/>
                <a:cs typeface="Open Sans"/>
              </a:rPr>
              <a:t>ead</a:t>
            </a:r>
            <a:r>
              <a:rPr sz="1400" b="1" spc="-20" dirty="0">
                <a:latin typeface="Open Sans"/>
                <a:cs typeface="Open Sans"/>
              </a:rPr>
              <a:t> </a:t>
            </a:r>
            <a:r>
              <a:rPr sz="1400" b="1" dirty="0">
                <a:latin typeface="Open Sans"/>
                <a:cs typeface="Open Sans"/>
              </a:rPr>
              <a:t>Al</a:t>
            </a:r>
            <a:r>
              <a:rPr sz="1400" b="1" spc="-10" dirty="0">
                <a:latin typeface="Open Sans"/>
                <a:cs typeface="Open Sans"/>
              </a:rPr>
              <a:t>o</a:t>
            </a:r>
            <a:r>
              <a:rPr sz="1400" b="1" spc="-5" dirty="0">
                <a:latin typeface="Open Sans"/>
                <a:cs typeface="Open Sans"/>
              </a:rPr>
              <a:t>u</a:t>
            </a:r>
            <a:r>
              <a:rPr sz="1400" b="1" dirty="0">
                <a:latin typeface="Open Sans"/>
                <a:cs typeface="Open Sans"/>
              </a:rPr>
              <a:t>d</a:t>
            </a:r>
            <a:r>
              <a:rPr sz="1400" b="1" spc="-20" dirty="0">
                <a:latin typeface="Open Sans"/>
                <a:cs typeface="Open Sans"/>
              </a:rPr>
              <a:t> </a:t>
            </a:r>
            <a:r>
              <a:rPr sz="1400" b="1" dirty="0">
                <a:latin typeface="Open Sans"/>
                <a:cs typeface="Open Sans"/>
              </a:rPr>
              <a:t>Link:</a:t>
            </a:r>
            <a:endParaRPr sz="1400">
              <a:latin typeface="Open Sans"/>
              <a:cs typeface="Open Sans"/>
            </a:endParaRPr>
          </a:p>
          <a:p>
            <a:pPr marL="469900">
              <a:lnSpc>
                <a:spcPct val="100000"/>
              </a:lnSpc>
            </a:pPr>
            <a:r>
              <a:rPr sz="1400" b="1" u="sng" spc="-5" dirty="0">
                <a:solidFill>
                  <a:srgbClr val="0000FF"/>
                </a:solidFill>
                <a:latin typeface="Open Sans"/>
                <a:cs typeface="Open Sans"/>
                <a:hlinkClick r:id="rId3"/>
              </a:rPr>
              <a:t>h</a:t>
            </a:r>
            <a:r>
              <a:rPr sz="1400" b="1" u="sng" spc="5" dirty="0">
                <a:solidFill>
                  <a:srgbClr val="0000FF"/>
                </a:solidFill>
                <a:latin typeface="Open Sans"/>
                <a:cs typeface="Open Sans"/>
                <a:hlinkClick r:id="rId3"/>
              </a:rPr>
              <a:t>t</a:t>
            </a:r>
            <a:r>
              <a:rPr sz="1400" b="1" u="sng" dirty="0">
                <a:solidFill>
                  <a:srgbClr val="0000FF"/>
                </a:solidFill>
                <a:latin typeface="Open Sans"/>
                <a:cs typeface="Open Sans"/>
                <a:hlinkClick r:id="rId3"/>
              </a:rPr>
              <a:t>tps:/</a:t>
            </a:r>
            <a:r>
              <a:rPr sz="1400" b="1" u="sng" spc="-10" dirty="0">
                <a:solidFill>
                  <a:srgbClr val="0000FF"/>
                </a:solidFill>
                <a:latin typeface="Open Sans"/>
                <a:cs typeface="Open Sans"/>
                <a:hlinkClick r:id="rId3"/>
              </a:rPr>
              <a:t>/</a:t>
            </a:r>
            <a:r>
              <a:rPr sz="1400" b="1" u="sng" dirty="0">
                <a:solidFill>
                  <a:srgbClr val="0000FF"/>
                </a:solidFill>
                <a:latin typeface="Open Sans"/>
                <a:cs typeface="Open Sans"/>
                <a:hlinkClick r:id="rId3"/>
              </a:rPr>
              <a:t>ww</a:t>
            </a:r>
            <a:r>
              <a:rPr sz="1400" b="1" u="sng" spc="-60" dirty="0">
                <a:solidFill>
                  <a:srgbClr val="0000FF"/>
                </a:solidFill>
                <a:latin typeface="Open Sans"/>
                <a:cs typeface="Open Sans"/>
                <a:hlinkClick r:id="rId3"/>
              </a:rPr>
              <a:t>w</a:t>
            </a:r>
            <a:r>
              <a:rPr sz="1400" b="1" u="sng" spc="-5" dirty="0">
                <a:solidFill>
                  <a:srgbClr val="0000FF"/>
                </a:solidFill>
                <a:latin typeface="Open Sans"/>
                <a:cs typeface="Open Sans"/>
                <a:hlinkClick r:id="rId3"/>
              </a:rPr>
              <a:t>.yo</a:t>
            </a:r>
            <a:r>
              <a:rPr sz="1400" b="1" u="sng" dirty="0">
                <a:solidFill>
                  <a:srgbClr val="0000FF"/>
                </a:solidFill>
                <a:latin typeface="Open Sans"/>
                <a:cs typeface="Open Sans"/>
                <a:hlinkClick r:id="rId3"/>
              </a:rPr>
              <a:t>ut</a:t>
            </a:r>
            <a:r>
              <a:rPr sz="1400" b="1" u="sng" spc="-5" dirty="0">
                <a:solidFill>
                  <a:srgbClr val="0000FF"/>
                </a:solidFill>
                <a:latin typeface="Open Sans"/>
                <a:cs typeface="Open Sans"/>
                <a:hlinkClick r:id="rId3"/>
              </a:rPr>
              <a:t>u</a:t>
            </a:r>
            <a:r>
              <a:rPr sz="1400" b="1" u="sng" dirty="0">
                <a:solidFill>
                  <a:srgbClr val="0000FF"/>
                </a:solidFill>
                <a:latin typeface="Open Sans"/>
                <a:cs typeface="Open Sans"/>
                <a:hlinkClick r:id="rId3"/>
              </a:rPr>
              <a:t>be.c</a:t>
            </a:r>
            <a:r>
              <a:rPr sz="1400" b="1" u="sng" spc="-10" dirty="0">
                <a:solidFill>
                  <a:srgbClr val="0000FF"/>
                </a:solidFill>
                <a:latin typeface="Open Sans"/>
                <a:cs typeface="Open Sans"/>
                <a:hlinkClick r:id="rId3"/>
              </a:rPr>
              <a:t>o</a:t>
            </a:r>
            <a:r>
              <a:rPr sz="1400" b="1" u="sng" dirty="0">
                <a:solidFill>
                  <a:srgbClr val="0000FF"/>
                </a:solidFill>
                <a:latin typeface="Open Sans"/>
                <a:cs typeface="Open Sans"/>
                <a:hlinkClick r:id="rId3"/>
              </a:rPr>
              <a:t>m/w</a:t>
            </a:r>
            <a:r>
              <a:rPr sz="1400" b="1" u="sng" spc="5" dirty="0">
                <a:solidFill>
                  <a:srgbClr val="0000FF"/>
                </a:solidFill>
                <a:latin typeface="Open Sans"/>
                <a:cs typeface="Open Sans"/>
                <a:hlinkClick r:id="rId3"/>
              </a:rPr>
              <a:t>a</a:t>
            </a:r>
            <a:r>
              <a:rPr sz="1400" b="1" u="sng" dirty="0">
                <a:solidFill>
                  <a:srgbClr val="0000FF"/>
                </a:solidFill>
                <a:latin typeface="Open Sans"/>
                <a:cs typeface="Open Sans"/>
                <a:hlinkClick r:id="rId3"/>
              </a:rPr>
              <a:t>t</a:t>
            </a:r>
            <a:r>
              <a:rPr sz="1400" b="1" u="sng" spc="-5" dirty="0">
                <a:solidFill>
                  <a:srgbClr val="0000FF"/>
                </a:solidFill>
                <a:latin typeface="Open Sans"/>
                <a:cs typeface="Open Sans"/>
                <a:hlinkClick r:id="rId3"/>
              </a:rPr>
              <a:t>c</a:t>
            </a:r>
            <a:r>
              <a:rPr sz="1400" b="1" u="sng" dirty="0">
                <a:solidFill>
                  <a:srgbClr val="0000FF"/>
                </a:solidFill>
                <a:latin typeface="Open Sans"/>
                <a:cs typeface="Open Sans"/>
                <a:hlinkClick r:id="rId3"/>
              </a:rPr>
              <a:t>h?</a:t>
            </a:r>
            <a:r>
              <a:rPr sz="1400" b="1" u="sng" spc="5" dirty="0">
                <a:solidFill>
                  <a:srgbClr val="0000FF"/>
                </a:solidFill>
                <a:latin typeface="Open Sans"/>
                <a:cs typeface="Open Sans"/>
                <a:hlinkClick r:id="rId3"/>
              </a:rPr>
              <a:t>v</a:t>
            </a:r>
            <a:r>
              <a:rPr sz="1400" b="1" u="sng" dirty="0">
                <a:solidFill>
                  <a:srgbClr val="0000FF"/>
                </a:solidFill>
                <a:latin typeface="Open Sans"/>
                <a:cs typeface="Open Sans"/>
                <a:hlinkClick r:id="rId3"/>
              </a:rPr>
              <a:t>=e</a:t>
            </a:r>
            <a:r>
              <a:rPr sz="1400" b="1" u="sng" spc="-20" dirty="0">
                <a:solidFill>
                  <a:srgbClr val="0000FF"/>
                </a:solidFill>
                <a:latin typeface="Open Sans"/>
                <a:cs typeface="Open Sans"/>
                <a:hlinkClick r:id="rId3"/>
              </a:rPr>
              <a:t>k</a:t>
            </a:r>
            <a:r>
              <a:rPr sz="1400" b="1" u="sng" dirty="0">
                <a:solidFill>
                  <a:srgbClr val="0000FF"/>
                </a:solidFill>
                <a:latin typeface="Open Sans"/>
                <a:cs typeface="Open Sans"/>
                <a:hlinkClick r:id="rId3"/>
              </a:rPr>
              <a:t>eLgFP</a:t>
            </a:r>
            <a:r>
              <a:rPr sz="1400" b="1" u="sng" spc="-20" dirty="0">
                <a:solidFill>
                  <a:srgbClr val="0000FF"/>
                </a:solidFill>
                <a:latin typeface="Open Sans"/>
                <a:cs typeface="Open Sans"/>
                <a:hlinkClick r:id="rId3"/>
              </a:rPr>
              <a:t>o</a:t>
            </a:r>
            <a:r>
              <a:rPr sz="1400" b="1" u="sng" spc="-5" dirty="0">
                <a:solidFill>
                  <a:srgbClr val="0000FF"/>
                </a:solidFill>
                <a:latin typeface="Open Sans"/>
                <a:cs typeface="Open Sans"/>
                <a:hlinkClick r:id="rId3"/>
              </a:rPr>
              <a:t>oaQ</a:t>
            </a:r>
            <a:endParaRPr sz="1400">
              <a:latin typeface="Open Sans"/>
              <a:cs typeface="Open Sans"/>
            </a:endParaRPr>
          </a:p>
          <a:p>
            <a:pPr>
              <a:lnSpc>
                <a:spcPct val="100000"/>
              </a:lnSpc>
              <a:spcBef>
                <a:spcPts val="12"/>
              </a:spcBef>
            </a:pPr>
            <a:endParaRPr sz="1450">
              <a:latin typeface="Times New Roman"/>
              <a:cs typeface="Times New Roman"/>
            </a:endParaRPr>
          </a:p>
          <a:p>
            <a:pPr marL="469900" marR="58419" lvl="1">
              <a:lnSpc>
                <a:spcPct val="100000"/>
              </a:lnSpc>
              <a:buClr>
                <a:srgbClr val="5D7975"/>
              </a:buClr>
              <a:buFont typeface="Arial"/>
              <a:buChar char="–"/>
              <a:tabLst>
                <a:tab pos="756920" algn="l"/>
              </a:tabLst>
            </a:pPr>
            <a:r>
              <a:rPr sz="1400" b="1" spc="-95" dirty="0">
                <a:latin typeface="Open Sans"/>
                <a:cs typeface="Open Sans"/>
              </a:rPr>
              <a:t>T</a:t>
            </a:r>
            <a:r>
              <a:rPr sz="1400" b="1" spc="-10" dirty="0">
                <a:latin typeface="Open Sans"/>
                <a:cs typeface="Open Sans"/>
              </a:rPr>
              <a:t>o</a:t>
            </a:r>
            <a:r>
              <a:rPr sz="1400" b="1" dirty="0">
                <a:latin typeface="Open Sans"/>
                <a:cs typeface="Open Sans"/>
              </a:rPr>
              <a:t>ddler</a:t>
            </a:r>
            <a:r>
              <a:rPr sz="1400" b="1" spc="-20" dirty="0">
                <a:latin typeface="Open Sans"/>
                <a:cs typeface="Open Sans"/>
              </a:rPr>
              <a:t> </a:t>
            </a:r>
            <a:r>
              <a:rPr sz="1400" b="1" spc="-5" dirty="0">
                <a:latin typeface="Open Sans"/>
                <a:cs typeface="Open Sans"/>
              </a:rPr>
              <a:t>Re</a:t>
            </a:r>
            <a:r>
              <a:rPr sz="1400" b="1" dirty="0">
                <a:latin typeface="Open Sans"/>
                <a:cs typeface="Open Sans"/>
              </a:rPr>
              <a:t>ad Al</a:t>
            </a:r>
            <a:r>
              <a:rPr sz="1400" b="1" spc="-10" dirty="0">
                <a:latin typeface="Open Sans"/>
                <a:cs typeface="Open Sans"/>
              </a:rPr>
              <a:t>o</a:t>
            </a:r>
            <a:r>
              <a:rPr sz="1400" b="1" spc="-5" dirty="0">
                <a:latin typeface="Open Sans"/>
                <a:cs typeface="Open Sans"/>
              </a:rPr>
              <a:t>u</a:t>
            </a:r>
            <a:r>
              <a:rPr sz="1400" b="1" dirty="0">
                <a:latin typeface="Open Sans"/>
                <a:cs typeface="Open Sans"/>
              </a:rPr>
              <a:t>d</a:t>
            </a:r>
            <a:r>
              <a:rPr sz="1400" b="1" spc="-30" dirty="0">
                <a:latin typeface="Open Sans"/>
                <a:cs typeface="Open Sans"/>
              </a:rPr>
              <a:t> </a:t>
            </a:r>
            <a:r>
              <a:rPr sz="1400" b="1" dirty="0">
                <a:latin typeface="Open Sans"/>
                <a:cs typeface="Open Sans"/>
              </a:rPr>
              <a:t>Lin</a:t>
            </a:r>
            <a:r>
              <a:rPr sz="1400" b="1" spc="5" dirty="0">
                <a:latin typeface="Open Sans"/>
                <a:cs typeface="Open Sans"/>
              </a:rPr>
              <a:t>k</a:t>
            </a:r>
            <a:r>
              <a:rPr sz="1400" b="1" dirty="0">
                <a:latin typeface="Open Sans"/>
                <a:cs typeface="Open Sans"/>
              </a:rPr>
              <a:t>: </a:t>
            </a:r>
            <a:r>
              <a:rPr sz="1400" b="1" u="sng" spc="-5" dirty="0">
                <a:solidFill>
                  <a:srgbClr val="0000FF"/>
                </a:solidFill>
                <a:latin typeface="Open Sans"/>
                <a:cs typeface="Open Sans"/>
                <a:hlinkClick r:id="rId4"/>
              </a:rPr>
              <a:t>h</a:t>
            </a:r>
            <a:r>
              <a:rPr sz="1400" b="1" u="sng" spc="5" dirty="0">
                <a:solidFill>
                  <a:srgbClr val="0000FF"/>
                </a:solidFill>
                <a:latin typeface="Open Sans"/>
                <a:cs typeface="Open Sans"/>
                <a:hlinkClick r:id="rId4"/>
              </a:rPr>
              <a:t>t</a:t>
            </a:r>
            <a:r>
              <a:rPr sz="1400" b="1" u="sng" dirty="0">
                <a:solidFill>
                  <a:srgbClr val="0000FF"/>
                </a:solidFill>
                <a:latin typeface="Open Sans"/>
                <a:cs typeface="Open Sans"/>
                <a:hlinkClick r:id="rId4"/>
              </a:rPr>
              <a:t>tps:/</a:t>
            </a:r>
            <a:r>
              <a:rPr sz="1400" b="1" u="sng" spc="-10" dirty="0">
                <a:solidFill>
                  <a:srgbClr val="0000FF"/>
                </a:solidFill>
                <a:latin typeface="Open Sans"/>
                <a:cs typeface="Open Sans"/>
                <a:hlinkClick r:id="rId4"/>
              </a:rPr>
              <a:t>/</a:t>
            </a:r>
            <a:r>
              <a:rPr sz="1400" b="1" u="sng" dirty="0">
                <a:solidFill>
                  <a:srgbClr val="0000FF"/>
                </a:solidFill>
                <a:latin typeface="Open Sans"/>
                <a:cs typeface="Open Sans"/>
                <a:hlinkClick r:id="rId4"/>
              </a:rPr>
              <a:t>ww</a:t>
            </a:r>
            <a:r>
              <a:rPr sz="1400" b="1" u="sng" spc="-60" dirty="0">
                <a:solidFill>
                  <a:srgbClr val="0000FF"/>
                </a:solidFill>
                <a:latin typeface="Open Sans"/>
                <a:cs typeface="Open Sans"/>
                <a:hlinkClick r:id="rId4"/>
              </a:rPr>
              <a:t>w</a:t>
            </a:r>
            <a:r>
              <a:rPr sz="1400" b="1" u="sng" spc="-5" dirty="0">
                <a:solidFill>
                  <a:srgbClr val="0000FF"/>
                </a:solidFill>
                <a:latin typeface="Open Sans"/>
                <a:cs typeface="Open Sans"/>
                <a:hlinkClick r:id="rId4"/>
              </a:rPr>
              <a:t>.bi</a:t>
            </a:r>
            <a:r>
              <a:rPr sz="1400" b="1" u="sng" dirty="0">
                <a:solidFill>
                  <a:srgbClr val="0000FF"/>
                </a:solidFill>
                <a:latin typeface="Open Sans"/>
                <a:cs typeface="Open Sans"/>
                <a:hlinkClick r:id="rId4"/>
              </a:rPr>
              <a:t>ng.c</a:t>
            </a:r>
            <a:r>
              <a:rPr sz="1400" b="1" u="sng" spc="-10" dirty="0">
                <a:solidFill>
                  <a:srgbClr val="0000FF"/>
                </a:solidFill>
                <a:latin typeface="Open Sans"/>
                <a:cs typeface="Open Sans"/>
                <a:hlinkClick r:id="rId4"/>
              </a:rPr>
              <a:t>o</a:t>
            </a:r>
            <a:r>
              <a:rPr sz="1400" b="1" u="sng" dirty="0">
                <a:solidFill>
                  <a:srgbClr val="0000FF"/>
                </a:solidFill>
                <a:latin typeface="Open Sans"/>
                <a:cs typeface="Open Sans"/>
                <a:hlinkClick r:id="rId4"/>
              </a:rPr>
              <a:t>m/</a:t>
            </a:r>
            <a:r>
              <a:rPr sz="1400" b="1" u="sng" spc="5" dirty="0">
                <a:solidFill>
                  <a:srgbClr val="0000FF"/>
                </a:solidFill>
                <a:latin typeface="Open Sans"/>
                <a:cs typeface="Open Sans"/>
                <a:hlinkClick r:id="rId4"/>
              </a:rPr>
              <a:t>v</a:t>
            </a:r>
            <a:r>
              <a:rPr sz="1400" b="1" u="sng" spc="-5" dirty="0">
                <a:solidFill>
                  <a:srgbClr val="0000FF"/>
                </a:solidFill>
                <a:latin typeface="Open Sans"/>
                <a:cs typeface="Open Sans"/>
                <a:hlinkClick r:id="rId4"/>
              </a:rPr>
              <a:t>i</a:t>
            </a:r>
            <a:r>
              <a:rPr sz="1400" b="1" u="sng" dirty="0">
                <a:solidFill>
                  <a:srgbClr val="0000FF"/>
                </a:solidFill>
                <a:latin typeface="Open Sans"/>
                <a:cs typeface="Open Sans"/>
                <a:hlinkClick r:id="rId4"/>
              </a:rPr>
              <a:t>deos/sea</a:t>
            </a:r>
            <a:r>
              <a:rPr sz="1400" b="1" u="sng" spc="-25" dirty="0">
                <a:solidFill>
                  <a:srgbClr val="0000FF"/>
                </a:solidFill>
                <a:latin typeface="Open Sans"/>
                <a:cs typeface="Open Sans"/>
                <a:hlinkClick r:id="rId4"/>
              </a:rPr>
              <a:t>r</a:t>
            </a:r>
            <a:r>
              <a:rPr sz="1400" b="1" u="sng" spc="-5" dirty="0">
                <a:solidFill>
                  <a:srgbClr val="0000FF"/>
                </a:solidFill>
                <a:latin typeface="Open Sans"/>
                <a:cs typeface="Open Sans"/>
                <a:hlinkClick r:id="rId4"/>
              </a:rPr>
              <a:t>c</a:t>
            </a:r>
            <a:r>
              <a:rPr sz="1400" b="1" u="sng" dirty="0">
                <a:solidFill>
                  <a:srgbClr val="0000FF"/>
                </a:solidFill>
                <a:latin typeface="Open Sans"/>
                <a:cs typeface="Open Sans"/>
                <a:hlinkClick r:id="rId4"/>
              </a:rPr>
              <a:t>h?q</a:t>
            </a:r>
            <a:r>
              <a:rPr sz="1400" b="1" u="sng" spc="5" dirty="0">
                <a:solidFill>
                  <a:srgbClr val="0000FF"/>
                </a:solidFill>
                <a:latin typeface="Open Sans"/>
                <a:cs typeface="Open Sans"/>
                <a:hlinkClick r:id="rId4"/>
              </a:rPr>
              <a:t>=</a:t>
            </a:r>
            <a:r>
              <a:rPr sz="1400" b="1" u="sng" spc="-5" dirty="0">
                <a:solidFill>
                  <a:srgbClr val="0000FF"/>
                </a:solidFill>
                <a:latin typeface="Open Sans"/>
                <a:cs typeface="Open Sans"/>
                <a:hlinkClick r:id="rId4"/>
              </a:rPr>
              <a:t>Re</a:t>
            </a:r>
            <a:r>
              <a:rPr sz="1400" b="1" u="sng" spc="5" dirty="0">
                <a:solidFill>
                  <a:srgbClr val="0000FF"/>
                </a:solidFill>
                <a:latin typeface="Open Sans"/>
                <a:cs typeface="Open Sans"/>
                <a:hlinkClick r:id="rId4"/>
              </a:rPr>
              <a:t>a</a:t>
            </a:r>
            <a:r>
              <a:rPr sz="1400" b="1" u="sng" dirty="0">
                <a:solidFill>
                  <a:srgbClr val="0000FF"/>
                </a:solidFill>
                <a:latin typeface="Open Sans"/>
                <a:cs typeface="Open Sans"/>
                <a:hlinkClick r:id="rId4"/>
              </a:rPr>
              <a:t>di</a:t>
            </a:r>
            <a:r>
              <a:rPr sz="1400" b="1" u="sng" spc="-5" dirty="0">
                <a:solidFill>
                  <a:srgbClr val="0000FF"/>
                </a:solidFill>
                <a:latin typeface="Open Sans"/>
                <a:cs typeface="Open Sans"/>
                <a:hlinkClick r:id="rId4"/>
              </a:rPr>
              <a:t>n</a:t>
            </a:r>
            <a:r>
              <a:rPr sz="1400" b="1" u="sng" dirty="0">
                <a:solidFill>
                  <a:srgbClr val="0000FF"/>
                </a:solidFill>
                <a:latin typeface="Open Sans"/>
                <a:cs typeface="Open Sans"/>
                <a:hlinkClick r:id="rId4"/>
              </a:rPr>
              <a:t>g+</a:t>
            </a:r>
            <a:r>
              <a:rPr sz="1400" b="1" u="sng" spc="5" dirty="0">
                <a:solidFill>
                  <a:srgbClr val="0000FF"/>
                </a:solidFill>
                <a:latin typeface="Open Sans"/>
                <a:cs typeface="Open Sans"/>
                <a:hlinkClick r:id="rId4"/>
              </a:rPr>
              <a:t>a</a:t>
            </a:r>
            <a:r>
              <a:rPr sz="1400" b="1" u="sng" dirty="0">
                <a:solidFill>
                  <a:srgbClr val="0000FF"/>
                </a:solidFill>
                <a:latin typeface="Open Sans"/>
                <a:cs typeface="Open Sans"/>
                <a:hlinkClick r:id="rId4"/>
              </a:rPr>
              <a:t>bou</a:t>
            </a:r>
            <a:r>
              <a:rPr sz="1400" b="1" u="sng" spc="5" dirty="0">
                <a:solidFill>
                  <a:srgbClr val="0000FF"/>
                </a:solidFill>
                <a:latin typeface="Open Sans"/>
                <a:cs typeface="Open Sans"/>
                <a:hlinkClick r:id="rId4"/>
              </a:rPr>
              <a:t>t</a:t>
            </a:r>
            <a:r>
              <a:rPr sz="1400" b="1" u="sng" spc="-10" dirty="0">
                <a:solidFill>
                  <a:srgbClr val="0000FF"/>
                </a:solidFill>
                <a:latin typeface="Open Sans"/>
                <a:cs typeface="Open Sans"/>
                <a:hlinkClick r:id="rId4"/>
              </a:rPr>
              <a:t>+</a:t>
            </a:r>
            <a:r>
              <a:rPr sz="1400" b="1" u="sng" dirty="0">
                <a:solidFill>
                  <a:srgbClr val="0000FF"/>
                </a:solidFill>
                <a:latin typeface="Open Sans"/>
                <a:cs typeface="Open Sans"/>
                <a:hlinkClick r:id="rId4"/>
              </a:rPr>
              <a:t>t</a:t>
            </a:r>
            <a:r>
              <a:rPr sz="1400" b="1" u="sng" spc="-5" dirty="0">
                <a:solidFill>
                  <a:srgbClr val="0000FF"/>
                </a:solidFill>
                <a:latin typeface="Open Sans"/>
                <a:cs typeface="Open Sans"/>
                <a:hlinkClick r:id="rId4"/>
              </a:rPr>
              <a:t>h</a:t>
            </a:r>
            <a:r>
              <a:rPr sz="1400" b="1" u="sng" spc="5" dirty="0">
                <a:solidFill>
                  <a:srgbClr val="0000FF"/>
                </a:solidFill>
                <a:latin typeface="Open Sans"/>
                <a:cs typeface="Open Sans"/>
                <a:hlinkClick r:id="rId4"/>
              </a:rPr>
              <a:t>i</a:t>
            </a:r>
            <a:r>
              <a:rPr sz="1400" b="1" u="sng" spc="-5" dirty="0">
                <a:solidFill>
                  <a:srgbClr val="0000FF"/>
                </a:solidFill>
                <a:latin typeface="Open Sans"/>
                <a:cs typeface="Open Sans"/>
                <a:hlinkClick r:id="rId4"/>
              </a:rPr>
              <a:t>n</a:t>
            </a:r>
            <a:r>
              <a:rPr sz="1400" b="1" u="sng" dirty="0">
                <a:solidFill>
                  <a:srgbClr val="0000FF"/>
                </a:solidFill>
                <a:latin typeface="Open Sans"/>
                <a:cs typeface="Open Sans"/>
                <a:hlinkClick r:id="rId4"/>
              </a:rPr>
              <a:t>gs+t</a:t>
            </a:r>
            <a:r>
              <a:rPr sz="1400" b="1" u="sng" spc="-5" dirty="0">
                <a:solidFill>
                  <a:srgbClr val="0000FF"/>
                </a:solidFill>
                <a:latin typeface="Open Sans"/>
                <a:cs typeface="Open Sans"/>
                <a:hlinkClick r:id="rId4"/>
              </a:rPr>
              <a:t>h</a:t>
            </a:r>
            <a:r>
              <a:rPr sz="1400" b="1" u="sng" spc="5" dirty="0">
                <a:solidFill>
                  <a:srgbClr val="0000FF"/>
                </a:solidFill>
                <a:latin typeface="Open Sans"/>
                <a:cs typeface="Open Sans"/>
                <a:hlinkClick r:id="rId4"/>
              </a:rPr>
              <a:t>a</a:t>
            </a:r>
            <a:r>
              <a:rPr sz="1400" b="1" u="sng" dirty="0">
                <a:solidFill>
                  <a:srgbClr val="0000FF"/>
                </a:solidFill>
                <a:latin typeface="Open Sans"/>
                <a:cs typeface="Open Sans"/>
                <a:hlinkClick r:id="rId4"/>
              </a:rPr>
              <a:t>t</a:t>
            </a:r>
            <a:r>
              <a:rPr sz="1400" b="1" u="sng" spc="-10" dirty="0">
                <a:solidFill>
                  <a:srgbClr val="0000FF"/>
                </a:solidFill>
                <a:latin typeface="Open Sans"/>
                <a:cs typeface="Open Sans"/>
                <a:hlinkClick r:id="rId4"/>
              </a:rPr>
              <a:t>+</a:t>
            </a:r>
            <a:r>
              <a:rPr sz="1400" b="1" u="sng" dirty="0">
                <a:solidFill>
                  <a:srgbClr val="0000FF"/>
                </a:solidFill>
                <a:latin typeface="Open Sans"/>
                <a:cs typeface="Open Sans"/>
                <a:hlinkClick r:id="rId4"/>
              </a:rPr>
              <a:t>go</a:t>
            </a:r>
            <a:r>
              <a:rPr sz="1400" b="1" u="sng" spc="-10" dirty="0">
                <a:solidFill>
                  <a:srgbClr val="0000FF"/>
                </a:solidFill>
                <a:latin typeface="Open Sans"/>
                <a:cs typeface="Open Sans"/>
                <a:hlinkClick r:id="rId4"/>
              </a:rPr>
              <a:t>&amp;</a:t>
            </a:r>
            <a:r>
              <a:rPr sz="1400" b="1" u="sng" dirty="0">
                <a:solidFill>
                  <a:srgbClr val="0000FF"/>
                </a:solidFill>
                <a:latin typeface="Open Sans"/>
                <a:cs typeface="Open Sans"/>
                <a:hlinkClick r:id="rId4"/>
              </a:rPr>
              <a:t>&amp;</a:t>
            </a:r>
            <a:r>
              <a:rPr sz="1400" b="1" u="sng" spc="-5" dirty="0">
                <a:solidFill>
                  <a:srgbClr val="0000FF"/>
                </a:solidFill>
                <a:latin typeface="Open Sans"/>
                <a:cs typeface="Open Sans"/>
                <a:hlinkClick r:id="rId4"/>
              </a:rPr>
              <a:t>vi</a:t>
            </a:r>
            <a:r>
              <a:rPr sz="1400" b="1" u="sng" spc="-35" dirty="0">
                <a:solidFill>
                  <a:srgbClr val="0000FF"/>
                </a:solidFill>
                <a:latin typeface="Open Sans"/>
                <a:cs typeface="Open Sans"/>
                <a:hlinkClick r:id="rId4"/>
              </a:rPr>
              <a:t>e</a:t>
            </a:r>
            <a:r>
              <a:rPr sz="1400" b="1" u="sng" dirty="0">
                <a:solidFill>
                  <a:srgbClr val="0000FF"/>
                </a:solidFill>
                <a:latin typeface="Open Sans"/>
                <a:cs typeface="Open Sans"/>
                <a:hlinkClick r:id="rId4"/>
              </a:rPr>
              <a:t>w=de</a:t>
            </a:r>
            <a:r>
              <a:rPr sz="1400" b="1" u="sng" spc="5" dirty="0">
                <a:solidFill>
                  <a:srgbClr val="0000FF"/>
                </a:solidFill>
                <a:latin typeface="Open Sans"/>
                <a:cs typeface="Open Sans"/>
                <a:hlinkClick r:id="rId4"/>
              </a:rPr>
              <a:t>ta</a:t>
            </a:r>
            <a:r>
              <a:rPr sz="1400" b="1" u="sng" spc="-10" dirty="0">
                <a:solidFill>
                  <a:srgbClr val="0000FF"/>
                </a:solidFill>
                <a:latin typeface="Open Sans"/>
                <a:cs typeface="Open Sans"/>
                <a:hlinkClick r:id="rId4"/>
              </a:rPr>
              <a:t>i</a:t>
            </a:r>
            <a:r>
              <a:rPr sz="1400" b="1" u="sng" dirty="0">
                <a:solidFill>
                  <a:srgbClr val="0000FF"/>
                </a:solidFill>
                <a:latin typeface="Open Sans"/>
                <a:cs typeface="Open Sans"/>
              </a:rPr>
              <a:t>l</a:t>
            </a:r>
            <a:endParaRPr sz="1400">
              <a:latin typeface="Open Sans"/>
              <a:cs typeface="Open Sans"/>
            </a:endParaRPr>
          </a:p>
          <a:p>
            <a:pPr marL="469900">
              <a:lnSpc>
                <a:spcPts val="1345"/>
              </a:lnSpc>
            </a:pPr>
            <a:r>
              <a:rPr sz="1400" b="1" u="sng" dirty="0">
                <a:solidFill>
                  <a:srgbClr val="0000FF"/>
                </a:solidFill>
                <a:latin typeface="Open Sans"/>
                <a:cs typeface="Open Sans"/>
                <a:hlinkClick r:id="rId4"/>
              </a:rPr>
              <a:t>&amp;m</a:t>
            </a:r>
            <a:r>
              <a:rPr sz="1400" b="1" u="sng" spc="5" dirty="0">
                <a:solidFill>
                  <a:srgbClr val="0000FF"/>
                </a:solidFill>
                <a:latin typeface="Open Sans"/>
                <a:cs typeface="Open Sans"/>
                <a:hlinkClick r:id="rId4"/>
              </a:rPr>
              <a:t>i</a:t>
            </a:r>
            <a:r>
              <a:rPr sz="1400" b="1" u="sng" dirty="0">
                <a:solidFill>
                  <a:srgbClr val="0000FF"/>
                </a:solidFill>
                <a:latin typeface="Open Sans"/>
                <a:cs typeface="Open Sans"/>
                <a:hlinkClick r:id="rId4"/>
              </a:rPr>
              <a:t>d</a:t>
            </a:r>
            <a:r>
              <a:rPr sz="1400" b="1" u="sng" spc="5" dirty="0">
                <a:solidFill>
                  <a:srgbClr val="0000FF"/>
                </a:solidFill>
                <a:latin typeface="Open Sans"/>
                <a:cs typeface="Open Sans"/>
                <a:hlinkClick r:id="rId4"/>
              </a:rPr>
              <a:t>=C</a:t>
            </a:r>
            <a:r>
              <a:rPr sz="1400" b="1" u="sng" spc="-10" dirty="0">
                <a:solidFill>
                  <a:srgbClr val="0000FF"/>
                </a:solidFill>
                <a:latin typeface="Open Sans"/>
                <a:cs typeface="Open Sans"/>
                <a:hlinkClick r:id="rId4"/>
              </a:rPr>
              <a:t>B</a:t>
            </a:r>
            <a:r>
              <a:rPr sz="1400" b="1" u="sng" dirty="0">
                <a:solidFill>
                  <a:srgbClr val="0000FF"/>
                </a:solidFill>
                <a:latin typeface="Open Sans"/>
                <a:cs typeface="Open Sans"/>
                <a:hlinkClick r:id="rId4"/>
              </a:rPr>
              <a:t>93E0C</a:t>
            </a:r>
            <a:r>
              <a:rPr sz="1400" b="1" u="sng" spc="-10" dirty="0">
                <a:solidFill>
                  <a:srgbClr val="0000FF"/>
                </a:solidFill>
                <a:latin typeface="Open Sans"/>
                <a:cs typeface="Open Sans"/>
                <a:hlinkClick r:id="rId4"/>
              </a:rPr>
              <a:t>3</a:t>
            </a:r>
            <a:r>
              <a:rPr sz="1400" b="1" u="sng" dirty="0">
                <a:solidFill>
                  <a:srgbClr val="0000FF"/>
                </a:solidFill>
                <a:latin typeface="Open Sans"/>
                <a:cs typeface="Open Sans"/>
                <a:hlinkClick r:id="rId4"/>
              </a:rPr>
              <a:t>67</a:t>
            </a:r>
            <a:r>
              <a:rPr sz="1400" b="1" u="sng" spc="-10" dirty="0">
                <a:solidFill>
                  <a:srgbClr val="0000FF"/>
                </a:solidFill>
                <a:latin typeface="Open Sans"/>
                <a:cs typeface="Open Sans"/>
                <a:hlinkClick r:id="rId4"/>
              </a:rPr>
              <a:t>2</a:t>
            </a:r>
            <a:r>
              <a:rPr sz="1400" b="1" u="sng" spc="5" dirty="0">
                <a:solidFill>
                  <a:srgbClr val="0000FF"/>
                </a:solidFill>
                <a:latin typeface="Open Sans"/>
                <a:cs typeface="Open Sans"/>
                <a:hlinkClick r:id="rId4"/>
              </a:rPr>
              <a:t>EE</a:t>
            </a:r>
            <a:r>
              <a:rPr sz="1400" b="1" u="sng" dirty="0">
                <a:solidFill>
                  <a:srgbClr val="0000FF"/>
                </a:solidFill>
                <a:latin typeface="Open Sans"/>
                <a:cs typeface="Open Sans"/>
                <a:hlinkClick r:id="rId4"/>
              </a:rPr>
              <a:t>E25</a:t>
            </a:r>
            <a:r>
              <a:rPr sz="1400" b="1" u="sng" spc="-10" dirty="0">
                <a:solidFill>
                  <a:srgbClr val="0000FF"/>
                </a:solidFill>
                <a:latin typeface="Open Sans"/>
                <a:cs typeface="Open Sans"/>
                <a:hlinkClick r:id="rId4"/>
              </a:rPr>
              <a:t>9</a:t>
            </a:r>
            <a:r>
              <a:rPr sz="1400" b="1" u="sng" dirty="0">
                <a:solidFill>
                  <a:srgbClr val="0000FF"/>
                </a:solidFill>
                <a:latin typeface="Open Sans"/>
                <a:cs typeface="Open Sans"/>
                <a:hlinkClick r:id="rId4"/>
              </a:rPr>
              <a:t>84</a:t>
            </a:r>
            <a:r>
              <a:rPr sz="1400" b="1" u="sng" spc="-10" dirty="0">
                <a:solidFill>
                  <a:srgbClr val="0000FF"/>
                </a:solidFill>
                <a:latin typeface="Open Sans"/>
                <a:cs typeface="Open Sans"/>
                <a:hlinkClick r:id="rId4"/>
              </a:rPr>
              <a:t>9</a:t>
            </a:r>
            <a:r>
              <a:rPr sz="1400" b="1" u="sng" spc="-5" dirty="0">
                <a:solidFill>
                  <a:srgbClr val="0000FF"/>
                </a:solidFill>
                <a:latin typeface="Open Sans"/>
                <a:cs typeface="Open Sans"/>
                <a:hlinkClick r:id="rId4"/>
              </a:rPr>
              <a:t>C</a:t>
            </a:r>
            <a:r>
              <a:rPr sz="1400" b="1" u="sng" spc="-10" dirty="0">
                <a:solidFill>
                  <a:srgbClr val="0000FF"/>
                </a:solidFill>
                <a:latin typeface="Open Sans"/>
                <a:cs typeface="Open Sans"/>
                <a:hlinkClick r:id="rId4"/>
              </a:rPr>
              <a:t>B</a:t>
            </a:r>
            <a:r>
              <a:rPr sz="1400" b="1" u="sng" dirty="0">
                <a:solidFill>
                  <a:srgbClr val="0000FF"/>
                </a:solidFill>
                <a:latin typeface="Open Sans"/>
                <a:cs typeface="Open Sans"/>
                <a:hlinkClick r:id="rId4"/>
              </a:rPr>
              <a:t>93E0C3</a:t>
            </a:r>
            <a:r>
              <a:rPr sz="1400" b="1" u="sng" spc="-5" dirty="0">
                <a:solidFill>
                  <a:srgbClr val="0000FF"/>
                </a:solidFill>
                <a:latin typeface="Open Sans"/>
                <a:cs typeface="Open Sans"/>
                <a:hlinkClick r:id="rId4"/>
              </a:rPr>
              <a:t>6</a:t>
            </a:r>
            <a:r>
              <a:rPr sz="1400" b="1" u="sng" dirty="0">
                <a:solidFill>
                  <a:srgbClr val="0000FF"/>
                </a:solidFill>
                <a:latin typeface="Open Sans"/>
                <a:cs typeface="Open Sans"/>
                <a:hlinkClick r:id="rId4"/>
              </a:rPr>
              <a:t>72EE</a:t>
            </a:r>
            <a:r>
              <a:rPr sz="1400" b="1" u="sng" spc="5" dirty="0">
                <a:solidFill>
                  <a:srgbClr val="0000FF"/>
                </a:solidFill>
                <a:latin typeface="Open Sans"/>
                <a:cs typeface="Open Sans"/>
                <a:hlinkClick r:id="rId4"/>
              </a:rPr>
              <a:t>E</a:t>
            </a:r>
            <a:r>
              <a:rPr sz="1400" b="1" u="sng" spc="-10" dirty="0">
                <a:solidFill>
                  <a:srgbClr val="0000FF"/>
                </a:solidFill>
                <a:latin typeface="Open Sans"/>
                <a:cs typeface="Open Sans"/>
                <a:hlinkClick r:id="rId4"/>
              </a:rPr>
              <a:t>2</a:t>
            </a:r>
            <a:r>
              <a:rPr sz="1400" b="1" u="sng" dirty="0">
                <a:solidFill>
                  <a:srgbClr val="0000FF"/>
                </a:solidFill>
                <a:latin typeface="Open Sans"/>
                <a:cs typeface="Open Sans"/>
                <a:hlinkClick r:id="rId4"/>
              </a:rPr>
              <a:t>59</a:t>
            </a:r>
            <a:r>
              <a:rPr sz="1400" b="1" u="sng" spc="-10" dirty="0">
                <a:solidFill>
                  <a:srgbClr val="0000FF"/>
                </a:solidFill>
                <a:latin typeface="Open Sans"/>
                <a:cs typeface="Open Sans"/>
                <a:hlinkClick r:id="rId4"/>
              </a:rPr>
              <a:t>8</a:t>
            </a:r>
            <a:r>
              <a:rPr sz="1400" b="1" u="sng" dirty="0">
                <a:solidFill>
                  <a:srgbClr val="0000FF"/>
                </a:solidFill>
                <a:latin typeface="Open Sans"/>
                <a:cs typeface="Open Sans"/>
                <a:hlinkClick r:id="rId4"/>
              </a:rPr>
              <a:t>49</a:t>
            </a:r>
            <a:r>
              <a:rPr sz="1400" b="1" u="sng" spc="-10" dirty="0">
                <a:solidFill>
                  <a:srgbClr val="0000FF"/>
                </a:solidFill>
                <a:latin typeface="Open Sans"/>
                <a:cs typeface="Open Sans"/>
                <a:hlinkClick r:id="rId4"/>
              </a:rPr>
              <a:t>&amp;</a:t>
            </a:r>
            <a:r>
              <a:rPr sz="1400" b="1" u="sng" dirty="0">
                <a:solidFill>
                  <a:srgbClr val="0000FF"/>
                </a:solidFill>
                <a:latin typeface="Open Sans"/>
                <a:cs typeface="Open Sans"/>
                <a:hlinkClick r:id="rId4"/>
              </a:rPr>
              <a:t>&amp;</a:t>
            </a:r>
            <a:r>
              <a:rPr sz="1400" b="1" u="sng" spc="-15" dirty="0">
                <a:solidFill>
                  <a:srgbClr val="0000FF"/>
                </a:solidFill>
                <a:latin typeface="Open Sans"/>
                <a:cs typeface="Open Sans"/>
                <a:hlinkClick r:id="rId4"/>
              </a:rPr>
              <a:t>F</a:t>
            </a:r>
            <a:r>
              <a:rPr sz="1400" b="1" u="sng" dirty="0">
                <a:solidFill>
                  <a:srgbClr val="0000FF"/>
                </a:solidFill>
                <a:latin typeface="Open Sans"/>
                <a:cs typeface="Open Sans"/>
                <a:hlinkClick r:id="rId4"/>
              </a:rPr>
              <a:t>ORM=V</a:t>
            </a:r>
            <a:r>
              <a:rPr sz="1400" b="1" u="sng" spc="-5" dirty="0">
                <a:solidFill>
                  <a:srgbClr val="0000FF"/>
                </a:solidFill>
                <a:latin typeface="Open Sans"/>
                <a:cs typeface="Open Sans"/>
                <a:hlinkClick r:id="rId4"/>
              </a:rPr>
              <a:t>R</a:t>
            </a:r>
            <a:r>
              <a:rPr sz="1400" b="1" u="sng" spc="5" dirty="0">
                <a:solidFill>
                  <a:srgbClr val="0000FF"/>
                </a:solidFill>
                <a:latin typeface="Open Sans"/>
                <a:cs typeface="Open Sans"/>
                <a:hlinkClick r:id="rId4"/>
              </a:rPr>
              <a:t>D</a:t>
            </a:r>
            <a:r>
              <a:rPr sz="1400" b="1" u="sng" spc="-10" dirty="0">
                <a:solidFill>
                  <a:srgbClr val="0000FF"/>
                </a:solidFill>
                <a:latin typeface="Open Sans"/>
                <a:cs typeface="Open Sans"/>
                <a:hlinkClick r:id="rId4"/>
              </a:rPr>
              <a:t>GA</a:t>
            </a:r>
            <a:r>
              <a:rPr sz="1400" b="1" u="sng" dirty="0">
                <a:solidFill>
                  <a:srgbClr val="0000FF"/>
                </a:solidFill>
                <a:latin typeface="Open Sans"/>
                <a:cs typeface="Open Sans"/>
                <a:hlinkClick r:id="rId4"/>
              </a:rPr>
              <a:t>R</a:t>
            </a:r>
            <a:endParaRPr sz="1400">
              <a:latin typeface="Open Sans"/>
              <a:cs typeface="Open Sans"/>
            </a:endParaRPr>
          </a:p>
          <a:p>
            <a:pPr>
              <a:lnSpc>
                <a:spcPct val="100000"/>
              </a:lnSpc>
              <a:spcBef>
                <a:spcPts val="12"/>
              </a:spcBef>
            </a:pPr>
            <a:endParaRPr sz="1450">
              <a:latin typeface="Times New Roman"/>
              <a:cs typeface="Times New Roman"/>
            </a:endParaRPr>
          </a:p>
          <a:p>
            <a:pPr marL="756285" lvl="1" indent="-286385">
              <a:lnSpc>
                <a:spcPct val="100000"/>
              </a:lnSpc>
              <a:buClr>
                <a:srgbClr val="5D7975"/>
              </a:buClr>
              <a:buFont typeface="Arial"/>
              <a:buChar char="–"/>
              <a:tabLst>
                <a:tab pos="756920" algn="l"/>
              </a:tabLst>
            </a:pPr>
            <a:r>
              <a:rPr sz="1400" b="1" spc="-10" dirty="0">
                <a:latin typeface="Open Sans"/>
                <a:cs typeface="Open Sans"/>
              </a:rPr>
              <a:t>P</a:t>
            </a:r>
            <a:r>
              <a:rPr sz="1400" b="1" spc="-30" dirty="0">
                <a:latin typeface="Open Sans"/>
                <a:cs typeface="Open Sans"/>
              </a:rPr>
              <a:t>r</a:t>
            </a:r>
            <a:r>
              <a:rPr sz="1400" b="1" dirty="0">
                <a:latin typeface="Open Sans"/>
                <a:cs typeface="Open Sans"/>
              </a:rPr>
              <a:t>e</a:t>
            </a:r>
            <a:r>
              <a:rPr sz="1400" b="1" spc="-10" dirty="0">
                <a:latin typeface="Open Sans"/>
                <a:cs typeface="Open Sans"/>
              </a:rPr>
              <a:t>s</a:t>
            </a:r>
            <a:r>
              <a:rPr sz="1400" b="1" spc="-5" dirty="0">
                <a:latin typeface="Open Sans"/>
                <a:cs typeface="Open Sans"/>
              </a:rPr>
              <a:t>ch</a:t>
            </a:r>
            <a:r>
              <a:rPr sz="1400" b="1" spc="-15" dirty="0">
                <a:latin typeface="Open Sans"/>
                <a:cs typeface="Open Sans"/>
              </a:rPr>
              <a:t>o</a:t>
            </a:r>
            <a:r>
              <a:rPr sz="1400" b="1" spc="-10" dirty="0">
                <a:latin typeface="Open Sans"/>
                <a:cs typeface="Open Sans"/>
              </a:rPr>
              <a:t>o</a:t>
            </a:r>
            <a:r>
              <a:rPr sz="1400" b="1" spc="-5" dirty="0">
                <a:latin typeface="Open Sans"/>
                <a:cs typeface="Open Sans"/>
              </a:rPr>
              <a:t>le</a:t>
            </a:r>
            <a:r>
              <a:rPr sz="1400" b="1" dirty="0">
                <a:latin typeface="Open Sans"/>
                <a:cs typeface="Open Sans"/>
              </a:rPr>
              <a:t>r</a:t>
            </a:r>
            <a:r>
              <a:rPr sz="1400" b="1" spc="-10" dirty="0">
                <a:latin typeface="Open Sans"/>
                <a:cs typeface="Open Sans"/>
              </a:rPr>
              <a:t> </a:t>
            </a:r>
            <a:r>
              <a:rPr sz="1400" b="1" spc="-5" dirty="0">
                <a:latin typeface="Open Sans"/>
                <a:cs typeface="Open Sans"/>
              </a:rPr>
              <a:t>R</a:t>
            </a:r>
            <a:r>
              <a:rPr sz="1400" b="1" dirty="0">
                <a:latin typeface="Open Sans"/>
                <a:cs typeface="Open Sans"/>
              </a:rPr>
              <a:t>ead</a:t>
            </a:r>
            <a:r>
              <a:rPr sz="1400" b="1" spc="-20" dirty="0">
                <a:latin typeface="Open Sans"/>
                <a:cs typeface="Open Sans"/>
              </a:rPr>
              <a:t> </a:t>
            </a:r>
            <a:r>
              <a:rPr sz="1400" b="1" dirty="0">
                <a:latin typeface="Open Sans"/>
                <a:cs typeface="Open Sans"/>
              </a:rPr>
              <a:t>Al</a:t>
            </a:r>
            <a:r>
              <a:rPr sz="1400" b="1" spc="-10" dirty="0">
                <a:latin typeface="Open Sans"/>
                <a:cs typeface="Open Sans"/>
              </a:rPr>
              <a:t>o</a:t>
            </a:r>
            <a:r>
              <a:rPr sz="1400" b="1" spc="-5" dirty="0">
                <a:latin typeface="Open Sans"/>
                <a:cs typeface="Open Sans"/>
              </a:rPr>
              <a:t>u</a:t>
            </a:r>
            <a:r>
              <a:rPr sz="1400" b="1" dirty="0">
                <a:latin typeface="Open Sans"/>
                <a:cs typeface="Open Sans"/>
              </a:rPr>
              <a:t>d</a:t>
            </a:r>
            <a:r>
              <a:rPr sz="1400" b="1" spc="-20" dirty="0">
                <a:latin typeface="Open Sans"/>
                <a:cs typeface="Open Sans"/>
              </a:rPr>
              <a:t> </a:t>
            </a:r>
            <a:r>
              <a:rPr sz="1400" b="1" dirty="0">
                <a:latin typeface="Open Sans"/>
                <a:cs typeface="Open Sans"/>
              </a:rPr>
              <a:t>Link:</a:t>
            </a:r>
            <a:endParaRPr sz="1400">
              <a:latin typeface="Open Sans"/>
              <a:cs typeface="Open Sans"/>
            </a:endParaRPr>
          </a:p>
          <a:p>
            <a:pPr marL="469900" marR="5080">
              <a:lnSpc>
                <a:spcPts val="1340"/>
              </a:lnSpc>
              <a:spcBef>
                <a:spcPts val="330"/>
              </a:spcBef>
            </a:pPr>
            <a:r>
              <a:rPr sz="1400" b="1" u="sng" spc="-5" dirty="0">
                <a:solidFill>
                  <a:srgbClr val="0000FF"/>
                </a:solidFill>
                <a:latin typeface="Open Sans"/>
                <a:cs typeface="Open Sans"/>
                <a:hlinkClick r:id="rId5"/>
              </a:rPr>
              <a:t>h</a:t>
            </a:r>
            <a:r>
              <a:rPr sz="1400" b="1" u="sng" spc="5" dirty="0">
                <a:solidFill>
                  <a:srgbClr val="0000FF"/>
                </a:solidFill>
                <a:latin typeface="Open Sans"/>
                <a:cs typeface="Open Sans"/>
                <a:hlinkClick r:id="rId5"/>
              </a:rPr>
              <a:t>t</a:t>
            </a:r>
            <a:r>
              <a:rPr sz="1400" b="1" u="sng" dirty="0">
                <a:solidFill>
                  <a:srgbClr val="0000FF"/>
                </a:solidFill>
                <a:latin typeface="Open Sans"/>
                <a:cs typeface="Open Sans"/>
                <a:hlinkClick r:id="rId5"/>
              </a:rPr>
              <a:t>tps:/</a:t>
            </a:r>
            <a:r>
              <a:rPr sz="1400" b="1" u="sng" spc="-10" dirty="0">
                <a:solidFill>
                  <a:srgbClr val="0000FF"/>
                </a:solidFill>
                <a:latin typeface="Open Sans"/>
                <a:cs typeface="Open Sans"/>
                <a:hlinkClick r:id="rId5"/>
              </a:rPr>
              <a:t>/</a:t>
            </a:r>
            <a:r>
              <a:rPr sz="1400" b="1" u="sng" dirty="0">
                <a:solidFill>
                  <a:srgbClr val="0000FF"/>
                </a:solidFill>
                <a:latin typeface="Open Sans"/>
                <a:cs typeface="Open Sans"/>
                <a:hlinkClick r:id="rId5"/>
              </a:rPr>
              <a:t>ww</a:t>
            </a:r>
            <a:r>
              <a:rPr sz="1400" b="1" u="sng" spc="-60" dirty="0">
                <a:solidFill>
                  <a:srgbClr val="0000FF"/>
                </a:solidFill>
                <a:latin typeface="Open Sans"/>
                <a:cs typeface="Open Sans"/>
                <a:hlinkClick r:id="rId5"/>
              </a:rPr>
              <a:t>w</a:t>
            </a:r>
            <a:r>
              <a:rPr sz="1400" b="1" u="sng" spc="-5" dirty="0">
                <a:solidFill>
                  <a:srgbClr val="0000FF"/>
                </a:solidFill>
                <a:latin typeface="Open Sans"/>
                <a:cs typeface="Open Sans"/>
                <a:hlinkClick r:id="rId5"/>
              </a:rPr>
              <a:t>.bi</a:t>
            </a:r>
            <a:r>
              <a:rPr sz="1400" b="1" u="sng" dirty="0">
                <a:solidFill>
                  <a:srgbClr val="0000FF"/>
                </a:solidFill>
                <a:latin typeface="Open Sans"/>
                <a:cs typeface="Open Sans"/>
                <a:hlinkClick r:id="rId5"/>
              </a:rPr>
              <a:t>ng.c</a:t>
            </a:r>
            <a:r>
              <a:rPr sz="1400" b="1" u="sng" spc="-10" dirty="0">
                <a:solidFill>
                  <a:srgbClr val="0000FF"/>
                </a:solidFill>
                <a:latin typeface="Open Sans"/>
                <a:cs typeface="Open Sans"/>
                <a:hlinkClick r:id="rId5"/>
              </a:rPr>
              <a:t>o</a:t>
            </a:r>
            <a:r>
              <a:rPr sz="1400" b="1" u="sng" dirty="0">
                <a:solidFill>
                  <a:srgbClr val="0000FF"/>
                </a:solidFill>
                <a:latin typeface="Open Sans"/>
                <a:cs typeface="Open Sans"/>
                <a:hlinkClick r:id="rId5"/>
              </a:rPr>
              <a:t>m/</a:t>
            </a:r>
            <a:r>
              <a:rPr sz="1400" b="1" u="sng" spc="5" dirty="0">
                <a:solidFill>
                  <a:srgbClr val="0000FF"/>
                </a:solidFill>
                <a:latin typeface="Open Sans"/>
                <a:cs typeface="Open Sans"/>
                <a:hlinkClick r:id="rId5"/>
              </a:rPr>
              <a:t>v</a:t>
            </a:r>
            <a:r>
              <a:rPr sz="1400" b="1" u="sng" spc="-5" dirty="0">
                <a:solidFill>
                  <a:srgbClr val="0000FF"/>
                </a:solidFill>
                <a:latin typeface="Open Sans"/>
                <a:cs typeface="Open Sans"/>
                <a:hlinkClick r:id="rId5"/>
              </a:rPr>
              <a:t>i</a:t>
            </a:r>
            <a:r>
              <a:rPr sz="1400" b="1" u="sng" dirty="0">
                <a:solidFill>
                  <a:srgbClr val="0000FF"/>
                </a:solidFill>
                <a:latin typeface="Open Sans"/>
                <a:cs typeface="Open Sans"/>
                <a:hlinkClick r:id="rId5"/>
              </a:rPr>
              <a:t>deos/sea</a:t>
            </a:r>
            <a:r>
              <a:rPr sz="1400" b="1" u="sng" spc="-25" dirty="0">
                <a:solidFill>
                  <a:srgbClr val="0000FF"/>
                </a:solidFill>
                <a:latin typeface="Open Sans"/>
                <a:cs typeface="Open Sans"/>
                <a:hlinkClick r:id="rId5"/>
              </a:rPr>
              <a:t>r</a:t>
            </a:r>
            <a:r>
              <a:rPr sz="1400" b="1" u="sng" spc="-5" dirty="0">
                <a:solidFill>
                  <a:srgbClr val="0000FF"/>
                </a:solidFill>
                <a:latin typeface="Open Sans"/>
                <a:cs typeface="Open Sans"/>
                <a:hlinkClick r:id="rId5"/>
              </a:rPr>
              <a:t>c</a:t>
            </a:r>
            <a:r>
              <a:rPr sz="1400" b="1" u="sng" dirty="0">
                <a:solidFill>
                  <a:srgbClr val="0000FF"/>
                </a:solidFill>
                <a:latin typeface="Open Sans"/>
                <a:cs typeface="Open Sans"/>
                <a:hlinkClick r:id="rId5"/>
              </a:rPr>
              <a:t>h?q</a:t>
            </a:r>
            <a:r>
              <a:rPr sz="1400" b="1" u="sng" spc="5" dirty="0">
                <a:solidFill>
                  <a:srgbClr val="0000FF"/>
                </a:solidFill>
                <a:latin typeface="Open Sans"/>
                <a:cs typeface="Open Sans"/>
                <a:hlinkClick r:id="rId5"/>
              </a:rPr>
              <a:t>=v</a:t>
            </a:r>
            <a:r>
              <a:rPr sz="1400" b="1" u="sng" spc="-5" dirty="0">
                <a:solidFill>
                  <a:srgbClr val="0000FF"/>
                </a:solidFill>
                <a:latin typeface="Open Sans"/>
                <a:cs typeface="Open Sans"/>
                <a:hlinkClick r:id="rId5"/>
              </a:rPr>
              <a:t>i</a:t>
            </a:r>
            <a:r>
              <a:rPr sz="1400" b="1" u="sng" dirty="0">
                <a:solidFill>
                  <a:srgbClr val="0000FF"/>
                </a:solidFill>
                <a:latin typeface="Open Sans"/>
                <a:cs typeface="Open Sans"/>
                <a:hlinkClick r:id="rId5"/>
              </a:rPr>
              <a:t>deo+</a:t>
            </a:r>
            <a:r>
              <a:rPr sz="1400" b="1" u="sng" spc="-25" dirty="0">
                <a:solidFill>
                  <a:srgbClr val="0000FF"/>
                </a:solidFill>
                <a:latin typeface="Open Sans"/>
                <a:cs typeface="Open Sans"/>
                <a:hlinkClick r:id="rId5"/>
              </a:rPr>
              <a:t>r</a:t>
            </a:r>
            <a:r>
              <a:rPr sz="1400" b="1" u="sng" spc="-15" dirty="0">
                <a:solidFill>
                  <a:srgbClr val="0000FF"/>
                </a:solidFill>
                <a:latin typeface="Open Sans"/>
                <a:cs typeface="Open Sans"/>
                <a:hlinkClick r:id="rId5"/>
              </a:rPr>
              <a:t>e</a:t>
            </a:r>
            <a:r>
              <a:rPr sz="1400" b="1" u="sng" spc="5" dirty="0">
                <a:solidFill>
                  <a:srgbClr val="0000FF"/>
                </a:solidFill>
                <a:latin typeface="Open Sans"/>
                <a:cs typeface="Open Sans"/>
                <a:hlinkClick r:id="rId5"/>
              </a:rPr>
              <a:t>a</a:t>
            </a:r>
            <a:r>
              <a:rPr sz="1400" b="1" u="sng" dirty="0">
                <a:solidFill>
                  <a:srgbClr val="0000FF"/>
                </a:solidFill>
                <a:latin typeface="Open Sans"/>
                <a:cs typeface="Open Sans"/>
                <a:hlinkClick r:id="rId5"/>
              </a:rPr>
              <a:t>di</a:t>
            </a:r>
            <a:r>
              <a:rPr sz="1400" b="1" u="sng" spc="-5" dirty="0">
                <a:solidFill>
                  <a:srgbClr val="0000FF"/>
                </a:solidFill>
                <a:latin typeface="Open Sans"/>
                <a:cs typeface="Open Sans"/>
                <a:hlinkClick r:id="rId5"/>
              </a:rPr>
              <a:t>n</a:t>
            </a:r>
            <a:r>
              <a:rPr sz="1400" b="1" u="sng" spc="-10" dirty="0">
                <a:solidFill>
                  <a:srgbClr val="0000FF"/>
                </a:solidFill>
                <a:latin typeface="Open Sans"/>
                <a:cs typeface="Open Sans"/>
                <a:hlinkClick r:id="rId5"/>
              </a:rPr>
              <a:t>g</a:t>
            </a:r>
            <a:r>
              <a:rPr sz="1400" b="1" u="sng" dirty="0">
                <a:solidFill>
                  <a:srgbClr val="0000FF"/>
                </a:solidFill>
                <a:latin typeface="Open Sans"/>
                <a:cs typeface="Open Sans"/>
                <a:hlinkClick r:id="rId5"/>
              </a:rPr>
              <a:t>+</a:t>
            </a:r>
            <a:r>
              <a:rPr sz="1400" b="1" u="sng" spc="-10" dirty="0">
                <a:solidFill>
                  <a:srgbClr val="0000FF"/>
                </a:solidFill>
                <a:latin typeface="Open Sans"/>
                <a:cs typeface="Open Sans"/>
                <a:hlinkClick r:id="rId5"/>
              </a:rPr>
              <a:t>i</a:t>
            </a:r>
            <a:r>
              <a:rPr sz="1400" b="1" u="sng" spc="-5" dirty="0">
                <a:solidFill>
                  <a:srgbClr val="0000FF"/>
                </a:solidFill>
                <a:latin typeface="Open Sans"/>
                <a:cs typeface="Open Sans"/>
                <a:hlinkClick r:id="rId5"/>
              </a:rPr>
              <a:t>nfor</a:t>
            </a:r>
            <a:r>
              <a:rPr sz="1400" b="1" u="sng" dirty="0">
                <a:solidFill>
                  <a:srgbClr val="0000FF"/>
                </a:solidFill>
                <a:latin typeface="Open Sans"/>
                <a:cs typeface="Open Sans"/>
                <a:hlinkClick r:id="rId5"/>
              </a:rPr>
              <a:t>m</a:t>
            </a:r>
            <a:r>
              <a:rPr sz="1400" b="1" u="sng" spc="5" dirty="0">
                <a:solidFill>
                  <a:srgbClr val="0000FF"/>
                </a:solidFill>
                <a:latin typeface="Open Sans"/>
                <a:cs typeface="Open Sans"/>
                <a:hlinkClick r:id="rId5"/>
              </a:rPr>
              <a:t>a</a:t>
            </a:r>
            <a:r>
              <a:rPr sz="1400" b="1" u="sng" dirty="0">
                <a:solidFill>
                  <a:srgbClr val="0000FF"/>
                </a:solidFill>
                <a:latin typeface="Open Sans"/>
                <a:cs typeface="Open Sans"/>
                <a:hlinkClick r:id="rId5"/>
              </a:rPr>
              <a:t>t</a:t>
            </a:r>
            <a:r>
              <a:rPr sz="1400" b="1" u="sng" spc="-10" dirty="0">
                <a:solidFill>
                  <a:srgbClr val="0000FF"/>
                </a:solidFill>
                <a:latin typeface="Open Sans"/>
                <a:cs typeface="Open Sans"/>
                <a:hlinkClick r:id="rId5"/>
              </a:rPr>
              <a:t>i</a:t>
            </a:r>
            <a:r>
              <a:rPr sz="1400" b="1" u="sng" spc="-5" dirty="0">
                <a:solidFill>
                  <a:srgbClr val="0000FF"/>
                </a:solidFill>
                <a:latin typeface="Open Sans"/>
                <a:cs typeface="Open Sans"/>
                <a:hlinkClick r:id="rId5"/>
              </a:rPr>
              <a:t>on</a:t>
            </a:r>
            <a:r>
              <a:rPr sz="1400" b="1" u="sng" spc="5" dirty="0">
                <a:solidFill>
                  <a:srgbClr val="0000FF"/>
                </a:solidFill>
                <a:latin typeface="Open Sans"/>
                <a:cs typeface="Open Sans"/>
                <a:hlinkClick r:id="rId5"/>
              </a:rPr>
              <a:t>a</a:t>
            </a:r>
            <a:r>
              <a:rPr sz="1400" b="1" u="sng" spc="-10" dirty="0">
                <a:solidFill>
                  <a:srgbClr val="0000FF"/>
                </a:solidFill>
                <a:latin typeface="Open Sans"/>
                <a:cs typeface="Open Sans"/>
                <a:hlinkClick r:id="rId5"/>
              </a:rPr>
              <a:t>l</a:t>
            </a:r>
            <a:r>
              <a:rPr sz="1400" b="1" u="sng" dirty="0">
                <a:solidFill>
                  <a:srgbClr val="0000FF"/>
                </a:solidFill>
                <a:latin typeface="Open Sans"/>
                <a:cs typeface="Open Sans"/>
                <a:hlinkClick r:id="rId5"/>
              </a:rPr>
              <a:t>+t</a:t>
            </a:r>
            <a:r>
              <a:rPr sz="1400" b="1" u="sng" spc="-35" dirty="0">
                <a:solidFill>
                  <a:srgbClr val="0000FF"/>
                </a:solidFill>
                <a:latin typeface="Open Sans"/>
                <a:cs typeface="Open Sans"/>
                <a:hlinkClick r:id="rId5"/>
              </a:rPr>
              <a:t>e</a:t>
            </a:r>
            <a:r>
              <a:rPr sz="1400" b="1" u="sng" spc="5" dirty="0">
                <a:solidFill>
                  <a:srgbClr val="0000FF"/>
                </a:solidFill>
                <a:latin typeface="Open Sans"/>
                <a:cs typeface="Open Sans"/>
                <a:hlinkClick r:id="rId5"/>
              </a:rPr>
              <a:t>x</a:t>
            </a:r>
            <a:r>
              <a:rPr sz="1400" b="1" u="sng" dirty="0">
                <a:solidFill>
                  <a:srgbClr val="0000FF"/>
                </a:solidFill>
                <a:latin typeface="Open Sans"/>
                <a:cs typeface="Open Sans"/>
                <a:hlinkClick r:id="rId5"/>
              </a:rPr>
              <a:t>t+w</a:t>
            </a:r>
            <a:r>
              <a:rPr sz="1400" b="1" u="sng" spc="-10" dirty="0">
                <a:solidFill>
                  <a:srgbClr val="0000FF"/>
                </a:solidFill>
                <a:latin typeface="Open Sans"/>
                <a:cs typeface="Open Sans"/>
                <a:hlinkClick r:id="rId5"/>
              </a:rPr>
              <a:t>i</a:t>
            </a:r>
            <a:r>
              <a:rPr sz="1400" b="1" u="sng" dirty="0">
                <a:solidFill>
                  <a:srgbClr val="0000FF"/>
                </a:solidFill>
                <a:latin typeface="Open Sans"/>
                <a:cs typeface="Open Sans"/>
                <a:hlinkClick r:id="rId5"/>
              </a:rPr>
              <a:t>t</a:t>
            </a:r>
            <a:r>
              <a:rPr sz="1400" b="1" u="sng" spc="-5" dirty="0">
                <a:solidFill>
                  <a:srgbClr val="0000FF"/>
                </a:solidFill>
                <a:latin typeface="Open Sans"/>
                <a:cs typeface="Open Sans"/>
                <a:hlinkClick r:id="rId5"/>
              </a:rPr>
              <a:t>h</a:t>
            </a:r>
            <a:r>
              <a:rPr sz="1400" b="1" u="sng" spc="5" dirty="0">
                <a:solidFill>
                  <a:srgbClr val="0000FF"/>
                </a:solidFill>
                <a:latin typeface="Open Sans"/>
                <a:cs typeface="Open Sans"/>
                <a:hlinkClick r:id="rId5"/>
              </a:rPr>
              <a:t>+</a:t>
            </a:r>
            <a:r>
              <a:rPr sz="1400" b="1" u="sng" dirty="0">
                <a:solidFill>
                  <a:srgbClr val="0000FF"/>
                </a:solidFill>
                <a:latin typeface="Open Sans"/>
                <a:cs typeface="Open Sans"/>
                <a:hlinkClick r:id="rId5"/>
              </a:rPr>
              <a:t>p</a:t>
            </a:r>
            <a:r>
              <a:rPr sz="1400" b="1" u="sng" spc="-25" dirty="0">
                <a:solidFill>
                  <a:srgbClr val="0000FF"/>
                </a:solidFill>
                <a:latin typeface="Open Sans"/>
                <a:cs typeface="Open Sans"/>
                <a:hlinkClick r:id="rId5"/>
              </a:rPr>
              <a:t>r</a:t>
            </a:r>
            <a:r>
              <a:rPr sz="1400" b="1" u="sng" dirty="0">
                <a:solidFill>
                  <a:srgbClr val="0000FF"/>
                </a:solidFill>
                <a:latin typeface="Open Sans"/>
                <a:cs typeface="Open Sans"/>
                <a:hlinkClick r:id="rId5"/>
              </a:rPr>
              <a:t>esc</a:t>
            </a:r>
            <a:r>
              <a:rPr sz="1400" b="1" dirty="0">
                <a:solidFill>
                  <a:srgbClr val="0000FF"/>
                </a:solidFill>
                <a:latin typeface="Open Sans"/>
                <a:cs typeface="Open Sans"/>
                <a:hlinkClick r:id="rId5"/>
              </a:rPr>
              <a:t> </a:t>
            </a:r>
            <a:r>
              <a:rPr sz="1400" b="1" u="sng" spc="-5" dirty="0">
                <a:solidFill>
                  <a:srgbClr val="0000FF"/>
                </a:solidFill>
                <a:latin typeface="Open Sans"/>
                <a:cs typeface="Open Sans"/>
                <a:hlinkClick r:id="rId5"/>
              </a:rPr>
              <a:t>hooler</a:t>
            </a:r>
            <a:r>
              <a:rPr sz="1400" b="1" u="sng" dirty="0">
                <a:solidFill>
                  <a:srgbClr val="0000FF"/>
                </a:solidFill>
                <a:latin typeface="Open Sans"/>
                <a:cs typeface="Open Sans"/>
                <a:hlinkClick r:id="rId5"/>
              </a:rPr>
              <a:t>s&amp;&amp;</a:t>
            </a:r>
            <a:r>
              <a:rPr sz="1400" b="1" u="sng" spc="5" dirty="0">
                <a:solidFill>
                  <a:srgbClr val="0000FF"/>
                </a:solidFill>
                <a:latin typeface="Open Sans"/>
                <a:cs typeface="Open Sans"/>
                <a:hlinkClick r:id="rId5"/>
              </a:rPr>
              <a:t>v</a:t>
            </a:r>
            <a:r>
              <a:rPr sz="1400" b="1" u="sng" spc="-5" dirty="0">
                <a:solidFill>
                  <a:srgbClr val="0000FF"/>
                </a:solidFill>
                <a:latin typeface="Open Sans"/>
                <a:cs typeface="Open Sans"/>
                <a:hlinkClick r:id="rId5"/>
              </a:rPr>
              <a:t>i</a:t>
            </a:r>
            <a:r>
              <a:rPr sz="1400" b="1" u="sng" spc="-20" dirty="0">
                <a:solidFill>
                  <a:srgbClr val="0000FF"/>
                </a:solidFill>
                <a:latin typeface="Open Sans"/>
                <a:cs typeface="Open Sans"/>
                <a:hlinkClick r:id="rId5"/>
              </a:rPr>
              <a:t>e</a:t>
            </a:r>
            <a:r>
              <a:rPr sz="1400" b="1" u="sng" dirty="0">
                <a:solidFill>
                  <a:srgbClr val="0000FF"/>
                </a:solidFill>
                <a:latin typeface="Open Sans"/>
                <a:cs typeface="Open Sans"/>
                <a:hlinkClick r:id="rId5"/>
              </a:rPr>
              <a:t>w=d</a:t>
            </a:r>
            <a:r>
              <a:rPr sz="1400" b="1" u="sng" spc="-10" dirty="0">
                <a:solidFill>
                  <a:srgbClr val="0000FF"/>
                </a:solidFill>
                <a:latin typeface="Open Sans"/>
                <a:cs typeface="Open Sans"/>
                <a:hlinkClick r:id="rId5"/>
              </a:rPr>
              <a:t>e</a:t>
            </a:r>
            <a:r>
              <a:rPr sz="1400" b="1" u="sng" dirty="0">
                <a:solidFill>
                  <a:srgbClr val="0000FF"/>
                </a:solidFill>
                <a:latin typeface="Open Sans"/>
                <a:cs typeface="Open Sans"/>
                <a:hlinkClick r:id="rId5"/>
              </a:rPr>
              <a:t>t</a:t>
            </a:r>
            <a:r>
              <a:rPr sz="1400" b="1" u="sng" spc="5" dirty="0">
                <a:solidFill>
                  <a:srgbClr val="0000FF"/>
                </a:solidFill>
                <a:latin typeface="Open Sans"/>
                <a:cs typeface="Open Sans"/>
                <a:hlinkClick r:id="rId5"/>
              </a:rPr>
              <a:t>a</a:t>
            </a:r>
            <a:r>
              <a:rPr sz="1400" b="1" u="sng" spc="-5" dirty="0">
                <a:solidFill>
                  <a:srgbClr val="0000FF"/>
                </a:solidFill>
                <a:latin typeface="Open Sans"/>
                <a:cs typeface="Open Sans"/>
                <a:hlinkClick r:id="rId5"/>
              </a:rPr>
              <a:t>il</a:t>
            </a:r>
            <a:r>
              <a:rPr sz="1400" b="1" u="sng" dirty="0">
                <a:solidFill>
                  <a:srgbClr val="0000FF"/>
                </a:solidFill>
                <a:latin typeface="Open Sans"/>
                <a:cs typeface="Open Sans"/>
                <a:hlinkClick r:id="rId5"/>
              </a:rPr>
              <a:t>&amp;</a:t>
            </a:r>
            <a:r>
              <a:rPr sz="1400" b="1" u="sng" spc="-10" dirty="0">
                <a:solidFill>
                  <a:srgbClr val="0000FF"/>
                </a:solidFill>
                <a:latin typeface="Open Sans"/>
                <a:cs typeface="Open Sans"/>
                <a:hlinkClick r:id="rId5"/>
              </a:rPr>
              <a:t>m</a:t>
            </a:r>
            <a:r>
              <a:rPr sz="1400" b="1" u="sng" spc="-5" dirty="0">
                <a:solidFill>
                  <a:srgbClr val="0000FF"/>
                </a:solidFill>
                <a:latin typeface="Open Sans"/>
                <a:cs typeface="Open Sans"/>
                <a:hlinkClick r:id="rId5"/>
              </a:rPr>
              <a:t>i</a:t>
            </a:r>
            <a:r>
              <a:rPr sz="1400" b="1" u="sng" dirty="0">
                <a:solidFill>
                  <a:srgbClr val="0000FF"/>
                </a:solidFill>
                <a:latin typeface="Open Sans"/>
                <a:cs typeface="Open Sans"/>
                <a:hlinkClick r:id="rId5"/>
              </a:rPr>
              <a:t>d</a:t>
            </a:r>
            <a:r>
              <a:rPr sz="1400" b="1" u="sng" spc="-10" dirty="0">
                <a:solidFill>
                  <a:srgbClr val="0000FF"/>
                </a:solidFill>
                <a:latin typeface="Open Sans"/>
                <a:cs typeface="Open Sans"/>
                <a:hlinkClick r:id="rId5"/>
              </a:rPr>
              <a:t>=</a:t>
            </a:r>
            <a:r>
              <a:rPr sz="1400" b="1" u="sng" dirty="0">
                <a:solidFill>
                  <a:srgbClr val="0000FF"/>
                </a:solidFill>
                <a:latin typeface="Open Sans"/>
                <a:cs typeface="Open Sans"/>
                <a:hlinkClick r:id="rId5"/>
              </a:rPr>
              <a:t>20</a:t>
            </a:r>
            <a:r>
              <a:rPr sz="1400" b="1" u="sng" spc="-10" dirty="0">
                <a:solidFill>
                  <a:srgbClr val="0000FF"/>
                </a:solidFill>
                <a:latin typeface="Open Sans"/>
                <a:cs typeface="Open Sans"/>
                <a:hlinkClick r:id="rId5"/>
              </a:rPr>
              <a:t>5</a:t>
            </a:r>
            <a:r>
              <a:rPr sz="1400" b="1" u="sng" dirty="0">
                <a:solidFill>
                  <a:srgbClr val="0000FF"/>
                </a:solidFill>
                <a:latin typeface="Open Sans"/>
                <a:cs typeface="Open Sans"/>
                <a:hlinkClick r:id="rId5"/>
              </a:rPr>
              <a:t>19</a:t>
            </a:r>
            <a:r>
              <a:rPr sz="1400" b="1" u="sng" spc="-10" dirty="0">
                <a:solidFill>
                  <a:srgbClr val="0000FF"/>
                </a:solidFill>
                <a:latin typeface="Open Sans"/>
                <a:cs typeface="Open Sans"/>
                <a:hlinkClick r:id="rId5"/>
              </a:rPr>
              <a:t>8</a:t>
            </a:r>
            <a:r>
              <a:rPr sz="1400" b="1" u="sng" spc="-5" dirty="0">
                <a:solidFill>
                  <a:srgbClr val="0000FF"/>
                </a:solidFill>
                <a:latin typeface="Open Sans"/>
                <a:cs typeface="Open Sans"/>
                <a:hlinkClick r:id="rId5"/>
              </a:rPr>
              <a:t>C3</a:t>
            </a:r>
            <a:r>
              <a:rPr sz="1400" b="1" u="sng" spc="-10" dirty="0">
                <a:solidFill>
                  <a:srgbClr val="0000FF"/>
                </a:solidFill>
                <a:latin typeface="Open Sans"/>
                <a:cs typeface="Open Sans"/>
                <a:hlinkClick r:id="rId5"/>
              </a:rPr>
              <a:t>4</a:t>
            </a:r>
            <a:r>
              <a:rPr sz="1400" b="1" u="sng" spc="5" dirty="0">
                <a:solidFill>
                  <a:srgbClr val="0000FF"/>
                </a:solidFill>
                <a:latin typeface="Open Sans"/>
                <a:cs typeface="Open Sans"/>
                <a:hlinkClick r:id="rId5"/>
              </a:rPr>
              <a:t>D</a:t>
            </a:r>
            <a:r>
              <a:rPr sz="1400" b="1" u="sng" spc="-5" dirty="0">
                <a:solidFill>
                  <a:srgbClr val="0000FF"/>
                </a:solidFill>
                <a:latin typeface="Open Sans"/>
                <a:cs typeface="Open Sans"/>
                <a:hlinkClick r:id="rId5"/>
              </a:rPr>
              <a:t>D</a:t>
            </a:r>
            <a:r>
              <a:rPr sz="1400" b="1" u="sng" spc="5" dirty="0">
                <a:solidFill>
                  <a:srgbClr val="0000FF"/>
                </a:solidFill>
                <a:latin typeface="Open Sans"/>
                <a:cs typeface="Open Sans"/>
                <a:hlinkClick r:id="rId5"/>
              </a:rPr>
              <a:t>E</a:t>
            </a:r>
            <a:r>
              <a:rPr sz="1400" b="1" u="sng" dirty="0">
                <a:solidFill>
                  <a:srgbClr val="0000FF"/>
                </a:solidFill>
                <a:latin typeface="Open Sans"/>
                <a:cs typeface="Open Sans"/>
                <a:hlinkClick r:id="rId5"/>
              </a:rPr>
              <a:t>2</a:t>
            </a:r>
            <a:r>
              <a:rPr sz="1400" b="1" u="sng" spc="-5" dirty="0">
                <a:solidFill>
                  <a:srgbClr val="0000FF"/>
                </a:solidFill>
                <a:latin typeface="Open Sans"/>
                <a:cs typeface="Open Sans"/>
                <a:hlinkClick r:id="rId5"/>
              </a:rPr>
              <a:t>C</a:t>
            </a:r>
            <a:r>
              <a:rPr sz="1400" b="1" u="sng" spc="-20" dirty="0">
                <a:solidFill>
                  <a:srgbClr val="0000FF"/>
                </a:solidFill>
                <a:latin typeface="Open Sans"/>
                <a:cs typeface="Open Sans"/>
                <a:hlinkClick r:id="rId5"/>
              </a:rPr>
              <a:t>F</a:t>
            </a:r>
            <a:r>
              <a:rPr sz="1400" b="1" u="sng" dirty="0">
                <a:solidFill>
                  <a:srgbClr val="0000FF"/>
                </a:solidFill>
                <a:latin typeface="Open Sans"/>
                <a:cs typeface="Open Sans"/>
                <a:hlinkClick r:id="rId5"/>
              </a:rPr>
              <a:t>9</a:t>
            </a:r>
            <a:r>
              <a:rPr sz="1400" b="1" u="sng" spc="-5" dirty="0">
                <a:solidFill>
                  <a:srgbClr val="0000FF"/>
                </a:solidFill>
                <a:latin typeface="Open Sans"/>
                <a:cs typeface="Open Sans"/>
                <a:hlinkClick r:id="rId5"/>
              </a:rPr>
              <a:t>C</a:t>
            </a:r>
            <a:r>
              <a:rPr sz="1400" b="1" u="sng" spc="-15" dirty="0">
                <a:solidFill>
                  <a:srgbClr val="0000FF"/>
                </a:solidFill>
                <a:latin typeface="Open Sans"/>
                <a:cs typeface="Open Sans"/>
                <a:hlinkClick r:id="rId5"/>
              </a:rPr>
              <a:t>9</a:t>
            </a:r>
            <a:r>
              <a:rPr sz="1400" b="1" u="sng" dirty="0">
                <a:solidFill>
                  <a:srgbClr val="0000FF"/>
                </a:solidFill>
                <a:latin typeface="Open Sans"/>
                <a:cs typeface="Open Sans"/>
                <a:hlinkClick r:id="rId5"/>
              </a:rPr>
              <a:t>2F</a:t>
            </a:r>
            <a:r>
              <a:rPr sz="1400" b="1" u="sng" spc="-10" dirty="0">
                <a:solidFill>
                  <a:srgbClr val="0000FF"/>
                </a:solidFill>
                <a:latin typeface="Open Sans"/>
                <a:cs typeface="Open Sans"/>
                <a:hlinkClick r:id="rId5"/>
              </a:rPr>
              <a:t>2</a:t>
            </a:r>
            <a:r>
              <a:rPr sz="1400" b="1" u="sng" dirty="0">
                <a:solidFill>
                  <a:srgbClr val="0000FF"/>
                </a:solidFill>
                <a:latin typeface="Open Sans"/>
                <a:cs typeface="Open Sans"/>
                <a:hlinkClick r:id="rId5"/>
              </a:rPr>
              <a:t>05</a:t>
            </a:r>
            <a:r>
              <a:rPr sz="1400" b="1" u="sng" spc="-10" dirty="0">
                <a:solidFill>
                  <a:srgbClr val="0000FF"/>
                </a:solidFill>
                <a:latin typeface="Open Sans"/>
                <a:cs typeface="Open Sans"/>
                <a:hlinkClick r:id="rId5"/>
              </a:rPr>
              <a:t>1</a:t>
            </a:r>
            <a:r>
              <a:rPr sz="1400" b="1" u="sng" dirty="0">
                <a:solidFill>
                  <a:srgbClr val="0000FF"/>
                </a:solidFill>
                <a:latin typeface="Open Sans"/>
                <a:cs typeface="Open Sans"/>
                <a:hlinkClick r:id="rId5"/>
              </a:rPr>
              <a:t>98</a:t>
            </a:r>
            <a:r>
              <a:rPr sz="1400" b="1" u="sng" spc="-5" dirty="0">
                <a:solidFill>
                  <a:srgbClr val="0000FF"/>
                </a:solidFill>
                <a:latin typeface="Open Sans"/>
                <a:cs typeface="Open Sans"/>
                <a:hlinkClick r:id="rId5"/>
              </a:rPr>
              <a:t>C</a:t>
            </a:r>
            <a:r>
              <a:rPr sz="1400" b="1" u="sng" spc="-15" dirty="0">
                <a:solidFill>
                  <a:srgbClr val="0000FF"/>
                </a:solidFill>
                <a:latin typeface="Open Sans"/>
                <a:cs typeface="Open Sans"/>
                <a:hlinkClick r:id="rId5"/>
              </a:rPr>
              <a:t>3</a:t>
            </a:r>
            <a:r>
              <a:rPr sz="1400" b="1" u="sng" dirty="0">
                <a:solidFill>
                  <a:srgbClr val="0000FF"/>
                </a:solidFill>
                <a:latin typeface="Open Sans"/>
                <a:cs typeface="Open Sans"/>
                <a:hlinkClick r:id="rId5"/>
              </a:rPr>
              <a:t>4</a:t>
            </a:r>
            <a:r>
              <a:rPr sz="1400" b="1" u="sng" spc="-5" dirty="0">
                <a:solidFill>
                  <a:srgbClr val="0000FF"/>
                </a:solidFill>
                <a:latin typeface="Open Sans"/>
                <a:cs typeface="Open Sans"/>
                <a:hlinkClick r:id="rId5"/>
              </a:rPr>
              <a:t>D</a:t>
            </a:r>
            <a:r>
              <a:rPr sz="1400" b="1" u="sng" spc="5" dirty="0">
                <a:solidFill>
                  <a:srgbClr val="0000FF"/>
                </a:solidFill>
                <a:latin typeface="Open Sans"/>
                <a:cs typeface="Open Sans"/>
                <a:hlinkClick r:id="rId5"/>
              </a:rPr>
              <a:t>DE</a:t>
            </a:r>
            <a:r>
              <a:rPr sz="1400" b="1" u="sng" spc="-10" dirty="0">
                <a:solidFill>
                  <a:srgbClr val="0000FF"/>
                </a:solidFill>
                <a:latin typeface="Open Sans"/>
                <a:cs typeface="Open Sans"/>
                <a:hlinkClick r:id="rId5"/>
              </a:rPr>
              <a:t>2</a:t>
            </a:r>
            <a:r>
              <a:rPr sz="1400" b="1" u="sng" spc="-5" dirty="0">
                <a:solidFill>
                  <a:srgbClr val="0000FF"/>
                </a:solidFill>
                <a:latin typeface="Open Sans"/>
                <a:cs typeface="Open Sans"/>
                <a:hlinkClick r:id="rId5"/>
              </a:rPr>
              <a:t>CF</a:t>
            </a:r>
            <a:r>
              <a:rPr sz="1400" b="1" u="sng" spc="-10" dirty="0">
                <a:solidFill>
                  <a:srgbClr val="0000FF"/>
                </a:solidFill>
                <a:latin typeface="Open Sans"/>
                <a:cs typeface="Open Sans"/>
                <a:hlinkClick r:id="rId5"/>
              </a:rPr>
              <a:t>9</a:t>
            </a:r>
            <a:r>
              <a:rPr sz="1400" b="1" u="sng" spc="-5" dirty="0">
                <a:solidFill>
                  <a:srgbClr val="0000FF"/>
                </a:solidFill>
                <a:latin typeface="Open Sans"/>
                <a:cs typeface="Open Sans"/>
                <a:hlinkClick r:id="rId5"/>
              </a:rPr>
              <a:t>C9</a:t>
            </a:r>
            <a:r>
              <a:rPr sz="1400" b="1" u="sng" spc="5" dirty="0">
                <a:solidFill>
                  <a:srgbClr val="0000FF"/>
                </a:solidFill>
                <a:latin typeface="Open Sans"/>
                <a:cs typeface="Open Sans"/>
                <a:hlinkClick r:id="rId5"/>
              </a:rPr>
              <a:t>2</a:t>
            </a:r>
            <a:r>
              <a:rPr sz="1400" b="1" u="sng" spc="-15" dirty="0">
                <a:solidFill>
                  <a:srgbClr val="0000FF"/>
                </a:solidFill>
                <a:latin typeface="Open Sans"/>
                <a:cs typeface="Open Sans"/>
                <a:hlinkClick r:id="rId5"/>
              </a:rPr>
              <a:t>F</a:t>
            </a:r>
            <a:r>
              <a:rPr sz="1400" b="1" u="sng" dirty="0">
                <a:solidFill>
                  <a:srgbClr val="0000FF"/>
                </a:solidFill>
                <a:latin typeface="Open Sans"/>
                <a:cs typeface="Open Sans"/>
                <a:hlinkClick r:id="rId5"/>
              </a:rPr>
              <a:t>&amp;</a:t>
            </a:r>
            <a:r>
              <a:rPr sz="1400" b="1" u="sng" spc="-10" dirty="0">
                <a:solidFill>
                  <a:srgbClr val="0000FF"/>
                </a:solidFill>
                <a:latin typeface="Open Sans"/>
                <a:cs typeface="Open Sans"/>
                <a:hlinkClick r:id="rId5"/>
              </a:rPr>
              <a:t>&amp;</a:t>
            </a:r>
            <a:r>
              <a:rPr sz="1400" b="1" u="sng" dirty="0">
                <a:solidFill>
                  <a:srgbClr val="0000FF"/>
                </a:solidFill>
                <a:latin typeface="Open Sans"/>
                <a:cs typeface="Open Sans"/>
                <a:hlinkClick r:id="rId5"/>
              </a:rPr>
              <a:t>F</a:t>
            </a:r>
            <a:r>
              <a:rPr sz="1400" b="1" u="sng" spc="-15" dirty="0">
                <a:solidFill>
                  <a:srgbClr val="0000FF"/>
                </a:solidFill>
                <a:latin typeface="Open Sans"/>
                <a:cs typeface="Open Sans"/>
                <a:hlinkClick r:id="rId5"/>
              </a:rPr>
              <a:t>O</a:t>
            </a:r>
            <a:r>
              <a:rPr sz="1400" b="1" u="sng" spc="-5" dirty="0">
                <a:solidFill>
                  <a:srgbClr val="0000FF"/>
                </a:solidFill>
                <a:latin typeface="Open Sans"/>
                <a:cs typeface="Open Sans"/>
                <a:hlinkClick r:id="rId5"/>
              </a:rPr>
              <a:t>RM=</a:t>
            </a:r>
            <a:r>
              <a:rPr sz="1400" b="1" spc="-5" dirty="0">
                <a:solidFill>
                  <a:srgbClr val="0000FF"/>
                </a:solidFill>
                <a:latin typeface="Open Sans"/>
                <a:cs typeface="Open Sans"/>
                <a:hlinkClick r:id="rId5"/>
              </a:rPr>
              <a:t> </a:t>
            </a:r>
            <a:r>
              <a:rPr sz="1400" b="1" u="sng" dirty="0">
                <a:solidFill>
                  <a:srgbClr val="0000FF"/>
                </a:solidFill>
                <a:latin typeface="Open Sans"/>
                <a:cs typeface="Open Sans"/>
                <a:hlinkClick r:id="rId5"/>
              </a:rPr>
              <a:t>VR</a:t>
            </a:r>
            <a:r>
              <a:rPr sz="1400" b="1" u="sng" spc="5" dirty="0">
                <a:solidFill>
                  <a:srgbClr val="0000FF"/>
                </a:solidFill>
                <a:latin typeface="Open Sans"/>
                <a:cs typeface="Open Sans"/>
                <a:hlinkClick r:id="rId5"/>
              </a:rPr>
              <a:t>D</a:t>
            </a:r>
            <a:r>
              <a:rPr sz="1400" b="1" u="sng" dirty="0">
                <a:solidFill>
                  <a:srgbClr val="0000FF"/>
                </a:solidFill>
                <a:latin typeface="Open Sans"/>
                <a:cs typeface="Open Sans"/>
                <a:hlinkClick r:id="rId5"/>
              </a:rPr>
              <a:t>GAR</a:t>
            </a:r>
            <a:endParaRPr sz="1400">
              <a:latin typeface="Open Sans"/>
              <a:cs typeface="Open Sans"/>
            </a:endParaRPr>
          </a:p>
          <a:p>
            <a:pPr>
              <a:lnSpc>
                <a:spcPct val="100000"/>
              </a:lnSpc>
            </a:pPr>
            <a:endParaRPr sz="1400">
              <a:latin typeface="Times New Roman"/>
              <a:cs typeface="Times New Roman"/>
            </a:endParaRPr>
          </a:p>
          <a:p>
            <a:pPr>
              <a:lnSpc>
                <a:spcPct val="100000"/>
              </a:lnSpc>
              <a:spcBef>
                <a:spcPts val="33"/>
              </a:spcBef>
            </a:pPr>
            <a:endParaRPr sz="1500">
              <a:latin typeface="Times New Roman"/>
              <a:cs typeface="Times New Roman"/>
            </a:endParaRPr>
          </a:p>
          <a:p>
            <a:pPr marL="355600" indent="-342900">
              <a:lnSpc>
                <a:spcPct val="100000"/>
              </a:lnSpc>
              <a:buClr>
                <a:srgbClr val="5D7975"/>
              </a:buClr>
              <a:buFont typeface="Wingdings"/>
              <a:buChar char=""/>
              <a:tabLst>
                <a:tab pos="355600" algn="l"/>
              </a:tabLst>
            </a:pPr>
            <a:r>
              <a:rPr sz="1500" spc="-10" dirty="0">
                <a:latin typeface="Open Sans"/>
                <a:cs typeface="Open Sans"/>
              </a:rPr>
              <a:t>As</a:t>
            </a:r>
            <a:r>
              <a:rPr sz="1500" spc="-5" dirty="0">
                <a:latin typeface="Open Sans"/>
                <a:cs typeface="Open Sans"/>
              </a:rPr>
              <a:t> </a:t>
            </a:r>
            <a:r>
              <a:rPr sz="1500" spc="-10" dirty="0">
                <a:latin typeface="Open Sans"/>
                <a:cs typeface="Open Sans"/>
              </a:rPr>
              <a:t>you</a:t>
            </a:r>
            <a:r>
              <a:rPr sz="1500" spc="-15" dirty="0">
                <a:latin typeface="Open Sans"/>
                <a:cs typeface="Open Sans"/>
              </a:rPr>
              <a:t> </a:t>
            </a:r>
            <a:r>
              <a:rPr sz="1500" dirty="0">
                <a:latin typeface="Open Sans"/>
                <a:cs typeface="Open Sans"/>
              </a:rPr>
              <a:t>wat</a:t>
            </a:r>
            <a:r>
              <a:rPr sz="1500" spc="5" dirty="0">
                <a:latin typeface="Open Sans"/>
                <a:cs typeface="Open Sans"/>
              </a:rPr>
              <a:t>c</a:t>
            </a:r>
            <a:r>
              <a:rPr sz="1500" spc="-10" dirty="0">
                <a:latin typeface="Open Sans"/>
                <a:cs typeface="Open Sans"/>
              </a:rPr>
              <a:t>h</a:t>
            </a:r>
            <a:r>
              <a:rPr sz="1500" spc="-15" dirty="0">
                <a:latin typeface="Open Sans"/>
                <a:cs typeface="Open Sans"/>
              </a:rPr>
              <a:t> </a:t>
            </a:r>
            <a:r>
              <a:rPr sz="1500" spc="-10" dirty="0">
                <a:latin typeface="Open Sans"/>
                <a:cs typeface="Open Sans"/>
              </a:rPr>
              <a:t>the vid</a:t>
            </a:r>
            <a:r>
              <a:rPr sz="1500" dirty="0">
                <a:latin typeface="Open Sans"/>
                <a:cs typeface="Open Sans"/>
              </a:rPr>
              <a:t>eo</a:t>
            </a:r>
            <a:r>
              <a:rPr sz="1500" spc="-30" dirty="0">
                <a:latin typeface="Open Sans"/>
                <a:cs typeface="Open Sans"/>
              </a:rPr>
              <a:t> </a:t>
            </a:r>
            <a:r>
              <a:rPr sz="1500" dirty="0">
                <a:latin typeface="Open Sans"/>
                <a:cs typeface="Open Sans"/>
              </a:rPr>
              <a:t>co</a:t>
            </a:r>
            <a:r>
              <a:rPr sz="1500" spc="-10" dirty="0">
                <a:latin typeface="Open Sans"/>
                <a:cs typeface="Open Sans"/>
              </a:rPr>
              <a:t>n</a:t>
            </a:r>
            <a:r>
              <a:rPr sz="1500" spc="-5" dirty="0">
                <a:latin typeface="Open Sans"/>
                <a:cs typeface="Open Sans"/>
              </a:rPr>
              <a:t>s</a:t>
            </a:r>
            <a:r>
              <a:rPr sz="1500" spc="-10" dirty="0">
                <a:latin typeface="Open Sans"/>
                <a:cs typeface="Open Sans"/>
              </a:rPr>
              <a:t>id</a:t>
            </a:r>
            <a:r>
              <a:rPr sz="1500" dirty="0">
                <a:latin typeface="Open Sans"/>
                <a:cs typeface="Open Sans"/>
              </a:rPr>
              <a:t>er:</a:t>
            </a:r>
            <a:endParaRPr sz="1500">
              <a:latin typeface="Open Sans"/>
              <a:cs typeface="Open Sans"/>
            </a:endParaRPr>
          </a:p>
          <a:p>
            <a:pPr marL="756285" lvl="1" indent="-286385">
              <a:lnSpc>
                <a:spcPct val="100000"/>
              </a:lnSpc>
              <a:buClr>
                <a:srgbClr val="5D7975"/>
              </a:buClr>
              <a:buFont typeface="Arial"/>
              <a:buChar char="–"/>
              <a:tabLst>
                <a:tab pos="756920" algn="l"/>
              </a:tabLst>
            </a:pPr>
            <a:r>
              <a:rPr sz="1400" spc="-35" dirty="0">
                <a:latin typeface="Open Sans"/>
                <a:cs typeface="Open Sans"/>
              </a:rPr>
              <a:t>W</a:t>
            </a:r>
            <a:r>
              <a:rPr sz="1400" spc="-5" dirty="0">
                <a:latin typeface="Open Sans"/>
                <a:cs typeface="Open Sans"/>
              </a:rPr>
              <a:t>a</a:t>
            </a:r>
            <a:r>
              <a:rPr sz="1400" dirty="0">
                <a:latin typeface="Open Sans"/>
                <a:cs typeface="Open Sans"/>
              </a:rPr>
              <a:t>s</a:t>
            </a:r>
            <a:r>
              <a:rPr sz="1400" spc="-20" dirty="0">
                <a:latin typeface="Open Sans"/>
                <a:cs typeface="Open Sans"/>
              </a:rPr>
              <a:t> </a:t>
            </a:r>
            <a:r>
              <a:rPr sz="1400" spc="-5" dirty="0">
                <a:latin typeface="Open Sans"/>
                <a:cs typeface="Open Sans"/>
              </a:rPr>
              <a:t>t</a:t>
            </a:r>
            <a:r>
              <a:rPr sz="1400" dirty="0">
                <a:latin typeface="Open Sans"/>
                <a:cs typeface="Open Sans"/>
              </a:rPr>
              <a:t>he selec</a:t>
            </a:r>
            <a:r>
              <a:rPr sz="1400" spc="-5" dirty="0">
                <a:latin typeface="Open Sans"/>
                <a:cs typeface="Open Sans"/>
              </a:rPr>
              <a:t>t</a:t>
            </a:r>
            <a:r>
              <a:rPr sz="1400" dirty="0">
                <a:latin typeface="Open Sans"/>
                <a:cs typeface="Open Sans"/>
              </a:rPr>
              <a:t>ed</a:t>
            </a:r>
            <a:r>
              <a:rPr sz="1400" spc="-25" dirty="0">
                <a:latin typeface="Open Sans"/>
                <a:cs typeface="Open Sans"/>
              </a:rPr>
              <a:t> </a:t>
            </a:r>
            <a:r>
              <a:rPr sz="1400" dirty="0">
                <a:latin typeface="Open Sans"/>
                <a:cs typeface="Open Sans"/>
              </a:rPr>
              <a:t>book</a:t>
            </a:r>
            <a:r>
              <a:rPr sz="1400" spc="-10" dirty="0">
                <a:latin typeface="Open Sans"/>
                <a:cs typeface="Open Sans"/>
              </a:rPr>
              <a:t> </a:t>
            </a:r>
            <a:r>
              <a:rPr sz="1400" spc="-5" dirty="0">
                <a:latin typeface="Open Sans"/>
                <a:cs typeface="Open Sans"/>
              </a:rPr>
              <a:t>app</a:t>
            </a:r>
            <a:r>
              <a:rPr sz="1400" spc="-20" dirty="0">
                <a:latin typeface="Open Sans"/>
                <a:cs typeface="Open Sans"/>
              </a:rPr>
              <a:t>r</a:t>
            </a:r>
            <a:r>
              <a:rPr sz="1400" dirty="0">
                <a:latin typeface="Open Sans"/>
                <a:cs typeface="Open Sans"/>
              </a:rPr>
              <a:t>op</a:t>
            </a:r>
            <a:r>
              <a:rPr sz="1400" spc="-5" dirty="0">
                <a:latin typeface="Open Sans"/>
                <a:cs typeface="Open Sans"/>
              </a:rPr>
              <a:t>r</a:t>
            </a:r>
            <a:r>
              <a:rPr sz="1400" spc="5" dirty="0">
                <a:latin typeface="Open Sans"/>
                <a:cs typeface="Open Sans"/>
              </a:rPr>
              <a:t>i</a:t>
            </a:r>
            <a:r>
              <a:rPr sz="1400" spc="-5" dirty="0">
                <a:latin typeface="Open Sans"/>
                <a:cs typeface="Open Sans"/>
              </a:rPr>
              <a:t>a</a:t>
            </a:r>
            <a:r>
              <a:rPr sz="1400" spc="-10" dirty="0">
                <a:latin typeface="Open Sans"/>
                <a:cs typeface="Open Sans"/>
              </a:rPr>
              <a:t>t</a:t>
            </a:r>
            <a:r>
              <a:rPr sz="1400" dirty="0">
                <a:latin typeface="Open Sans"/>
                <a:cs typeface="Open Sans"/>
              </a:rPr>
              <a:t>e</a:t>
            </a:r>
            <a:r>
              <a:rPr sz="1400" spc="-30" dirty="0">
                <a:latin typeface="Open Sans"/>
                <a:cs typeface="Open Sans"/>
              </a:rPr>
              <a:t> </a:t>
            </a:r>
            <a:r>
              <a:rPr sz="1400" dirty="0">
                <a:latin typeface="Open Sans"/>
                <a:cs typeface="Open Sans"/>
              </a:rPr>
              <a:t>for</a:t>
            </a:r>
            <a:r>
              <a:rPr sz="1400" spc="-15" dirty="0">
                <a:latin typeface="Open Sans"/>
                <a:cs typeface="Open Sans"/>
              </a:rPr>
              <a:t> </a:t>
            </a:r>
            <a:r>
              <a:rPr sz="1400" dirty="0">
                <a:latin typeface="Open Sans"/>
                <a:cs typeface="Open Sans"/>
              </a:rPr>
              <a:t>engaging</a:t>
            </a:r>
            <a:r>
              <a:rPr sz="1400" spc="-45" dirty="0">
                <a:latin typeface="Open Sans"/>
                <a:cs typeface="Open Sans"/>
              </a:rPr>
              <a:t> </a:t>
            </a:r>
            <a:r>
              <a:rPr sz="1400" spc="-5" dirty="0">
                <a:latin typeface="Open Sans"/>
                <a:cs typeface="Open Sans"/>
              </a:rPr>
              <a:t>ch</a:t>
            </a:r>
            <a:r>
              <a:rPr sz="1400" spc="5" dirty="0">
                <a:latin typeface="Open Sans"/>
                <a:cs typeface="Open Sans"/>
              </a:rPr>
              <a:t>i</a:t>
            </a:r>
            <a:r>
              <a:rPr sz="1400" dirty="0">
                <a:latin typeface="Open Sans"/>
                <a:cs typeface="Open Sans"/>
              </a:rPr>
              <a:t>ld</a:t>
            </a:r>
            <a:r>
              <a:rPr sz="1400" spc="-25" dirty="0">
                <a:latin typeface="Open Sans"/>
                <a:cs typeface="Open Sans"/>
              </a:rPr>
              <a:t>r</a:t>
            </a:r>
            <a:r>
              <a:rPr sz="1400" dirty="0">
                <a:latin typeface="Open Sans"/>
                <a:cs typeface="Open Sans"/>
              </a:rPr>
              <a:t>en</a:t>
            </a:r>
            <a:r>
              <a:rPr sz="1400" spc="-15" dirty="0">
                <a:latin typeface="Open Sans"/>
                <a:cs typeface="Open Sans"/>
              </a:rPr>
              <a:t> </a:t>
            </a:r>
            <a:r>
              <a:rPr sz="1400" dirty="0">
                <a:latin typeface="Open Sans"/>
                <a:cs typeface="Open Sans"/>
              </a:rPr>
              <a:t>of</a:t>
            </a:r>
            <a:r>
              <a:rPr sz="1400" spc="-40" dirty="0">
                <a:latin typeface="Open Sans"/>
                <a:cs typeface="Open Sans"/>
              </a:rPr>
              <a:t> </a:t>
            </a:r>
            <a:r>
              <a:rPr sz="1400" spc="-5" dirty="0">
                <a:latin typeface="Open Sans"/>
                <a:cs typeface="Open Sans"/>
              </a:rPr>
              <a:t>t</a:t>
            </a:r>
            <a:r>
              <a:rPr sz="1400" dirty="0">
                <a:latin typeface="Open Sans"/>
                <a:cs typeface="Open Sans"/>
              </a:rPr>
              <a:t>his</a:t>
            </a:r>
            <a:r>
              <a:rPr sz="1400" spc="-20" dirty="0">
                <a:latin typeface="Open Sans"/>
                <a:cs typeface="Open Sans"/>
              </a:rPr>
              <a:t> </a:t>
            </a:r>
            <a:r>
              <a:rPr sz="1400" spc="-5" dirty="0">
                <a:latin typeface="Open Sans"/>
                <a:cs typeface="Open Sans"/>
              </a:rPr>
              <a:t>ag</a:t>
            </a:r>
            <a:r>
              <a:rPr sz="1400" dirty="0">
                <a:latin typeface="Open Sans"/>
                <a:cs typeface="Open Sans"/>
              </a:rPr>
              <a:t>e</a:t>
            </a:r>
            <a:r>
              <a:rPr sz="1400" spc="-15" dirty="0">
                <a:latin typeface="Open Sans"/>
                <a:cs typeface="Open Sans"/>
              </a:rPr>
              <a:t> </a:t>
            </a:r>
            <a:r>
              <a:rPr sz="1400" dirty="0">
                <a:latin typeface="Open Sans"/>
                <a:cs typeface="Open Sans"/>
              </a:rPr>
              <a:t>with</a:t>
            </a:r>
            <a:r>
              <a:rPr sz="1400" spc="-10" dirty="0">
                <a:latin typeface="Open Sans"/>
                <a:cs typeface="Open Sans"/>
              </a:rPr>
              <a:t> </a:t>
            </a:r>
            <a:r>
              <a:rPr sz="1400" spc="-5" dirty="0">
                <a:latin typeface="Open Sans"/>
                <a:cs typeface="Open Sans"/>
              </a:rPr>
              <a:t>t</a:t>
            </a:r>
            <a:r>
              <a:rPr sz="1400" spc="-25" dirty="0">
                <a:latin typeface="Open Sans"/>
                <a:cs typeface="Open Sans"/>
              </a:rPr>
              <a:t>e</a:t>
            </a:r>
            <a:r>
              <a:rPr sz="1400" spc="-10" dirty="0">
                <a:latin typeface="Open Sans"/>
                <a:cs typeface="Open Sans"/>
              </a:rPr>
              <a:t>x</a:t>
            </a:r>
            <a:r>
              <a:rPr sz="1400" spc="-5" dirty="0">
                <a:latin typeface="Open Sans"/>
                <a:cs typeface="Open Sans"/>
              </a:rPr>
              <a:t>t</a:t>
            </a:r>
            <a:r>
              <a:rPr sz="1400" dirty="0">
                <a:latin typeface="Open Sans"/>
                <a:cs typeface="Open Sans"/>
              </a:rPr>
              <a:t>?</a:t>
            </a:r>
            <a:endParaRPr sz="1400">
              <a:latin typeface="Open Sans"/>
              <a:cs typeface="Open Sans"/>
            </a:endParaRPr>
          </a:p>
          <a:p>
            <a:pPr marL="756285" lvl="1" indent="-286385">
              <a:lnSpc>
                <a:spcPct val="100000"/>
              </a:lnSpc>
              <a:buClr>
                <a:srgbClr val="5D7975"/>
              </a:buClr>
              <a:buFont typeface="Arial"/>
              <a:buChar char="–"/>
              <a:tabLst>
                <a:tab pos="756920" algn="l"/>
              </a:tabLst>
            </a:pPr>
            <a:r>
              <a:rPr sz="1400" dirty="0">
                <a:latin typeface="Open Sans"/>
                <a:cs typeface="Open Sans"/>
              </a:rPr>
              <a:t>H</a:t>
            </a:r>
            <a:r>
              <a:rPr sz="1400" spc="-25" dirty="0">
                <a:latin typeface="Open Sans"/>
                <a:cs typeface="Open Sans"/>
              </a:rPr>
              <a:t>o</a:t>
            </a:r>
            <a:r>
              <a:rPr sz="1400" dirty="0">
                <a:latin typeface="Open Sans"/>
                <a:cs typeface="Open Sans"/>
              </a:rPr>
              <a:t>w</a:t>
            </a:r>
            <a:r>
              <a:rPr sz="1400" spc="-5" dirty="0">
                <a:latin typeface="Open Sans"/>
                <a:cs typeface="Open Sans"/>
              </a:rPr>
              <a:t> </a:t>
            </a:r>
            <a:r>
              <a:rPr sz="1400" dirty="0">
                <a:latin typeface="Open Sans"/>
                <a:cs typeface="Open Sans"/>
              </a:rPr>
              <a:t>d</a:t>
            </a:r>
            <a:r>
              <a:rPr sz="1400" spc="5" dirty="0">
                <a:latin typeface="Open Sans"/>
                <a:cs typeface="Open Sans"/>
              </a:rPr>
              <a:t>i</a:t>
            </a:r>
            <a:r>
              <a:rPr sz="1400" dirty="0">
                <a:latin typeface="Open Sans"/>
                <a:cs typeface="Open Sans"/>
              </a:rPr>
              <a:t>d</a:t>
            </a:r>
            <a:r>
              <a:rPr sz="1400" spc="-15" dirty="0">
                <a:latin typeface="Open Sans"/>
                <a:cs typeface="Open Sans"/>
              </a:rPr>
              <a:t> </a:t>
            </a:r>
            <a:r>
              <a:rPr sz="1400" dirty="0">
                <a:latin typeface="Open Sans"/>
                <a:cs typeface="Open Sans"/>
              </a:rPr>
              <a:t>the </a:t>
            </a:r>
            <a:r>
              <a:rPr sz="1400" spc="-10" dirty="0">
                <a:latin typeface="Open Sans"/>
                <a:cs typeface="Open Sans"/>
              </a:rPr>
              <a:t>t</a:t>
            </a:r>
            <a:r>
              <a:rPr sz="1400" dirty="0">
                <a:latin typeface="Open Sans"/>
                <a:cs typeface="Open Sans"/>
              </a:rPr>
              <a:t>e</a:t>
            </a:r>
            <a:r>
              <a:rPr sz="1400" spc="-5" dirty="0">
                <a:latin typeface="Open Sans"/>
                <a:cs typeface="Open Sans"/>
              </a:rPr>
              <a:t>ac</a:t>
            </a:r>
            <a:r>
              <a:rPr sz="1400" dirty="0">
                <a:latin typeface="Open Sans"/>
                <a:cs typeface="Open Sans"/>
              </a:rPr>
              <a:t>her</a:t>
            </a:r>
            <a:r>
              <a:rPr sz="1400" spc="-15" dirty="0">
                <a:latin typeface="Open Sans"/>
                <a:cs typeface="Open Sans"/>
              </a:rPr>
              <a:t> </a:t>
            </a:r>
            <a:r>
              <a:rPr sz="1400" dirty="0">
                <a:latin typeface="Open Sans"/>
                <a:cs typeface="Open Sans"/>
              </a:rPr>
              <a:t>encou</a:t>
            </a:r>
            <a:r>
              <a:rPr sz="1400" spc="-25" dirty="0">
                <a:latin typeface="Open Sans"/>
                <a:cs typeface="Open Sans"/>
              </a:rPr>
              <a:t>r</a:t>
            </a:r>
            <a:r>
              <a:rPr sz="1400" spc="-5" dirty="0">
                <a:latin typeface="Open Sans"/>
                <a:cs typeface="Open Sans"/>
              </a:rPr>
              <a:t>ag</a:t>
            </a:r>
            <a:r>
              <a:rPr sz="1400" dirty="0">
                <a:latin typeface="Open Sans"/>
                <a:cs typeface="Open Sans"/>
              </a:rPr>
              <a:t>e</a:t>
            </a:r>
            <a:r>
              <a:rPr sz="1400" spc="-40" dirty="0">
                <a:latin typeface="Open Sans"/>
                <a:cs typeface="Open Sans"/>
              </a:rPr>
              <a:t> </a:t>
            </a:r>
            <a:r>
              <a:rPr sz="1400" spc="-25" dirty="0">
                <a:latin typeface="Open Sans"/>
                <a:cs typeface="Open Sans"/>
              </a:rPr>
              <a:t>r</a:t>
            </a:r>
            <a:r>
              <a:rPr sz="1400" dirty="0">
                <a:latin typeface="Open Sans"/>
                <a:cs typeface="Open Sans"/>
              </a:rPr>
              <a:t>espons</a:t>
            </a:r>
            <a:r>
              <a:rPr sz="1400" spc="-10" dirty="0">
                <a:latin typeface="Open Sans"/>
                <a:cs typeface="Open Sans"/>
              </a:rPr>
              <a:t>i</a:t>
            </a:r>
            <a:r>
              <a:rPr sz="1400" dirty="0">
                <a:latin typeface="Open Sans"/>
                <a:cs typeface="Open Sans"/>
              </a:rPr>
              <a:t>v</a:t>
            </a:r>
            <a:r>
              <a:rPr sz="1400" spc="-10" dirty="0">
                <a:latin typeface="Open Sans"/>
                <a:cs typeface="Open Sans"/>
              </a:rPr>
              <a:t>e</a:t>
            </a:r>
            <a:r>
              <a:rPr sz="1400" dirty="0">
                <a:latin typeface="Open Sans"/>
                <a:cs typeface="Open Sans"/>
              </a:rPr>
              <a:t>ne</a:t>
            </a:r>
            <a:r>
              <a:rPr sz="1400" spc="-10" dirty="0">
                <a:latin typeface="Open Sans"/>
                <a:cs typeface="Open Sans"/>
              </a:rPr>
              <a:t>s</a:t>
            </a:r>
            <a:r>
              <a:rPr sz="1400" dirty="0">
                <a:latin typeface="Open Sans"/>
                <a:cs typeface="Open Sans"/>
              </a:rPr>
              <a:t>s</a:t>
            </a:r>
            <a:r>
              <a:rPr sz="1400" spc="-50" dirty="0">
                <a:latin typeface="Open Sans"/>
                <a:cs typeface="Open Sans"/>
              </a:rPr>
              <a:t> </a:t>
            </a:r>
            <a:r>
              <a:rPr sz="1400" dirty="0">
                <a:latin typeface="Open Sans"/>
                <a:cs typeface="Open Sans"/>
              </a:rPr>
              <a:t>or inte</a:t>
            </a:r>
            <a:r>
              <a:rPr sz="1400" spc="-20" dirty="0">
                <a:latin typeface="Open Sans"/>
                <a:cs typeface="Open Sans"/>
              </a:rPr>
              <a:t>r</a:t>
            </a:r>
            <a:r>
              <a:rPr sz="1400" spc="-5" dirty="0">
                <a:latin typeface="Open Sans"/>
                <a:cs typeface="Open Sans"/>
              </a:rPr>
              <a:t>act</a:t>
            </a:r>
            <a:r>
              <a:rPr sz="1400" dirty="0">
                <a:latin typeface="Open Sans"/>
                <a:cs typeface="Open Sans"/>
              </a:rPr>
              <a:t>ion?</a:t>
            </a:r>
            <a:endParaRPr sz="1400">
              <a:latin typeface="Open Sans"/>
              <a:cs typeface="Open Sans"/>
            </a:endParaRPr>
          </a:p>
          <a:p>
            <a:pPr marL="756285" lvl="1" indent="-286385">
              <a:lnSpc>
                <a:spcPct val="100000"/>
              </a:lnSpc>
              <a:buClr>
                <a:srgbClr val="5D7975"/>
              </a:buClr>
              <a:buFont typeface="Arial"/>
              <a:buChar char="–"/>
              <a:tabLst>
                <a:tab pos="756920" algn="l"/>
              </a:tabLst>
            </a:pPr>
            <a:r>
              <a:rPr sz="1400" dirty="0">
                <a:latin typeface="Open Sans"/>
                <a:cs typeface="Open Sans"/>
              </a:rPr>
              <a:t>H</a:t>
            </a:r>
            <a:r>
              <a:rPr sz="1400" spc="-25" dirty="0">
                <a:latin typeface="Open Sans"/>
                <a:cs typeface="Open Sans"/>
              </a:rPr>
              <a:t>o</a:t>
            </a:r>
            <a:r>
              <a:rPr sz="1400" dirty="0">
                <a:latin typeface="Open Sans"/>
                <a:cs typeface="Open Sans"/>
              </a:rPr>
              <a:t>w</a:t>
            </a:r>
            <a:r>
              <a:rPr sz="1400" spc="-5" dirty="0">
                <a:latin typeface="Open Sans"/>
                <a:cs typeface="Open Sans"/>
              </a:rPr>
              <a:t> </a:t>
            </a:r>
            <a:r>
              <a:rPr sz="1400" dirty="0">
                <a:latin typeface="Open Sans"/>
                <a:cs typeface="Open Sans"/>
              </a:rPr>
              <a:t>was</a:t>
            </a:r>
            <a:r>
              <a:rPr sz="1400" spc="-30" dirty="0">
                <a:latin typeface="Open Sans"/>
                <a:cs typeface="Open Sans"/>
              </a:rPr>
              <a:t> </a:t>
            </a:r>
            <a:r>
              <a:rPr sz="1400" dirty="0">
                <a:latin typeface="Open Sans"/>
                <a:cs typeface="Open Sans"/>
              </a:rPr>
              <a:t>the</a:t>
            </a:r>
            <a:r>
              <a:rPr sz="1400" spc="5" dirty="0">
                <a:latin typeface="Open Sans"/>
                <a:cs typeface="Open Sans"/>
              </a:rPr>
              <a:t> </a:t>
            </a:r>
            <a:r>
              <a:rPr sz="1400" dirty="0">
                <a:latin typeface="Open Sans"/>
                <a:cs typeface="Open Sans"/>
              </a:rPr>
              <a:t>teacher</a:t>
            </a:r>
            <a:r>
              <a:rPr sz="1400" spc="-15" dirty="0">
                <a:latin typeface="Open Sans"/>
                <a:cs typeface="Open Sans"/>
              </a:rPr>
              <a:t> </a:t>
            </a:r>
            <a:r>
              <a:rPr sz="1400" dirty="0">
                <a:latin typeface="Open Sans"/>
                <a:cs typeface="Open Sans"/>
              </a:rPr>
              <a:t>intentional</a:t>
            </a:r>
            <a:r>
              <a:rPr sz="1400" spc="-40" dirty="0">
                <a:latin typeface="Open Sans"/>
                <a:cs typeface="Open Sans"/>
              </a:rPr>
              <a:t> </a:t>
            </a:r>
            <a:r>
              <a:rPr sz="1400" dirty="0">
                <a:latin typeface="Open Sans"/>
                <a:cs typeface="Open Sans"/>
              </a:rPr>
              <a:t>in</a:t>
            </a:r>
            <a:r>
              <a:rPr sz="1400" spc="-15" dirty="0">
                <a:latin typeface="Open Sans"/>
                <a:cs typeface="Open Sans"/>
              </a:rPr>
              <a:t> </a:t>
            </a:r>
            <a:r>
              <a:rPr sz="1400" dirty="0">
                <a:latin typeface="Open Sans"/>
                <a:cs typeface="Open Sans"/>
              </a:rPr>
              <a:t>her inte</a:t>
            </a:r>
            <a:r>
              <a:rPr sz="1400" spc="-20" dirty="0">
                <a:latin typeface="Open Sans"/>
                <a:cs typeface="Open Sans"/>
              </a:rPr>
              <a:t>r</a:t>
            </a:r>
            <a:r>
              <a:rPr sz="1400" spc="-5" dirty="0">
                <a:latin typeface="Open Sans"/>
                <a:cs typeface="Open Sans"/>
              </a:rPr>
              <a:t>act</a:t>
            </a:r>
            <a:r>
              <a:rPr sz="1400" dirty="0">
                <a:latin typeface="Open Sans"/>
                <a:cs typeface="Open Sans"/>
              </a:rPr>
              <a:t>ion</a:t>
            </a:r>
            <a:r>
              <a:rPr sz="1400" spc="-5" dirty="0">
                <a:latin typeface="Open Sans"/>
                <a:cs typeface="Open Sans"/>
              </a:rPr>
              <a:t>s</a:t>
            </a:r>
            <a:r>
              <a:rPr sz="1400" dirty="0">
                <a:latin typeface="Open Sans"/>
                <a:cs typeface="Open Sans"/>
              </a:rPr>
              <a:t>?</a:t>
            </a:r>
            <a:r>
              <a:rPr sz="1400" spc="-40" dirty="0">
                <a:latin typeface="Open Sans"/>
                <a:cs typeface="Open Sans"/>
              </a:rPr>
              <a:t> </a:t>
            </a:r>
            <a:r>
              <a:rPr sz="1400" spc="-30" dirty="0">
                <a:latin typeface="Open Sans"/>
                <a:cs typeface="Open Sans"/>
              </a:rPr>
              <a:t>W</a:t>
            </a:r>
            <a:r>
              <a:rPr sz="1400" dirty="0">
                <a:latin typeface="Open Sans"/>
                <a:cs typeface="Open Sans"/>
              </a:rPr>
              <a:t>e</a:t>
            </a:r>
            <a:r>
              <a:rPr sz="1400" spc="-25" dirty="0">
                <a:latin typeface="Open Sans"/>
                <a:cs typeface="Open Sans"/>
              </a:rPr>
              <a:t>r</a:t>
            </a:r>
            <a:r>
              <a:rPr sz="1400" dirty="0">
                <a:latin typeface="Open Sans"/>
                <a:cs typeface="Open Sans"/>
              </a:rPr>
              <a:t>e</a:t>
            </a:r>
            <a:r>
              <a:rPr sz="1400" spc="-15" dirty="0">
                <a:latin typeface="Open Sans"/>
                <a:cs typeface="Open Sans"/>
              </a:rPr>
              <a:t> </a:t>
            </a:r>
            <a:r>
              <a:rPr sz="1400" dirty="0">
                <a:latin typeface="Open Sans"/>
                <a:cs typeface="Open Sans"/>
              </a:rPr>
              <a:t>these</a:t>
            </a:r>
            <a:r>
              <a:rPr sz="1400" spc="-15" dirty="0">
                <a:latin typeface="Open Sans"/>
                <a:cs typeface="Open Sans"/>
              </a:rPr>
              <a:t> </a:t>
            </a:r>
            <a:r>
              <a:rPr sz="1400" dirty="0">
                <a:latin typeface="Open Sans"/>
                <a:cs typeface="Open Sans"/>
              </a:rPr>
              <a:t>p</a:t>
            </a:r>
            <a:r>
              <a:rPr sz="1400" spc="5" dirty="0">
                <a:latin typeface="Open Sans"/>
                <a:cs typeface="Open Sans"/>
              </a:rPr>
              <a:t>l</a:t>
            </a:r>
            <a:r>
              <a:rPr sz="1400" spc="-5" dirty="0">
                <a:latin typeface="Open Sans"/>
                <a:cs typeface="Open Sans"/>
              </a:rPr>
              <a:t>ann</a:t>
            </a:r>
            <a:r>
              <a:rPr sz="1400" spc="5" dirty="0">
                <a:latin typeface="Open Sans"/>
                <a:cs typeface="Open Sans"/>
              </a:rPr>
              <a:t>e</a:t>
            </a:r>
            <a:r>
              <a:rPr sz="1400" dirty="0">
                <a:latin typeface="Open Sans"/>
                <a:cs typeface="Open Sans"/>
              </a:rPr>
              <a:t>d</a:t>
            </a:r>
            <a:r>
              <a:rPr sz="1400" spc="-25" dirty="0">
                <a:latin typeface="Open Sans"/>
                <a:cs typeface="Open Sans"/>
              </a:rPr>
              <a:t> </a:t>
            </a:r>
            <a:r>
              <a:rPr sz="1400" dirty="0">
                <a:latin typeface="Open Sans"/>
                <a:cs typeface="Open Sans"/>
              </a:rPr>
              <a:t>inte</a:t>
            </a:r>
            <a:r>
              <a:rPr sz="1400" spc="-20" dirty="0">
                <a:latin typeface="Open Sans"/>
                <a:cs typeface="Open Sans"/>
              </a:rPr>
              <a:t>r</a:t>
            </a:r>
            <a:r>
              <a:rPr sz="1400" spc="-5" dirty="0">
                <a:latin typeface="Open Sans"/>
                <a:cs typeface="Open Sans"/>
              </a:rPr>
              <a:t>act</a:t>
            </a:r>
            <a:r>
              <a:rPr sz="1400" dirty="0">
                <a:latin typeface="Open Sans"/>
                <a:cs typeface="Open Sans"/>
              </a:rPr>
              <a:t>ions?</a:t>
            </a:r>
            <a:endParaRPr sz="1400">
              <a:latin typeface="Open Sans"/>
              <a:cs typeface="Open Sans"/>
            </a:endParaRPr>
          </a:p>
          <a:p>
            <a:pPr marL="756285" lvl="1" indent="-286385">
              <a:lnSpc>
                <a:spcPct val="100000"/>
              </a:lnSpc>
              <a:buClr>
                <a:srgbClr val="5D7975"/>
              </a:buClr>
              <a:buFont typeface="Arial"/>
              <a:buChar char="–"/>
              <a:tabLst>
                <a:tab pos="756920" algn="l"/>
              </a:tabLst>
            </a:pPr>
            <a:r>
              <a:rPr sz="1400" dirty="0">
                <a:latin typeface="Open Sans"/>
                <a:cs typeface="Open Sans"/>
              </a:rPr>
              <a:t>What</a:t>
            </a:r>
            <a:r>
              <a:rPr sz="1400" spc="-5" dirty="0">
                <a:latin typeface="Open Sans"/>
                <a:cs typeface="Open Sans"/>
              </a:rPr>
              <a:t> </a:t>
            </a:r>
            <a:r>
              <a:rPr sz="1400" dirty="0">
                <a:latin typeface="Open Sans"/>
                <a:cs typeface="Open Sans"/>
              </a:rPr>
              <a:t>ski</a:t>
            </a:r>
            <a:r>
              <a:rPr sz="1400" spc="5" dirty="0">
                <a:latin typeface="Open Sans"/>
                <a:cs typeface="Open Sans"/>
              </a:rPr>
              <a:t>l</a:t>
            </a:r>
            <a:r>
              <a:rPr sz="1400" dirty="0">
                <a:latin typeface="Open Sans"/>
                <a:cs typeface="Open Sans"/>
              </a:rPr>
              <a:t>ls</a:t>
            </a:r>
            <a:r>
              <a:rPr sz="1400" spc="-50" dirty="0">
                <a:latin typeface="Open Sans"/>
                <a:cs typeface="Open Sans"/>
              </a:rPr>
              <a:t> </a:t>
            </a:r>
            <a:r>
              <a:rPr sz="1400" dirty="0">
                <a:latin typeface="Open Sans"/>
                <a:cs typeface="Open Sans"/>
              </a:rPr>
              <a:t>we</a:t>
            </a:r>
            <a:r>
              <a:rPr sz="1400" spc="-20" dirty="0">
                <a:latin typeface="Open Sans"/>
                <a:cs typeface="Open Sans"/>
              </a:rPr>
              <a:t>r</a:t>
            </a:r>
            <a:r>
              <a:rPr sz="1400" dirty="0">
                <a:latin typeface="Open Sans"/>
                <a:cs typeface="Open Sans"/>
              </a:rPr>
              <a:t>e</a:t>
            </a:r>
            <a:r>
              <a:rPr sz="1400" spc="-15" dirty="0">
                <a:latin typeface="Open Sans"/>
                <a:cs typeface="Open Sans"/>
              </a:rPr>
              <a:t> </a:t>
            </a:r>
            <a:r>
              <a:rPr sz="1400" dirty="0">
                <a:latin typeface="Open Sans"/>
                <a:cs typeface="Open Sans"/>
              </a:rPr>
              <a:t>b</a:t>
            </a:r>
            <a:r>
              <a:rPr sz="1400" spc="5" dirty="0">
                <a:latin typeface="Open Sans"/>
                <a:cs typeface="Open Sans"/>
              </a:rPr>
              <a:t>e</a:t>
            </a:r>
            <a:r>
              <a:rPr sz="1400" dirty="0">
                <a:latin typeface="Open Sans"/>
                <a:cs typeface="Open Sans"/>
              </a:rPr>
              <a:t>ing</a:t>
            </a:r>
            <a:r>
              <a:rPr sz="1400" spc="-30" dirty="0">
                <a:latin typeface="Open Sans"/>
                <a:cs typeface="Open Sans"/>
              </a:rPr>
              <a:t> </a:t>
            </a:r>
            <a:r>
              <a:rPr sz="1400" dirty="0">
                <a:latin typeface="Open Sans"/>
                <a:cs typeface="Open Sans"/>
              </a:rPr>
              <a:t>sup</a:t>
            </a:r>
            <a:r>
              <a:rPr sz="1400" spc="5" dirty="0">
                <a:latin typeface="Open Sans"/>
                <a:cs typeface="Open Sans"/>
              </a:rPr>
              <a:t>p</a:t>
            </a:r>
            <a:r>
              <a:rPr sz="1400" dirty="0">
                <a:latin typeface="Open Sans"/>
                <a:cs typeface="Open Sans"/>
              </a:rPr>
              <a:t>o</a:t>
            </a:r>
            <a:r>
              <a:rPr sz="1400" spc="5" dirty="0">
                <a:latin typeface="Open Sans"/>
                <a:cs typeface="Open Sans"/>
              </a:rPr>
              <a:t>r</a:t>
            </a:r>
            <a:r>
              <a:rPr sz="1400" dirty="0">
                <a:latin typeface="Open Sans"/>
                <a:cs typeface="Open Sans"/>
              </a:rPr>
              <a:t>ted?</a:t>
            </a:r>
            <a:endParaRPr sz="1400">
              <a:latin typeface="Open Sans"/>
              <a:cs typeface="Open Sans"/>
            </a:endParaRPr>
          </a:p>
        </p:txBody>
      </p:sp>
      <p:sp>
        <p:nvSpPr>
          <p:cNvPr id="3" name="object 3"/>
          <p:cNvSpPr/>
          <p:nvPr/>
        </p:nvSpPr>
        <p:spPr>
          <a:xfrm>
            <a:off x="396240" y="420877"/>
            <a:ext cx="6657340" cy="515112"/>
          </a:xfrm>
          <a:prstGeom prst="rect">
            <a:avLst/>
          </a:prstGeom>
          <a:blipFill>
            <a:blip r:embed="rId6" cstate="print"/>
            <a:stretch>
              <a:fillRect/>
            </a:stretch>
          </a:blipFill>
        </p:spPr>
        <p:txBody>
          <a:bodyPr wrap="square" lIns="0" tIns="0" rIns="0" bIns="0" rtlCol="0"/>
          <a:lstStyle/>
          <a:p>
            <a:endParaRPr/>
          </a:p>
        </p:txBody>
      </p:sp>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dirty="0"/>
              <a:t>14</a:t>
            </a:fld>
            <a:endParaRP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83540" y="1375957"/>
            <a:ext cx="8060690" cy="2672080"/>
          </a:xfrm>
          <a:prstGeom prst="rect">
            <a:avLst/>
          </a:prstGeom>
        </p:spPr>
        <p:txBody>
          <a:bodyPr vert="horz" wrap="square" lIns="0" tIns="0" rIns="0" bIns="0" rtlCol="0">
            <a:spAutoFit/>
          </a:bodyPr>
          <a:lstStyle/>
          <a:p>
            <a:pPr marL="12700" marR="5080">
              <a:lnSpc>
                <a:spcPct val="100000"/>
              </a:lnSpc>
            </a:pPr>
            <a:r>
              <a:rPr sz="2400" spc="-5" dirty="0">
                <a:latin typeface="Open Sans"/>
                <a:cs typeface="Open Sans"/>
              </a:rPr>
              <a:t>Fo</a:t>
            </a:r>
            <a:r>
              <a:rPr sz="2400" dirty="0">
                <a:latin typeface="Open Sans"/>
                <a:cs typeface="Open Sans"/>
              </a:rPr>
              <a:t>r </a:t>
            </a:r>
            <a:r>
              <a:rPr sz="2400" spc="-15" dirty="0">
                <a:latin typeface="Open Sans"/>
                <a:cs typeface="Open Sans"/>
              </a:rPr>
              <a:t>this</a:t>
            </a:r>
            <a:r>
              <a:rPr sz="2400" spc="10" dirty="0">
                <a:latin typeface="Open Sans"/>
                <a:cs typeface="Open Sans"/>
              </a:rPr>
              <a:t> </a:t>
            </a:r>
            <a:r>
              <a:rPr sz="2400" spc="-15" dirty="0">
                <a:latin typeface="Open Sans"/>
                <a:cs typeface="Open Sans"/>
              </a:rPr>
              <a:t>p</a:t>
            </a:r>
            <a:r>
              <a:rPr sz="2400" spc="-50" dirty="0">
                <a:latin typeface="Open Sans"/>
                <a:cs typeface="Open Sans"/>
              </a:rPr>
              <a:t>r</a:t>
            </a:r>
            <a:r>
              <a:rPr sz="2400" spc="-5" dirty="0">
                <a:latin typeface="Open Sans"/>
                <a:cs typeface="Open Sans"/>
              </a:rPr>
              <a:t>actic</a:t>
            </a:r>
            <a:r>
              <a:rPr sz="2400" dirty="0">
                <a:latin typeface="Open Sans"/>
                <a:cs typeface="Open Sans"/>
              </a:rPr>
              <a:t>e </a:t>
            </a:r>
            <a:r>
              <a:rPr sz="2400" spc="-5" dirty="0">
                <a:latin typeface="Open Sans"/>
                <a:cs typeface="Open Sans"/>
              </a:rPr>
              <a:t>activ</a:t>
            </a:r>
            <a:r>
              <a:rPr sz="2400" spc="5" dirty="0">
                <a:latin typeface="Open Sans"/>
                <a:cs typeface="Open Sans"/>
              </a:rPr>
              <a:t>i</a:t>
            </a:r>
            <a:r>
              <a:rPr sz="2400" spc="-10" dirty="0">
                <a:latin typeface="Open Sans"/>
                <a:cs typeface="Open Sans"/>
              </a:rPr>
              <a:t>t</a:t>
            </a:r>
            <a:r>
              <a:rPr sz="2400" spc="-105" dirty="0">
                <a:latin typeface="Open Sans"/>
                <a:cs typeface="Open Sans"/>
              </a:rPr>
              <a:t>y</a:t>
            </a:r>
            <a:r>
              <a:rPr sz="2400" dirty="0">
                <a:latin typeface="Open Sans"/>
                <a:cs typeface="Open Sans"/>
              </a:rPr>
              <a:t>,</a:t>
            </a:r>
            <a:r>
              <a:rPr sz="2400" spc="-5" dirty="0">
                <a:latin typeface="Open Sans"/>
                <a:cs typeface="Open Sans"/>
              </a:rPr>
              <a:t> </a:t>
            </a:r>
            <a:r>
              <a:rPr sz="2400" spc="-15" dirty="0">
                <a:latin typeface="Open Sans"/>
                <a:cs typeface="Open Sans"/>
              </a:rPr>
              <a:t>you</a:t>
            </a:r>
            <a:r>
              <a:rPr sz="2400" spc="5" dirty="0">
                <a:latin typeface="Open Sans"/>
                <a:cs typeface="Open Sans"/>
              </a:rPr>
              <a:t> </a:t>
            </a:r>
            <a:r>
              <a:rPr sz="2400" spc="-20" dirty="0">
                <a:latin typeface="Open Sans"/>
                <a:cs typeface="Open Sans"/>
              </a:rPr>
              <a:t>w</a:t>
            </a:r>
            <a:r>
              <a:rPr sz="2400" spc="-5" dirty="0">
                <a:latin typeface="Open Sans"/>
                <a:cs typeface="Open Sans"/>
              </a:rPr>
              <a:t>i</a:t>
            </a:r>
            <a:r>
              <a:rPr sz="2400" spc="-10" dirty="0">
                <a:latin typeface="Open Sans"/>
                <a:cs typeface="Open Sans"/>
              </a:rPr>
              <a:t>ll</a:t>
            </a:r>
            <a:r>
              <a:rPr sz="2400" spc="-5" dirty="0">
                <a:latin typeface="Open Sans"/>
                <a:cs typeface="Open Sans"/>
              </a:rPr>
              <a:t> </a:t>
            </a:r>
            <a:r>
              <a:rPr sz="2400" spc="-10" dirty="0">
                <a:latin typeface="Open Sans"/>
                <a:cs typeface="Open Sans"/>
              </a:rPr>
              <a:t>in</a:t>
            </a:r>
            <a:r>
              <a:rPr sz="2400" spc="-15" dirty="0">
                <a:latin typeface="Open Sans"/>
                <a:cs typeface="Open Sans"/>
              </a:rPr>
              <a:t>ten</a:t>
            </a:r>
            <a:r>
              <a:rPr sz="2400" spc="-5" dirty="0">
                <a:latin typeface="Open Sans"/>
                <a:cs typeface="Open Sans"/>
              </a:rPr>
              <a:t>t</a:t>
            </a:r>
            <a:r>
              <a:rPr sz="2400" spc="-15" dirty="0">
                <a:latin typeface="Open Sans"/>
                <a:cs typeface="Open Sans"/>
              </a:rPr>
              <a:t>ional</a:t>
            </a:r>
            <a:r>
              <a:rPr sz="2400" spc="-5" dirty="0">
                <a:latin typeface="Open Sans"/>
                <a:cs typeface="Open Sans"/>
              </a:rPr>
              <a:t>l</a:t>
            </a:r>
            <a:r>
              <a:rPr sz="2400" spc="-15" dirty="0">
                <a:latin typeface="Open Sans"/>
                <a:cs typeface="Open Sans"/>
              </a:rPr>
              <a:t>y</a:t>
            </a:r>
            <a:r>
              <a:rPr sz="2400" spc="10" dirty="0">
                <a:latin typeface="Open Sans"/>
                <a:cs typeface="Open Sans"/>
              </a:rPr>
              <a:t> </a:t>
            </a:r>
            <a:r>
              <a:rPr sz="2400" spc="-15" dirty="0">
                <a:latin typeface="Open Sans"/>
                <a:cs typeface="Open Sans"/>
              </a:rPr>
              <a:t>p</a:t>
            </a:r>
            <a:r>
              <a:rPr sz="2400" spc="-5" dirty="0">
                <a:latin typeface="Open Sans"/>
                <a:cs typeface="Open Sans"/>
              </a:rPr>
              <a:t>l</a:t>
            </a:r>
            <a:r>
              <a:rPr sz="2400" spc="-20" dirty="0">
                <a:latin typeface="Open Sans"/>
                <a:cs typeface="Open Sans"/>
              </a:rPr>
              <a:t>a</a:t>
            </a:r>
            <a:r>
              <a:rPr sz="2400" spc="-15" dirty="0">
                <a:latin typeface="Open Sans"/>
                <a:cs typeface="Open Sans"/>
              </a:rPr>
              <a:t>n</a:t>
            </a:r>
            <a:r>
              <a:rPr sz="2400" dirty="0">
                <a:latin typeface="Open Sans"/>
                <a:cs typeface="Open Sans"/>
              </a:rPr>
              <a:t> </a:t>
            </a:r>
            <a:r>
              <a:rPr sz="2400" spc="-20" dirty="0">
                <a:latin typeface="Open Sans"/>
                <a:cs typeface="Open Sans"/>
              </a:rPr>
              <a:t>an</a:t>
            </a:r>
            <a:r>
              <a:rPr sz="2400" spc="-15" dirty="0">
                <a:latin typeface="Open Sans"/>
                <a:cs typeface="Open Sans"/>
              </a:rPr>
              <a:t> </a:t>
            </a:r>
            <a:r>
              <a:rPr sz="2400" dirty="0">
                <a:latin typeface="Open Sans"/>
                <a:cs typeface="Open Sans"/>
              </a:rPr>
              <a:t>inf</a:t>
            </a:r>
            <a:r>
              <a:rPr sz="2400" spc="5" dirty="0">
                <a:latin typeface="Open Sans"/>
                <a:cs typeface="Open Sans"/>
              </a:rPr>
              <a:t>o</a:t>
            </a:r>
            <a:r>
              <a:rPr sz="2400" spc="-5" dirty="0">
                <a:latin typeface="Open Sans"/>
                <a:cs typeface="Open Sans"/>
              </a:rPr>
              <a:t>rmatio</a:t>
            </a:r>
            <a:r>
              <a:rPr sz="2400" spc="5" dirty="0">
                <a:latin typeface="Open Sans"/>
                <a:cs typeface="Open Sans"/>
              </a:rPr>
              <a:t>n</a:t>
            </a:r>
            <a:r>
              <a:rPr sz="2400" spc="-5" dirty="0">
                <a:latin typeface="Open Sans"/>
                <a:cs typeface="Open Sans"/>
              </a:rPr>
              <a:t>a</a:t>
            </a:r>
            <a:r>
              <a:rPr sz="2400" dirty="0">
                <a:latin typeface="Open Sans"/>
                <a:cs typeface="Open Sans"/>
              </a:rPr>
              <a:t>l </a:t>
            </a:r>
            <a:r>
              <a:rPr sz="2400" spc="-45" dirty="0">
                <a:latin typeface="Open Sans"/>
                <a:cs typeface="Open Sans"/>
              </a:rPr>
              <a:t>r</a:t>
            </a:r>
            <a:r>
              <a:rPr sz="2400" dirty="0">
                <a:latin typeface="Open Sans"/>
                <a:cs typeface="Open Sans"/>
              </a:rPr>
              <a:t>e</a:t>
            </a:r>
            <a:r>
              <a:rPr sz="2400" spc="-10" dirty="0">
                <a:latin typeface="Open Sans"/>
                <a:cs typeface="Open Sans"/>
              </a:rPr>
              <a:t>a</a:t>
            </a:r>
            <a:r>
              <a:rPr sz="2400" dirty="0">
                <a:latin typeface="Open Sans"/>
                <a:cs typeface="Open Sans"/>
              </a:rPr>
              <a:t>d </a:t>
            </a:r>
            <a:r>
              <a:rPr sz="2400" spc="-5" dirty="0">
                <a:latin typeface="Open Sans"/>
                <a:cs typeface="Open Sans"/>
              </a:rPr>
              <a:t>alou</a:t>
            </a:r>
            <a:r>
              <a:rPr sz="2400" dirty="0">
                <a:latin typeface="Open Sans"/>
                <a:cs typeface="Open Sans"/>
              </a:rPr>
              <a:t>d</a:t>
            </a:r>
            <a:r>
              <a:rPr sz="2400" spc="5" dirty="0">
                <a:latin typeface="Open Sans"/>
                <a:cs typeface="Open Sans"/>
              </a:rPr>
              <a:t> </a:t>
            </a:r>
            <a:r>
              <a:rPr sz="2400" dirty="0">
                <a:latin typeface="Open Sans"/>
                <a:cs typeface="Open Sans"/>
              </a:rPr>
              <a:t>of your</a:t>
            </a:r>
            <a:r>
              <a:rPr sz="2400" spc="-10" dirty="0">
                <a:latin typeface="Open Sans"/>
                <a:cs typeface="Open Sans"/>
              </a:rPr>
              <a:t> </a:t>
            </a:r>
            <a:r>
              <a:rPr sz="2400" spc="-5" dirty="0">
                <a:latin typeface="Open Sans"/>
                <a:cs typeface="Open Sans"/>
              </a:rPr>
              <a:t>choosin</a:t>
            </a:r>
            <a:r>
              <a:rPr sz="2400" dirty="0">
                <a:latin typeface="Open Sans"/>
                <a:cs typeface="Open Sans"/>
              </a:rPr>
              <a:t>g </a:t>
            </a:r>
            <a:r>
              <a:rPr sz="2400" spc="-5" dirty="0">
                <a:latin typeface="Open Sans"/>
                <a:cs typeface="Open Sans"/>
              </a:rPr>
              <a:t>tha</a:t>
            </a:r>
            <a:r>
              <a:rPr sz="2400" dirty="0">
                <a:latin typeface="Open Sans"/>
                <a:cs typeface="Open Sans"/>
              </a:rPr>
              <a:t>t </a:t>
            </a:r>
            <a:r>
              <a:rPr sz="2400" spc="-40" dirty="0">
                <a:latin typeface="Open Sans"/>
                <a:cs typeface="Open Sans"/>
              </a:rPr>
              <a:t>r</a:t>
            </a:r>
            <a:r>
              <a:rPr sz="2400" dirty="0">
                <a:latin typeface="Open Sans"/>
                <a:cs typeface="Open Sans"/>
              </a:rPr>
              <a:t>elates in </a:t>
            </a:r>
            <a:r>
              <a:rPr sz="2400" spc="-5" dirty="0">
                <a:latin typeface="Open Sans"/>
                <a:cs typeface="Open Sans"/>
              </a:rPr>
              <a:t>som</a:t>
            </a:r>
            <a:r>
              <a:rPr sz="2400" dirty="0">
                <a:latin typeface="Open Sans"/>
                <a:cs typeface="Open Sans"/>
              </a:rPr>
              <a:t>e</a:t>
            </a:r>
            <a:r>
              <a:rPr sz="2400" spc="15" dirty="0">
                <a:latin typeface="Open Sans"/>
                <a:cs typeface="Open Sans"/>
              </a:rPr>
              <a:t> </a:t>
            </a:r>
            <a:r>
              <a:rPr sz="2400" spc="-15" dirty="0">
                <a:latin typeface="Open Sans"/>
                <a:cs typeface="Open Sans"/>
              </a:rPr>
              <a:t>way</a:t>
            </a:r>
            <a:r>
              <a:rPr sz="2400" spc="-10" dirty="0">
                <a:latin typeface="Open Sans"/>
                <a:cs typeface="Open Sans"/>
              </a:rPr>
              <a:t> </a:t>
            </a:r>
            <a:r>
              <a:rPr sz="2400" dirty="0">
                <a:latin typeface="Open Sans"/>
                <a:cs typeface="Open Sans"/>
              </a:rPr>
              <a:t>to </a:t>
            </a:r>
            <a:r>
              <a:rPr sz="2400" spc="-10" dirty="0">
                <a:latin typeface="Open Sans"/>
                <a:cs typeface="Open Sans"/>
              </a:rPr>
              <a:t>th</a:t>
            </a:r>
            <a:r>
              <a:rPr sz="2400" dirty="0">
                <a:latin typeface="Open Sans"/>
                <a:cs typeface="Open Sans"/>
              </a:rPr>
              <a:t>e</a:t>
            </a:r>
            <a:r>
              <a:rPr sz="2400" spc="5" dirty="0">
                <a:latin typeface="Open Sans"/>
                <a:cs typeface="Open Sans"/>
              </a:rPr>
              <a:t> </a:t>
            </a:r>
            <a:r>
              <a:rPr sz="2400" spc="-10" dirty="0">
                <a:latin typeface="Open Sans"/>
                <a:cs typeface="Open Sans"/>
              </a:rPr>
              <a:t>l</a:t>
            </a:r>
            <a:r>
              <a:rPr sz="2400" spc="-5" dirty="0">
                <a:latin typeface="Open Sans"/>
                <a:cs typeface="Open Sans"/>
              </a:rPr>
              <a:t>i</a:t>
            </a:r>
            <a:r>
              <a:rPr sz="2400" dirty="0">
                <a:latin typeface="Open Sans"/>
                <a:cs typeface="Open Sans"/>
              </a:rPr>
              <a:t>te</a:t>
            </a:r>
            <a:r>
              <a:rPr sz="2400" spc="-45" dirty="0">
                <a:latin typeface="Open Sans"/>
                <a:cs typeface="Open Sans"/>
              </a:rPr>
              <a:t>r</a:t>
            </a:r>
            <a:r>
              <a:rPr sz="2400" spc="-5" dirty="0">
                <a:latin typeface="Open Sans"/>
                <a:cs typeface="Open Sans"/>
              </a:rPr>
              <a:t>atu</a:t>
            </a:r>
            <a:r>
              <a:rPr sz="2400" spc="-40" dirty="0">
                <a:latin typeface="Open Sans"/>
                <a:cs typeface="Open Sans"/>
              </a:rPr>
              <a:t>r</a:t>
            </a:r>
            <a:r>
              <a:rPr sz="2400" dirty="0">
                <a:latin typeface="Open Sans"/>
                <a:cs typeface="Open Sans"/>
              </a:rPr>
              <a:t>e</a:t>
            </a:r>
            <a:r>
              <a:rPr sz="2400" spc="-15" dirty="0">
                <a:latin typeface="Open Sans"/>
                <a:cs typeface="Open Sans"/>
              </a:rPr>
              <a:t> </a:t>
            </a:r>
            <a:r>
              <a:rPr sz="2400" spc="-45" dirty="0">
                <a:latin typeface="Open Sans"/>
                <a:cs typeface="Open Sans"/>
              </a:rPr>
              <a:t>r</a:t>
            </a:r>
            <a:r>
              <a:rPr sz="2400" spc="-20" dirty="0">
                <a:latin typeface="Open Sans"/>
                <a:cs typeface="Open Sans"/>
              </a:rPr>
              <a:t>ea</a:t>
            </a:r>
            <a:r>
              <a:rPr sz="2400" spc="-15" dirty="0">
                <a:latin typeface="Open Sans"/>
                <a:cs typeface="Open Sans"/>
              </a:rPr>
              <a:t>d</a:t>
            </a:r>
            <a:r>
              <a:rPr sz="2400" spc="10" dirty="0">
                <a:latin typeface="Open Sans"/>
                <a:cs typeface="Open Sans"/>
              </a:rPr>
              <a:t> </a:t>
            </a:r>
            <a:r>
              <a:rPr sz="2400" spc="-20" dirty="0">
                <a:latin typeface="Open Sans"/>
                <a:cs typeface="Open Sans"/>
              </a:rPr>
              <a:t>alo</a:t>
            </a:r>
            <a:r>
              <a:rPr sz="2400" spc="-10" dirty="0">
                <a:latin typeface="Open Sans"/>
                <a:cs typeface="Open Sans"/>
              </a:rPr>
              <a:t>u</a:t>
            </a:r>
            <a:r>
              <a:rPr sz="2400" spc="-15" dirty="0">
                <a:latin typeface="Open Sans"/>
                <a:cs typeface="Open Sans"/>
              </a:rPr>
              <a:t>d</a:t>
            </a:r>
            <a:r>
              <a:rPr sz="2400" dirty="0">
                <a:latin typeface="Open Sans"/>
                <a:cs typeface="Open Sans"/>
              </a:rPr>
              <a:t> </a:t>
            </a:r>
            <a:r>
              <a:rPr sz="2400" spc="-10" dirty="0">
                <a:latin typeface="Open Sans"/>
                <a:cs typeface="Open Sans"/>
              </a:rPr>
              <a:t>b</a:t>
            </a:r>
            <a:r>
              <a:rPr sz="2400" spc="-15" dirty="0">
                <a:latin typeface="Open Sans"/>
                <a:cs typeface="Open Sans"/>
              </a:rPr>
              <a:t>ook</a:t>
            </a:r>
            <a:r>
              <a:rPr sz="2400" dirty="0">
                <a:latin typeface="Open Sans"/>
                <a:cs typeface="Open Sans"/>
              </a:rPr>
              <a:t> </a:t>
            </a:r>
            <a:r>
              <a:rPr sz="2400" spc="-10" dirty="0">
                <a:latin typeface="Open Sans"/>
                <a:cs typeface="Open Sans"/>
              </a:rPr>
              <a:t>y</a:t>
            </a:r>
            <a:r>
              <a:rPr sz="2400" spc="-15" dirty="0">
                <a:latin typeface="Open Sans"/>
                <a:cs typeface="Open Sans"/>
              </a:rPr>
              <a:t>ou</a:t>
            </a:r>
            <a:r>
              <a:rPr sz="2400" dirty="0">
                <a:latin typeface="Open Sans"/>
                <a:cs typeface="Open Sans"/>
              </a:rPr>
              <a:t> </a:t>
            </a:r>
            <a:r>
              <a:rPr sz="2400" spc="-20" dirty="0">
                <a:latin typeface="Open Sans"/>
                <a:cs typeface="Open Sans"/>
              </a:rPr>
              <a:t>selected</a:t>
            </a:r>
            <a:r>
              <a:rPr sz="2400" spc="-15" dirty="0">
                <a:latin typeface="Open Sans"/>
                <a:cs typeface="Open Sans"/>
              </a:rPr>
              <a:t> </a:t>
            </a:r>
            <a:r>
              <a:rPr sz="2400" dirty="0">
                <a:latin typeface="Open Sans"/>
                <a:cs typeface="Open Sans"/>
              </a:rPr>
              <a:t>to </a:t>
            </a:r>
            <a:r>
              <a:rPr sz="2400" spc="-45" dirty="0">
                <a:latin typeface="Open Sans"/>
                <a:cs typeface="Open Sans"/>
              </a:rPr>
              <a:t>r</a:t>
            </a:r>
            <a:r>
              <a:rPr sz="2400" spc="-20" dirty="0">
                <a:latin typeface="Open Sans"/>
                <a:cs typeface="Open Sans"/>
              </a:rPr>
              <a:t>ea</a:t>
            </a:r>
            <a:r>
              <a:rPr sz="2400" spc="-15" dirty="0">
                <a:latin typeface="Open Sans"/>
                <a:cs typeface="Open Sans"/>
              </a:rPr>
              <a:t>d</a:t>
            </a:r>
            <a:r>
              <a:rPr sz="2400" dirty="0">
                <a:latin typeface="Open Sans"/>
                <a:cs typeface="Open Sans"/>
              </a:rPr>
              <a:t> for</a:t>
            </a:r>
            <a:r>
              <a:rPr sz="2400" spc="-10" dirty="0">
                <a:latin typeface="Open Sans"/>
                <a:cs typeface="Open Sans"/>
              </a:rPr>
              <a:t> </a:t>
            </a:r>
            <a:r>
              <a:rPr sz="2400" spc="-5" dirty="0">
                <a:latin typeface="Open Sans"/>
                <a:cs typeface="Open Sans"/>
              </a:rPr>
              <a:t>P</a:t>
            </a:r>
            <a:r>
              <a:rPr sz="2400" spc="-50" dirty="0">
                <a:latin typeface="Open Sans"/>
                <a:cs typeface="Open Sans"/>
              </a:rPr>
              <a:t>r</a:t>
            </a:r>
            <a:r>
              <a:rPr sz="2400" spc="-5" dirty="0">
                <a:latin typeface="Open Sans"/>
                <a:cs typeface="Open Sans"/>
              </a:rPr>
              <a:t>actic</a:t>
            </a:r>
            <a:r>
              <a:rPr sz="2400" dirty="0">
                <a:latin typeface="Open Sans"/>
                <a:cs typeface="Open Sans"/>
              </a:rPr>
              <a:t>e </a:t>
            </a:r>
            <a:r>
              <a:rPr sz="2400" spc="-15" dirty="0">
                <a:latin typeface="Open Sans"/>
                <a:cs typeface="Open Sans"/>
              </a:rPr>
              <a:t>Act</a:t>
            </a:r>
            <a:r>
              <a:rPr sz="2400" spc="-5" dirty="0">
                <a:latin typeface="Open Sans"/>
                <a:cs typeface="Open Sans"/>
              </a:rPr>
              <a:t>i</a:t>
            </a:r>
            <a:r>
              <a:rPr sz="2400" spc="-10" dirty="0">
                <a:latin typeface="Open Sans"/>
                <a:cs typeface="Open Sans"/>
              </a:rPr>
              <a:t>vity</a:t>
            </a:r>
            <a:r>
              <a:rPr sz="2400" dirty="0">
                <a:latin typeface="Open Sans"/>
                <a:cs typeface="Open Sans"/>
              </a:rPr>
              <a:t> </a:t>
            </a:r>
            <a:r>
              <a:rPr sz="2400" spc="-10" dirty="0">
                <a:latin typeface="Open Sans"/>
                <a:cs typeface="Open Sans"/>
              </a:rPr>
              <a:t>1.</a:t>
            </a:r>
            <a:endParaRPr sz="2400">
              <a:latin typeface="Open Sans"/>
              <a:cs typeface="Open Sans"/>
            </a:endParaRPr>
          </a:p>
          <a:p>
            <a:pPr>
              <a:lnSpc>
                <a:spcPct val="100000"/>
              </a:lnSpc>
              <a:spcBef>
                <a:spcPts val="9"/>
              </a:spcBef>
            </a:pPr>
            <a:endParaRPr sz="3500">
              <a:latin typeface="Times New Roman"/>
              <a:cs typeface="Times New Roman"/>
            </a:endParaRPr>
          </a:p>
          <a:p>
            <a:pPr marL="12700" marR="746760">
              <a:lnSpc>
                <a:spcPct val="100000"/>
              </a:lnSpc>
            </a:pPr>
            <a:r>
              <a:rPr sz="2400" spc="-5" dirty="0">
                <a:latin typeface="Open Sans"/>
                <a:cs typeface="Open Sans"/>
              </a:rPr>
              <a:t>Reco</a:t>
            </a:r>
            <a:r>
              <a:rPr sz="2400" spc="-45" dirty="0">
                <a:latin typeface="Open Sans"/>
                <a:cs typeface="Open Sans"/>
              </a:rPr>
              <a:t>r</a:t>
            </a:r>
            <a:r>
              <a:rPr sz="2400" spc="-15" dirty="0">
                <a:latin typeface="Open Sans"/>
                <a:cs typeface="Open Sans"/>
              </a:rPr>
              <a:t>d</a:t>
            </a:r>
            <a:r>
              <a:rPr sz="2400" dirty="0">
                <a:latin typeface="Open Sans"/>
                <a:cs typeface="Open Sans"/>
              </a:rPr>
              <a:t> </a:t>
            </a:r>
            <a:r>
              <a:rPr sz="2400" spc="-15" dirty="0">
                <a:latin typeface="Open Sans"/>
                <a:cs typeface="Open Sans"/>
              </a:rPr>
              <a:t>your</a:t>
            </a:r>
            <a:r>
              <a:rPr sz="2400" spc="-5" dirty="0">
                <a:latin typeface="Open Sans"/>
                <a:cs typeface="Open Sans"/>
              </a:rPr>
              <a:t> </a:t>
            </a:r>
            <a:r>
              <a:rPr sz="2400" spc="-15" dirty="0">
                <a:latin typeface="Open Sans"/>
                <a:cs typeface="Open Sans"/>
              </a:rPr>
              <a:t>plans</a:t>
            </a:r>
            <a:r>
              <a:rPr sz="2400" spc="15" dirty="0">
                <a:latin typeface="Open Sans"/>
                <a:cs typeface="Open Sans"/>
              </a:rPr>
              <a:t> </a:t>
            </a:r>
            <a:r>
              <a:rPr sz="2400" spc="-15" dirty="0">
                <a:latin typeface="Open Sans"/>
                <a:cs typeface="Open Sans"/>
              </a:rPr>
              <a:t>on</a:t>
            </a:r>
            <a:r>
              <a:rPr sz="2400" dirty="0">
                <a:latin typeface="Open Sans"/>
                <a:cs typeface="Open Sans"/>
              </a:rPr>
              <a:t> </a:t>
            </a:r>
            <a:r>
              <a:rPr sz="2400" spc="5" dirty="0">
                <a:latin typeface="Open Sans"/>
                <a:cs typeface="Open Sans"/>
              </a:rPr>
              <a:t>t</a:t>
            </a:r>
            <a:r>
              <a:rPr sz="2400" spc="-15" dirty="0">
                <a:latin typeface="Open Sans"/>
                <a:cs typeface="Open Sans"/>
              </a:rPr>
              <a:t>he</a:t>
            </a:r>
            <a:r>
              <a:rPr sz="2400" spc="-5" dirty="0">
                <a:latin typeface="Open Sans"/>
                <a:cs typeface="Open Sans"/>
              </a:rPr>
              <a:t> </a:t>
            </a:r>
            <a:r>
              <a:rPr sz="2400" spc="-10" dirty="0">
                <a:latin typeface="Open Sans"/>
                <a:cs typeface="Open Sans"/>
              </a:rPr>
              <a:t>Info</a:t>
            </a:r>
            <a:r>
              <a:rPr sz="2400" spc="-5" dirty="0">
                <a:latin typeface="Open Sans"/>
                <a:cs typeface="Open Sans"/>
              </a:rPr>
              <a:t>rma</a:t>
            </a:r>
            <a:r>
              <a:rPr sz="2400" spc="5" dirty="0">
                <a:latin typeface="Open Sans"/>
                <a:cs typeface="Open Sans"/>
              </a:rPr>
              <a:t>t</a:t>
            </a:r>
            <a:r>
              <a:rPr sz="2400" spc="-15" dirty="0">
                <a:latin typeface="Open Sans"/>
                <a:cs typeface="Open Sans"/>
              </a:rPr>
              <a:t>ional</a:t>
            </a:r>
            <a:r>
              <a:rPr sz="2400" spc="-5" dirty="0">
                <a:latin typeface="Open Sans"/>
                <a:cs typeface="Open Sans"/>
              </a:rPr>
              <a:t> </a:t>
            </a:r>
            <a:r>
              <a:rPr sz="2400" spc="5" dirty="0">
                <a:latin typeface="Open Sans"/>
                <a:cs typeface="Open Sans"/>
              </a:rPr>
              <a:t>R</a:t>
            </a:r>
            <a:r>
              <a:rPr sz="2400" spc="-20" dirty="0">
                <a:latin typeface="Open Sans"/>
                <a:cs typeface="Open Sans"/>
              </a:rPr>
              <a:t>ea</a:t>
            </a:r>
            <a:r>
              <a:rPr sz="2400" spc="-15" dirty="0">
                <a:latin typeface="Open Sans"/>
                <a:cs typeface="Open Sans"/>
              </a:rPr>
              <a:t>d</a:t>
            </a:r>
            <a:r>
              <a:rPr sz="2400" spc="10" dirty="0">
                <a:latin typeface="Open Sans"/>
                <a:cs typeface="Open Sans"/>
              </a:rPr>
              <a:t> </a:t>
            </a:r>
            <a:r>
              <a:rPr sz="2400" spc="-20" dirty="0">
                <a:latin typeface="Open Sans"/>
                <a:cs typeface="Open Sans"/>
              </a:rPr>
              <a:t>A</a:t>
            </a:r>
            <a:r>
              <a:rPr sz="2400" spc="-5" dirty="0">
                <a:latin typeface="Open Sans"/>
                <a:cs typeface="Open Sans"/>
              </a:rPr>
              <a:t>l</a:t>
            </a:r>
            <a:r>
              <a:rPr sz="2400" spc="-15" dirty="0">
                <a:latin typeface="Open Sans"/>
                <a:cs typeface="Open Sans"/>
              </a:rPr>
              <a:t>oud</a:t>
            </a:r>
            <a:r>
              <a:rPr sz="2400" spc="-10" dirty="0">
                <a:latin typeface="Open Sans"/>
                <a:cs typeface="Open Sans"/>
              </a:rPr>
              <a:t> </a:t>
            </a:r>
            <a:r>
              <a:rPr sz="2400" spc="-20" dirty="0">
                <a:latin typeface="Open Sans"/>
                <a:cs typeface="Open Sans"/>
              </a:rPr>
              <a:t>Planni</a:t>
            </a:r>
            <a:r>
              <a:rPr sz="2400" spc="-10" dirty="0">
                <a:latin typeface="Open Sans"/>
                <a:cs typeface="Open Sans"/>
              </a:rPr>
              <a:t>n</a:t>
            </a:r>
            <a:r>
              <a:rPr sz="2400" spc="-15" dirty="0">
                <a:latin typeface="Open Sans"/>
                <a:cs typeface="Open Sans"/>
              </a:rPr>
              <a:t>g</a:t>
            </a:r>
            <a:r>
              <a:rPr sz="2400" spc="10" dirty="0">
                <a:latin typeface="Open Sans"/>
                <a:cs typeface="Open Sans"/>
              </a:rPr>
              <a:t> </a:t>
            </a:r>
            <a:r>
              <a:rPr sz="2400" spc="-15" dirty="0">
                <a:latin typeface="Open Sans"/>
                <a:cs typeface="Open Sans"/>
              </a:rPr>
              <a:t>Sheet</a:t>
            </a:r>
            <a:r>
              <a:rPr sz="2400" spc="-5" dirty="0">
                <a:latin typeface="Open Sans"/>
                <a:cs typeface="Open Sans"/>
              </a:rPr>
              <a:t> i</a:t>
            </a:r>
            <a:r>
              <a:rPr sz="2400" spc="-15" dirty="0">
                <a:latin typeface="Open Sans"/>
                <a:cs typeface="Open Sans"/>
              </a:rPr>
              <a:t>ncluded</a:t>
            </a:r>
            <a:r>
              <a:rPr sz="2400" dirty="0">
                <a:latin typeface="Open Sans"/>
                <a:cs typeface="Open Sans"/>
              </a:rPr>
              <a:t> </a:t>
            </a:r>
            <a:r>
              <a:rPr sz="2400" spc="-15" dirty="0">
                <a:latin typeface="Open Sans"/>
                <a:cs typeface="Open Sans"/>
              </a:rPr>
              <a:t>in</a:t>
            </a:r>
            <a:r>
              <a:rPr sz="2400" dirty="0">
                <a:latin typeface="Open Sans"/>
                <a:cs typeface="Open Sans"/>
              </a:rPr>
              <a:t> </a:t>
            </a:r>
            <a:r>
              <a:rPr sz="2400" spc="5" dirty="0">
                <a:latin typeface="Open Sans"/>
                <a:cs typeface="Open Sans"/>
              </a:rPr>
              <a:t>t</a:t>
            </a:r>
            <a:r>
              <a:rPr sz="2400" spc="-15" dirty="0">
                <a:latin typeface="Open Sans"/>
                <a:cs typeface="Open Sans"/>
              </a:rPr>
              <a:t>he</a:t>
            </a:r>
            <a:r>
              <a:rPr sz="2400" spc="-5" dirty="0">
                <a:latin typeface="Open Sans"/>
                <a:cs typeface="Open Sans"/>
              </a:rPr>
              <a:t> Learne</a:t>
            </a:r>
            <a:r>
              <a:rPr sz="2400" dirty="0">
                <a:latin typeface="Open Sans"/>
                <a:cs typeface="Open Sans"/>
              </a:rPr>
              <a:t>r </a:t>
            </a:r>
            <a:r>
              <a:rPr sz="2400" spc="-20" dirty="0">
                <a:latin typeface="Open Sans"/>
                <a:cs typeface="Open Sans"/>
              </a:rPr>
              <a:t>G</a:t>
            </a:r>
            <a:r>
              <a:rPr sz="2400" spc="-10" dirty="0">
                <a:latin typeface="Open Sans"/>
                <a:cs typeface="Open Sans"/>
              </a:rPr>
              <a:t>uid</a:t>
            </a:r>
            <a:r>
              <a:rPr sz="2400" dirty="0">
                <a:latin typeface="Open Sans"/>
                <a:cs typeface="Open Sans"/>
              </a:rPr>
              <a:t>e.</a:t>
            </a:r>
            <a:endParaRPr sz="2400">
              <a:latin typeface="Open Sans"/>
              <a:cs typeface="Open Sans"/>
            </a:endParaRPr>
          </a:p>
        </p:txBody>
      </p:sp>
      <p:sp>
        <p:nvSpPr>
          <p:cNvPr id="3" name="object 3"/>
          <p:cNvSpPr/>
          <p:nvPr/>
        </p:nvSpPr>
        <p:spPr>
          <a:xfrm>
            <a:off x="396240" y="223723"/>
            <a:ext cx="8120888" cy="466648"/>
          </a:xfrm>
          <a:prstGeom prst="rect">
            <a:avLst/>
          </a:prstGeom>
          <a:blipFill>
            <a:blip r:embed="rId3" cstate="print"/>
            <a:stretch>
              <a:fillRect/>
            </a:stretch>
          </a:blipFill>
        </p:spPr>
        <p:txBody>
          <a:bodyPr wrap="square" lIns="0" tIns="0" rIns="0" bIns="0" rtlCol="0"/>
          <a:lstStyle/>
          <a:p>
            <a:endParaRPr/>
          </a:p>
        </p:txBody>
      </p:sp>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dirty="0"/>
              <a:t>15</a:t>
            </a:fld>
            <a:endParaRP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83540" y="1311798"/>
            <a:ext cx="8146415" cy="4731385"/>
          </a:xfrm>
          <a:prstGeom prst="rect">
            <a:avLst/>
          </a:prstGeom>
        </p:spPr>
        <p:txBody>
          <a:bodyPr vert="horz" wrap="square" lIns="0" tIns="0" rIns="0" bIns="0" rtlCol="0">
            <a:spAutoFit/>
          </a:bodyPr>
          <a:lstStyle/>
          <a:p>
            <a:pPr marL="12700" marR="237490">
              <a:lnSpc>
                <a:spcPts val="1920"/>
              </a:lnSpc>
            </a:pPr>
            <a:r>
              <a:rPr sz="2000" dirty="0">
                <a:latin typeface="Open Sans"/>
                <a:cs typeface="Open Sans"/>
              </a:rPr>
              <a:t>A</a:t>
            </a:r>
            <a:r>
              <a:rPr sz="2000" spc="5" dirty="0">
                <a:latin typeface="Open Sans"/>
                <a:cs typeface="Open Sans"/>
              </a:rPr>
              <a:t>f</a:t>
            </a:r>
            <a:r>
              <a:rPr sz="2000" spc="-5" dirty="0">
                <a:latin typeface="Open Sans"/>
                <a:cs typeface="Open Sans"/>
              </a:rPr>
              <a:t>te</a:t>
            </a:r>
            <a:r>
              <a:rPr sz="2000" dirty="0">
                <a:latin typeface="Open Sans"/>
                <a:cs typeface="Open Sans"/>
              </a:rPr>
              <a:t>r</a:t>
            </a:r>
            <a:r>
              <a:rPr sz="2000" spc="-30" dirty="0">
                <a:latin typeface="Open Sans"/>
                <a:cs typeface="Open Sans"/>
              </a:rPr>
              <a:t> </a:t>
            </a:r>
            <a:r>
              <a:rPr sz="2000" dirty="0">
                <a:latin typeface="Open Sans"/>
                <a:cs typeface="Open Sans"/>
              </a:rPr>
              <a:t>com</a:t>
            </a:r>
            <a:r>
              <a:rPr sz="2000" spc="-10" dirty="0">
                <a:latin typeface="Open Sans"/>
                <a:cs typeface="Open Sans"/>
              </a:rPr>
              <a:t>p</a:t>
            </a:r>
            <a:r>
              <a:rPr sz="2000" dirty="0">
                <a:latin typeface="Open Sans"/>
                <a:cs typeface="Open Sans"/>
              </a:rPr>
              <a:t>leti</a:t>
            </a:r>
            <a:r>
              <a:rPr sz="2000" spc="-10" dirty="0">
                <a:latin typeface="Open Sans"/>
                <a:cs typeface="Open Sans"/>
              </a:rPr>
              <a:t>n</a:t>
            </a:r>
            <a:r>
              <a:rPr sz="2000" dirty="0">
                <a:latin typeface="Open Sans"/>
                <a:cs typeface="Open Sans"/>
              </a:rPr>
              <a:t>g</a:t>
            </a:r>
            <a:r>
              <a:rPr sz="2000" spc="-25" dirty="0">
                <a:latin typeface="Open Sans"/>
                <a:cs typeface="Open Sans"/>
              </a:rPr>
              <a:t> </a:t>
            </a:r>
            <a:r>
              <a:rPr sz="2000" spc="-5" dirty="0">
                <a:latin typeface="Open Sans"/>
                <a:cs typeface="Open Sans"/>
              </a:rPr>
              <a:t>th</a:t>
            </a:r>
            <a:r>
              <a:rPr sz="2000" dirty="0">
                <a:latin typeface="Open Sans"/>
                <a:cs typeface="Open Sans"/>
              </a:rPr>
              <a:t>e</a:t>
            </a:r>
            <a:r>
              <a:rPr sz="2000" spc="-10" dirty="0">
                <a:latin typeface="Open Sans"/>
                <a:cs typeface="Open Sans"/>
              </a:rPr>
              <a:t> </a:t>
            </a:r>
            <a:r>
              <a:rPr sz="2000" dirty="0">
                <a:latin typeface="Open Sans"/>
                <a:cs typeface="Open Sans"/>
              </a:rPr>
              <a:t>Informatio</a:t>
            </a:r>
            <a:r>
              <a:rPr sz="2000" spc="-10" dirty="0">
                <a:latin typeface="Open Sans"/>
                <a:cs typeface="Open Sans"/>
              </a:rPr>
              <a:t>n</a:t>
            </a:r>
            <a:r>
              <a:rPr sz="2000" spc="-5" dirty="0">
                <a:latin typeface="Open Sans"/>
                <a:cs typeface="Open Sans"/>
              </a:rPr>
              <a:t>a</a:t>
            </a:r>
            <a:r>
              <a:rPr sz="2000" dirty="0">
                <a:latin typeface="Open Sans"/>
                <a:cs typeface="Open Sans"/>
              </a:rPr>
              <a:t>l</a:t>
            </a:r>
            <a:r>
              <a:rPr sz="2000" spc="-30" dirty="0">
                <a:latin typeface="Open Sans"/>
                <a:cs typeface="Open Sans"/>
              </a:rPr>
              <a:t> </a:t>
            </a:r>
            <a:r>
              <a:rPr sz="2000" spc="-5" dirty="0">
                <a:latin typeface="Open Sans"/>
                <a:cs typeface="Open Sans"/>
              </a:rPr>
              <a:t>Rea</a:t>
            </a:r>
            <a:r>
              <a:rPr sz="2000" spc="10" dirty="0">
                <a:latin typeface="Open Sans"/>
                <a:cs typeface="Open Sans"/>
              </a:rPr>
              <a:t>d</a:t>
            </a:r>
            <a:r>
              <a:rPr sz="2000" dirty="0">
                <a:latin typeface="Open Sans"/>
                <a:cs typeface="Open Sans"/>
              </a:rPr>
              <a:t>-Aloud</a:t>
            </a:r>
            <a:r>
              <a:rPr sz="2000" spc="-30" dirty="0">
                <a:latin typeface="Open Sans"/>
                <a:cs typeface="Open Sans"/>
              </a:rPr>
              <a:t> </a:t>
            </a:r>
            <a:r>
              <a:rPr sz="2000" spc="-5" dirty="0">
                <a:latin typeface="Open Sans"/>
                <a:cs typeface="Open Sans"/>
              </a:rPr>
              <a:t>Plan</a:t>
            </a:r>
            <a:r>
              <a:rPr sz="2000" spc="-10" dirty="0">
                <a:latin typeface="Open Sans"/>
                <a:cs typeface="Open Sans"/>
              </a:rPr>
              <a:t>n</a:t>
            </a:r>
            <a:r>
              <a:rPr sz="2000" dirty="0">
                <a:latin typeface="Open Sans"/>
                <a:cs typeface="Open Sans"/>
              </a:rPr>
              <a:t>i</a:t>
            </a:r>
            <a:r>
              <a:rPr sz="2000" spc="-10" dirty="0">
                <a:latin typeface="Open Sans"/>
                <a:cs typeface="Open Sans"/>
              </a:rPr>
              <a:t>n</a:t>
            </a:r>
            <a:r>
              <a:rPr sz="2000" dirty="0">
                <a:latin typeface="Open Sans"/>
                <a:cs typeface="Open Sans"/>
              </a:rPr>
              <a:t>g</a:t>
            </a:r>
            <a:r>
              <a:rPr sz="2000" spc="-5" dirty="0">
                <a:latin typeface="Open Sans"/>
                <a:cs typeface="Open Sans"/>
              </a:rPr>
              <a:t> </a:t>
            </a:r>
            <a:r>
              <a:rPr sz="2000" dirty="0">
                <a:latin typeface="Open Sans"/>
                <a:cs typeface="Open Sans"/>
              </a:rPr>
              <a:t>S</a:t>
            </a:r>
            <a:r>
              <a:rPr sz="2000" spc="-10" dirty="0">
                <a:latin typeface="Open Sans"/>
                <a:cs typeface="Open Sans"/>
              </a:rPr>
              <a:t>h</a:t>
            </a:r>
            <a:r>
              <a:rPr sz="2000" dirty="0">
                <a:latin typeface="Open Sans"/>
                <a:cs typeface="Open Sans"/>
              </a:rPr>
              <a:t>e</a:t>
            </a:r>
            <a:r>
              <a:rPr sz="2000" spc="5" dirty="0">
                <a:latin typeface="Open Sans"/>
                <a:cs typeface="Open Sans"/>
              </a:rPr>
              <a:t>e</a:t>
            </a:r>
            <a:r>
              <a:rPr sz="2000" dirty="0">
                <a:latin typeface="Open Sans"/>
                <a:cs typeface="Open Sans"/>
              </a:rPr>
              <a:t>t</a:t>
            </a:r>
            <a:r>
              <a:rPr sz="2000" spc="-15" dirty="0">
                <a:latin typeface="Open Sans"/>
                <a:cs typeface="Open Sans"/>
              </a:rPr>
              <a:t> </a:t>
            </a:r>
            <a:r>
              <a:rPr sz="2000" spc="-5" dirty="0">
                <a:latin typeface="Open Sans"/>
                <a:cs typeface="Open Sans"/>
              </a:rPr>
              <a:t>and </a:t>
            </a:r>
            <a:r>
              <a:rPr sz="2000" dirty="0">
                <a:latin typeface="Open Sans"/>
                <a:cs typeface="Open Sans"/>
              </a:rPr>
              <a:t>c</a:t>
            </a:r>
            <a:r>
              <a:rPr sz="2000" spc="-5" dirty="0">
                <a:latin typeface="Open Sans"/>
                <a:cs typeface="Open Sans"/>
              </a:rPr>
              <a:t>arry</a:t>
            </a:r>
            <a:r>
              <a:rPr sz="2000" spc="-10" dirty="0">
                <a:latin typeface="Open Sans"/>
                <a:cs typeface="Open Sans"/>
              </a:rPr>
              <a:t>in</a:t>
            </a:r>
            <a:r>
              <a:rPr sz="2000" dirty="0">
                <a:latin typeface="Open Sans"/>
                <a:cs typeface="Open Sans"/>
              </a:rPr>
              <a:t>g</a:t>
            </a:r>
            <a:r>
              <a:rPr sz="2000" spc="-5" dirty="0">
                <a:latin typeface="Open Sans"/>
                <a:cs typeface="Open Sans"/>
              </a:rPr>
              <a:t> </a:t>
            </a:r>
            <a:r>
              <a:rPr sz="2000" dirty="0">
                <a:latin typeface="Open Sans"/>
                <a:cs typeface="Open Sans"/>
              </a:rPr>
              <a:t>o</a:t>
            </a:r>
            <a:r>
              <a:rPr sz="2000" spc="-10" dirty="0">
                <a:latin typeface="Open Sans"/>
                <a:cs typeface="Open Sans"/>
              </a:rPr>
              <a:t>u</a:t>
            </a:r>
            <a:r>
              <a:rPr sz="2000" dirty="0">
                <a:latin typeface="Open Sans"/>
                <a:cs typeface="Open Sans"/>
              </a:rPr>
              <a:t>t t</a:t>
            </a:r>
            <a:r>
              <a:rPr sz="2000" spc="-10" dirty="0">
                <a:latin typeface="Open Sans"/>
                <a:cs typeface="Open Sans"/>
              </a:rPr>
              <a:t>h</a:t>
            </a:r>
            <a:r>
              <a:rPr sz="2000" dirty="0">
                <a:latin typeface="Open Sans"/>
                <a:cs typeface="Open Sans"/>
              </a:rPr>
              <a:t>e </a:t>
            </a:r>
            <a:r>
              <a:rPr sz="2000" spc="-40" dirty="0">
                <a:latin typeface="Open Sans"/>
                <a:cs typeface="Open Sans"/>
              </a:rPr>
              <a:t>r</a:t>
            </a:r>
            <a:r>
              <a:rPr sz="2000" spc="-5" dirty="0">
                <a:latin typeface="Open Sans"/>
                <a:cs typeface="Open Sans"/>
              </a:rPr>
              <a:t>ea</a:t>
            </a:r>
            <a:r>
              <a:rPr sz="2000" dirty="0">
                <a:latin typeface="Open Sans"/>
                <a:cs typeface="Open Sans"/>
              </a:rPr>
              <a:t>d </a:t>
            </a:r>
            <a:r>
              <a:rPr sz="2000" spc="-5" dirty="0">
                <a:latin typeface="Open Sans"/>
                <a:cs typeface="Open Sans"/>
              </a:rPr>
              <a:t>alo</a:t>
            </a:r>
            <a:r>
              <a:rPr sz="2000" spc="-10" dirty="0">
                <a:latin typeface="Open Sans"/>
                <a:cs typeface="Open Sans"/>
              </a:rPr>
              <a:t>u</a:t>
            </a:r>
            <a:r>
              <a:rPr sz="2000" dirty="0">
                <a:latin typeface="Open Sans"/>
                <a:cs typeface="Open Sans"/>
              </a:rPr>
              <a:t>d,</a:t>
            </a:r>
            <a:r>
              <a:rPr sz="2000" spc="-10" dirty="0">
                <a:latin typeface="Open Sans"/>
                <a:cs typeface="Open Sans"/>
              </a:rPr>
              <a:t> </a:t>
            </a:r>
            <a:r>
              <a:rPr sz="2000" dirty="0">
                <a:latin typeface="Open Sans"/>
                <a:cs typeface="Open Sans"/>
              </a:rPr>
              <a:t>b</a:t>
            </a:r>
            <a:r>
              <a:rPr sz="2000" spc="-10" dirty="0">
                <a:latin typeface="Open Sans"/>
                <a:cs typeface="Open Sans"/>
              </a:rPr>
              <a:t>r</a:t>
            </a:r>
            <a:r>
              <a:rPr sz="2000" dirty="0">
                <a:latin typeface="Open Sans"/>
                <a:cs typeface="Open Sans"/>
              </a:rPr>
              <a:t>iefly</a:t>
            </a:r>
            <a:r>
              <a:rPr sz="2000" spc="-20" dirty="0">
                <a:latin typeface="Open Sans"/>
                <a:cs typeface="Open Sans"/>
              </a:rPr>
              <a:t> </a:t>
            </a:r>
            <a:r>
              <a:rPr sz="2000" spc="-40" dirty="0">
                <a:latin typeface="Open Sans"/>
                <a:cs typeface="Open Sans"/>
              </a:rPr>
              <a:t>r</a:t>
            </a:r>
            <a:r>
              <a:rPr sz="2000" dirty="0">
                <a:latin typeface="Open Sans"/>
                <a:cs typeface="Open Sans"/>
              </a:rPr>
              <a:t>e</a:t>
            </a:r>
            <a:r>
              <a:rPr sz="2000" spc="5" dirty="0">
                <a:latin typeface="Open Sans"/>
                <a:cs typeface="Open Sans"/>
              </a:rPr>
              <a:t>f</a:t>
            </a:r>
            <a:r>
              <a:rPr sz="2000" dirty="0">
                <a:latin typeface="Open Sans"/>
                <a:cs typeface="Open Sans"/>
              </a:rPr>
              <a:t>lect</a:t>
            </a:r>
            <a:r>
              <a:rPr sz="2000" spc="-15" dirty="0">
                <a:latin typeface="Open Sans"/>
                <a:cs typeface="Open Sans"/>
              </a:rPr>
              <a:t> </a:t>
            </a:r>
            <a:r>
              <a:rPr sz="2000" dirty="0">
                <a:latin typeface="Open Sans"/>
                <a:cs typeface="Open Sans"/>
              </a:rPr>
              <a:t>on</a:t>
            </a:r>
            <a:r>
              <a:rPr sz="2000" spc="-30" dirty="0">
                <a:latin typeface="Open Sans"/>
                <a:cs typeface="Open Sans"/>
              </a:rPr>
              <a:t> </a:t>
            </a:r>
            <a:r>
              <a:rPr sz="2000" spc="-5" dirty="0">
                <a:latin typeface="Open Sans"/>
                <a:cs typeface="Open Sans"/>
              </a:rPr>
              <a:t>thes</a:t>
            </a:r>
            <a:r>
              <a:rPr sz="2000" dirty="0">
                <a:latin typeface="Open Sans"/>
                <a:cs typeface="Open Sans"/>
              </a:rPr>
              <a:t>e</a:t>
            </a:r>
            <a:r>
              <a:rPr sz="2000" spc="-15" dirty="0">
                <a:latin typeface="Open Sans"/>
                <a:cs typeface="Open Sans"/>
              </a:rPr>
              <a:t> </a:t>
            </a:r>
            <a:r>
              <a:rPr sz="2000" dirty="0">
                <a:latin typeface="Open Sans"/>
                <a:cs typeface="Open Sans"/>
              </a:rPr>
              <a:t>q</a:t>
            </a:r>
            <a:r>
              <a:rPr sz="2000" spc="-10" dirty="0">
                <a:latin typeface="Open Sans"/>
                <a:cs typeface="Open Sans"/>
              </a:rPr>
              <a:t>u</a:t>
            </a:r>
            <a:r>
              <a:rPr sz="2000" dirty="0">
                <a:latin typeface="Open Sans"/>
                <a:cs typeface="Open Sans"/>
              </a:rPr>
              <a:t>e</a:t>
            </a:r>
            <a:r>
              <a:rPr sz="2000" spc="5" dirty="0">
                <a:latin typeface="Open Sans"/>
                <a:cs typeface="Open Sans"/>
              </a:rPr>
              <a:t>s</a:t>
            </a:r>
            <a:r>
              <a:rPr sz="2000" dirty="0">
                <a:latin typeface="Open Sans"/>
                <a:cs typeface="Open Sans"/>
              </a:rPr>
              <a:t>tio</a:t>
            </a:r>
            <a:r>
              <a:rPr sz="2000" spc="-10" dirty="0">
                <a:latin typeface="Open Sans"/>
                <a:cs typeface="Open Sans"/>
              </a:rPr>
              <a:t>n</a:t>
            </a:r>
            <a:r>
              <a:rPr sz="2000" spc="-5" dirty="0">
                <a:latin typeface="Open Sans"/>
                <a:cs typeface="Open Sans"/>
              </a:rPr>
              <a:t>s:</a:t>
            </a:r>
            <a:endParaRPr sz="2000">
              <a:latin typeface="Open Sans"/>
              <a:cs typeface="Open Sans"/>
            </a:endParaRPr>
          </a:p>
          <a:p>
            <a:pPr>
              <a:lnSpc>
                <a:spcPct val="100000"/>
              </a:lnSpc>
              <a:spcBef>
                <a:spcPts val="8"/>
              </a:spcBef>
            </a:pPr>
            <a:endParaRPr sz="2500">
              <a:latin typeface="Times New Roman"/>
              <a:cs typeface="Times New Roman"/>
            </a:endParaRPr>
          </a:p>
          <a:p>
            <a:pPr marL="355600" marR="70485" indent="-342900">
              <a:lnSpc>
                <a:spcPts val="1920"/>
              </a:lnSpc>
              <a:buClr>
                <a:srgbClr val="5D7975"/>
              </a:buClr>
              <a:buFont typeface="Wingdings"/>
              <a:buChar char=""/>
              <a:tabLst>
                <a:tab pos="355600" algn="l"/>
              </a:tabLst>
            </a:pPr>
            <a:r>
              <a:rPr sz="2000" dirty="0">
                <a:latin typeface="Open Sans"/>
                <a:cs typeface="Open Sans"/>
              </a:rPr>
              <a:t>H</a:t>
            </a:r>
            <a:r>
              <a:rPr sz="2000" spc="-35" dirty="0">
                <a:latin typeface="Open Sans"/>
                <a:cs typeface="Open Sans"/>
              </a:rPr>
              <a:t>o</a:t>
            </a:r>
            <a:r>
              <a:rPr sz="2000" dirty="0">
                <a:latin typeface="Open Sans"/>
                <a:cs typeface="Open Sans"/>
              </a:rPr>
              <a:t>w </a:t>
            </a:r>
            <a:r>
              <a:rPr sz="2000" spc="-10" dirty="0">
                <a:latin typeface="Open Sans"/>
                <a:cs typeface="Open Sans"/>
              </a:rPr>
              <a:t>d</a:t>
            </a:r>
            <a:r>
              <a:rPr sz="2000" dirty="0">
                <a:latin typeface="Open Sans"/>
                <a:cs typeface="Open Sans"/>
              </a:rPr>
              <a:t>id</a:t>
            </a:r>
            <a:r>
              <a:rPr sz="2000" spc="-10" dirty="0">
                <a:latin typeface="Open Sans"/>
                <a:cs typeface="Open Sans"/>
              </a:rPr>
              <a:t> p</a:t>
            </a:r>
            <a:r>
              <a:rPr sz="2000" dirty="0">
                <a:latin typeface="Open Sans"/>
                <a:cs typeface="Open Sans"/>
              </a:rPr>
              <a:t>la</a:t>
            </a:r>
            <a:r>
              <a:rPr sz="2000" spc="-10" dirty="0">
                <a:latin typeface="Open Sans"/>
                <a:cs typeface="Open Sans"/>
              </a:rPr>
              <a:t>nn</a:t>
            </a:r>
            <a:r>
              <a:rPr sz="2000" dirty="0">
                <a:latin typeface="Open Sans"/>
                <a:cs typeface="Open Sans"/>
              </a:rPr>
              <a:t>i</a:t>
            </a:r>
            <a:r>
              <a:rPr sz="2000" spc="-10" dirty="0">
                <a:latin typeface="Open Sans"/>
                <a:cs typeface="Open Sans"/>
              </a:rPr>
              <a:t>n</a:t>
            </a:r>
            <a:r>
              <a:rPr sz="2000" dirty="0">
                <a:latin typeface="Open Sans"/>
                <a:cs typeface="Open Sans"/>
              </a:rPr>
              <a:t>g</a:t>
            </a:r>
            <a:r>
              <a:rPr sz="2000" spc="-5" dirty="0">
                <a:latin typeface="Open Sans"/>
                <a:cs typeface="Open Sans"/>
              </a:rPr>
              <a:t> ahea</a:t>
            </a:r>
            <a:r>
              <a:rPr sz="2000" dirty="0">
                <a:latin typeface="Open Sans"/>
                <a:cs typeface="Open Sans"/>
              </a:rPr>
              <a:t>d</a:t>
            </a:r>
            <a:r>
              <a:rPr sz="2000" spc="-5" dirty="0">
                <a:latin typeface="Open Sans"/>
                <a:cs typeface="Open Sans"/>
              </a:rPr>
              <a:t> </a:t>
            </a:r>
            <a:r>
              <a:rPr sz="2000" spc="-10" dirty="0">
                <a:latin typeface="Open Sans"/>
                <a:cs typeface="Open Sans"/>
              </a:rPr>
              <a:t>h</a:t>
            </a:r>
            <a:r>
              <a:rPr sz="2000" spc="-5" dirty="0">
                <a:latin typeface="Open Sans"/>
                <a:cs typeface="Open Sans"/>
              </a:rPr>
              <a:t>el</a:t>
            </a:r>
            <a:r>
              <a:rPr sz="2000" dirty="0">
                <a:latin typeface="Open Sans"/>
                <a:cs typeface="Open Sans"/>
              </a:rPr>
              <a:t>p</a:t>
            </a:r>
            <a:r>
              <a:rPr sz="2000" spc="-10" dirty="0">
                <a:latin typeface="Open Sans"/>
                <a:cs typeface="Open Sans"/>
              </a:rPr>
              <a:t> </a:t>
            </a:r>
            <a:r>
              <a:rPr sz="2000" dirty="0">
                <a:latin typeface="Open Sans"/>
                <a:cs typeface="Open Sans"/>
              </a:rPr>
              <a:t>you</a:t>
            </a:r>
            <a:r>
              <a:rPr sz="2000" spc="10" dirty="0">
                <a:latin typeface="Open Sans"/>
                <a:cs typeface="Open Sans"/>
              </a:rPr>
              <a:t> </a:t>
            </a:r>
            <a:r>
              <a:rPr sz="2000" dirty="0">
                <a:latin typeface="Open Sans"/>
                <a:cs typeface="Open Sans"/>
              </a:rPr>
              <a:t>th</a:t>
            </a:r>
            <a:r>
              <a:rPr sz="2000" spc="-10" dirty="0">
                <a:latin typeface="Open Sans"/>
                <a:cs typeface="Open Sans"/>
              </a:rPr>
              <a:t>in</a:t>
            </a:r>
            <a:r>
              <a:rPr sz="2000" dirty="0">
                <a:latin typeface="Open Sans"/>
                <a:cs typeface="Open Sans"/>
              </a:rPr>
              <a:t>k</a:t>
            </a:r>
            <a:r>
              <a:rPr sz="2000" spc="-15" dirty="0">
                <a:latin typeface="Open Sans"/>
                <a:cs typeface="Open Sans"/>
              </a:rPr>
              <a:t> </a:t>
            </a:r>
            <a:r>
              <a:rPr sz="2000" spc="-5" dirty="0">
                <a:latin typeface="Open Sans"/>
                <a:cs typeface="Open Sans"/>
              </a:rPr>
              <a:t>abo</a:t>
            </a:r>
            <a:r>
              <a:rPr sz="2000" spc="-10" dirty="0">
                <a:latin typeface="Open Sans"/>
                <a:cs typeface="Open Sans"/>
              </a:rPr>
              <a:t>u</a:t>
            </a:r>
            <a:r>
              <a:rPr sz="2000" dirty="0">
                <a:latin typeface="Open Sans"/>
                <a:cs typeface="Open Sans"/>
              </a:rPr>
              <a:t>t w</a:t>
            </a:r>
            <a:r>
              <a:rPr sz="2000" spc="-10" dirty="0">
                <a:latin typeface="Open Sans"/>
                <a:cs typeface="Open Sans"/>
              </a:rPr>
              <a:t>h</a:t>
            </a:r>
            <a:r>
              <a:rPr sz="2000" spc="-5" dirty="0">
                <a:latin typeface="Open Sans"/>
                <a:cs typeface="Open Sans"/>
              </a:rPr>
              <a:t>a</a:t>
            </a:r>
            <a:r>
              <a:rPr sz="2000" dirty="0">
                <a:latin typeface="Open Sans"/>
                <a:cs typeface="Open Sans"/>
              </a:rPr>
              <a:t>t</a:t>
            </a:r>
            <a:r>
              <a:rPr sz="2000" spc="-15" dirty="0">
                <a:latin typeface="Open Sans"/>
                <a:cs typeface="Open Sans"/>
              </a:rPr>
              <a:t> </a:t>
            </a:r>
            <a:r>
              <a:rPr sz="2000" spc="-5" dirty="0">
                <a:latin typeface="Open Sans"/>
                <a:cs typeface="Open Sans"/>
              </a:rPr>
              <a:t>s</a:t>
            </a:r>
            <a:r>
              <a:rPr sz="2000" spc="5" dirty="0">
                <a:latin typeface="Open Sans"/>
                <a:cs typeface="Open Sans"/>
              </a:rPr>
              <a:t>e</a:t>
            </a:r>
            <a:r>
              <a:rPr sz="2000" dirty="0">
                <a:latin typeface="Open Sans"/>
                <a:cs typeface="Open Sans"/>
              </a:rPr>
              <a:t>ction</a:t>
            </a:r>
            <a:r>
              <a:rPr sz="2000" spc="-35" dirty="0">
                <a:latin typeface="Open Sans"/>
                <a:cs typeface="Open Sans"/>
              </a:rPr>
              <a:t> </a:t>
            </a:r>
            <a:r>
              <a:rPr sz="2000" dirty="0">
                <a:latin typeface="Open Sans"/>
                <a:cs typeface="Open Sans"/>
              </a:rPr>
              <a:t>of</a:t>
            </a:r>
            <a:r>
              <a:rPr sz="2000" spc="5" dirty="0">
                <a:latin typeface="Open Sans"/>
                <a:cs typeface="Open Sans"/>
              </a:rPr>
              <a:t> </a:t>
            </a:r>
            <a:r>
              <a:rPr sz="2000" dirty="0">
                <a:latin typeface="Open Sans"/>
                <a:cs typeface="Open Sans"/>
              </a:rPr>
              <a:t>t</a:t>
            </a:r>
            <a:r>
              <a:rPr sz="2000" spc="-10" dirty="0">
                <a:latin typeface="Open Sans"/>
                <a:cs typeface="Open Sans"/>
              </a:rPr>
              <a:t>h</a:t>
            </a:r>
            <a:r>
              <a:rPr sz="2000" dirty="0">
                <a:latin typeface="Open Sans"/>
                <a:cs typeface="Open Sans"/>
              </a:rPr>
              <a:t>e book</a:t>
            </a:r>
            <a:r>
              <a:rPr sz="2000" spc="-5" dirty="0">
                <a:latin typeface="Open Sans"/>
                <a:cs typeface="Open Sans"/>
              </a:rPr>
              <a:t> </a:t>
            </a:r>
            <a:r>
              <a:rPr sz="2000" dirty="0">
                <a:latin typeface="Open Sans"/>
                <a:cs typeface="Open Sans"/>
              </a:rPr>
              <a:t>you</a:t>
            </a:r>
            <a:r>
              <a:rPr sz="2000" spc="5" dirty="0">
                <a:latin typeface="Open Sans"/>
                <a:cs typeface="Open Sans"/>
              </a:rPr>
              <a:t> </a:t>
            </a:r>
            <a:r>
              <a:rPr sz="2000" dirty="0">
                <a:latin typeface="Open Sans"/>
                <a:cs typeface="Open Sans"/>
              </a:rPr>
              <a:t>would</a:t>
            </a:r>
            <a:r>
              <a:rPr sz="2000" spc="-30" dirty="0">
                <a:latin typeface="Open Sans"/>
                <a:cs typeface="Open Sans"/>
              </a:rPr>
              <a:t> </a:t>
            </a:r>
            <a:r>
              <a:rPr sz="2000" spc="-40" dirty="0">
                <a:latin typeface="Open Sans"/>
                <a:cs typeface="Open Sans"/>
              </a:rPr>
              <a:t>r</a:t>
            </a:r>
            <a:r>
              <a:rPr sz="2000" dirty="0">
                <a:latin typeface="Open Sans"/>
                <a:cs typeface="Open Sans"/>
              </a:rPr>
              <a:t>ead?</a:t>
            </a:r>
            <a:endParaRPr sz="2000">
              <a:latin typeface="Open Sans"/>
              <a:cs typeface="Open Sans"/>
            </a:endParaRPr>
          </a:p>
          <a:p>
            <a:pPr marL="355600" marR="5080" indent="-342900">
              <a:lnSpc>
                <a:spcPct val="80000"/>
              </a:lnSpc>
              <a:spcBef>
                <a:spcPts val="495"/>
              </a:spcBef>
              <a:buClr>
                <a:srgbClr val="5D7975"/>
              </a:buClr>
              <a:buFont typeface="Wingdings"/>
              <a:buChar char=""/>
              <a:tabLst>
                <a:tab pos="355600" algn="l"/>
              </a:tabLst>
            </a:pPr>
            <a:r>
              <a:rPr sz="2000" dirty="0">
                <a:latin typeface="Open Sans"/>
                <a:cs typeface="Open Sans"/>
              </a:rPr>
              <a:t>W</a:t>
            </a:r>
            <a:r>
              <a:rPr sz="2000" spc="-10" dirty="0">
                <a:latin typeface="Open Sans"/>
                <a:cs typeface="Open Sans"/>
              </a:rPr>
              <a:t>h</a:t>
            </a:r>
            <a:r>
              <a:rPr sz="2000" spc="-5" dirty="0">
                <a:latin typeface="Open Sans"/>
                <a:cs typeface="Open Sans"/>
              </a:rPr>
              <a:t>a</a:t>
            </a:r>
            <a:r>
              <a:rPr sz="2000" dirty="0">
                <a:latin typeface="Open Sans"/>
                <a:cs typeface="Open Sans"/>
              </a:rPr>
              <a:t>t</a:t>
            </a:r>
            <a:r>
              <a:rPr sz="2000" spc="-15" dirty="0">
                <a:latin typeface="Open Sans"/>
                <a:cs typeface="Open Sans"/>
              </a:rPr>
              <a:t> </a:t>
            </a:r>
            <a:r>
              <a:rPr sz="2000" dirty="0">
                <a:latin typeface="Open Sans"/>
                <a:cs typeface="Open Sans"/>
              </a:rPr>
              <a:t>p</a:t>
            </a:r>
            <a:r>
              <a:rPr sz="2000" spc="-10" dirty="0">
                <a:latin typeface="Open Sans"/>
                <a:cs typeface="Open Sans"/>
              </a:rPr>
              <a:t>l</a:t>
            </a:r>
            <a:r>
              <a:rPr sz="2000" spc="-5" dirty="0">
                <a:latin typeface="Open Sans"/>
                <a:cs typeface="Open Sans"/>
              </a:rPr>
              <a:t>a</a:t>
            </a:r>
            <a:r>
              <a:rPr sz="2000" spc="5" dirty="0">
                <a:latin typeface="Open Sans"/>
                <a:cs typeface="Open Sans"/>
              </a:rPr>
              <a:t>c</a:t>
            </a:r>
            <a:r>
              <a:rPr sz="2000" dirty="0">
                <a:latin typeface="Open Sans"/>
                <a:cs typeface="Open Sans"/>
              </a:rPr>
              <a:t>es</a:t>
            </a:r>
            <a:r>
              <a:rPr sz="2000" spc="-25" dirty="0">
                <a:latin typeface="Open Sans"/>
                <a:cs typeface="Open Sans"/>
              </a:rPr>
              <a:t> </a:t>
            </a:r>
            <a:r>
              <a:rPr sz="2000" dirty="0">
                <a:latin typeface="Open Sans"/>
                <a:cs typeface="Open Sans"/>
              </a:rPr>
              <a:t>in</a:t>
            </a:r>
            <a:r>
              <a:rPr sz="2000" spc="-5" dirty="0">
                <a:latin typeface="Open Sans"/>
                <a:cs typeface="Open Sans"/>
              </a:rPr>
              <a:t> th</a:t>
            </a:r>
            <a:r>
              <a:rPr sz="2000" dirty="0">
                <a:latin typeface="Open Sans"/>
                <a:cs typeface="Open Sans"/>
              </a:rPr>
              <a:t>e</a:t>
            </a:r>
            <a:r>
              <a:rPr sz="2000" spc="-10" dirty="0">
                <a:latin typeface="Open Sans"/>
                <a:cs typeface="Open Sans"/>
              </a:rPr>
              <a:t> </a:t>
            </a:r>
            <a:r>
              <a:rPr sz="2000" dirty="0">
                <a:latin typeface="Open Sans"/>
                <a:cs typeface="Open Sans"/>
              </a:rPr>
              <a:t>t</a:t>
            </a:r>
            <a:r>
              <a:rPr sz="2000" spc="-35" dirty="0">
                <a:latin typeface="Open Sans"/>
                <a:cs typeface="Open Sans"/>
              </a:rPr>
              <a:t>e</a:t>
            </a:r>
            <a:r>
              <a:rPr sz="2000" spc="-10" dirty="0">
                <a:latin typeface="Open Sans"/>
                <a:cs typeface="Open Sans"/>
              </a:rPr>
              <a:t>x</a:t>
            </a:r>
            <a:r>
              <a:rPr sz="2000" dirty="0">
                <a:latin typeface="Open Sans"/>
                <a:cs typeface="Open Sans"/>
              </a:rPr>
              <a:t>t</a:t>
            </a:r>
            <a:r>
              <a:rPr sz="2000" spc="-15" dirty="0">
                <a:latin typeface="Open Sans"/>
                <a:cs typeface="Open Sans"/>
              </a:rPr>
              <a:t> </a:t>
            </a:r>
            <a:r>
              <a:rPr sz="2000" spc="-40" dirty="0">
                <a:latin typeface="Open Sans"/>
                <a:cs typeface="Open Sans"/>
              </a:rPr>
              <a:t>r</a:t>
            </a:r>
            <a:r>
              <a:rPr sz="2000" spc="-5" dirty="0">
                <a:latin typeface="Open Sans"/>
                <a:cs typeface="Open Sans"/>
              </a:rPr>
              <a:t>ea</a:t>
            </a:r>
            <a:r>
              <a:rPr sz="2000" dirty="0">
                <a:latin typeface="Open Sans"/>
                <a:cs typeface="Open Sans"/>
              </a:rPr>
              <a:t>d </a:t>
            </a:r>
            <a:r>
              <a:rPr sz="2000" spc="-10" dirty="0">
                <a:latin typeface="Open Sans"/>
                <a:cs typeface="Open Sans"/>
              </a:rPr>
              <a:t>d</a:t>
            </a:r>
            <a:r>
              <a:rPr sz="2000" dirty="0">
                <a:latin typeface="Open Sans"/>
                <a:cs typeface="Open Sans"/>
              </a:rPr>
              <a:t>id</a:t>
            </a:r>
            <a:r>
              <a:rPr sz="2000" spc="-10" dirty="0">
                <a:latin typeface="Open Sans"/>
                <a:cs typeface="Open Sans"/>
              </a:rPr>
              <a:t> y</a:t>
            </a:r>
            <a:r>
              <a:rPr sz="2000" dirty="0">
                <a:latin typeface="Open Sans"/>
                <a:cs typeface="Open Sans"/>
              </a:rPr>
              <a:t>ou</a:t>
            </a:r>
            <a:r>
              <a:rPr sz="2000" spc="10" dirty="0">
                <a:latin typeface="Open Sans"/>
                <a:cs typeface="Open Sans"/>
              </a:rPr>
              <a:t> </a:t>
            </a:r>
            <a:r>
              <a:rPr sz="2000" dirty="0">
                <a:latin typeface="Open Sans"/>
                <a:cs typeface="Open Sans"/>
              </a:rPr>
              <a:t>p</a:t>
            </a:r>
            <a:r>
              <a:rPr sz="2000" spc="-10" dirty="0">
                <a:latin typeface="Open Sans"/>
                <a:cs typeface="Open Sans"/>
              </a:rPr>
              <a:t>l</a:t>
            </a:r>
            <a:r>
              <a:rPr sz="2000" spc="-5" dirty="0">
                <a:latin typeface="Open Sans"/>
                <a:cs typeface="Open Sans"/>
              </a:rPr>
              <a:t>a</a:t>
            </a:r>
            <a:r>
              <a:rPr sz="2000" dirty="0">
                <a:latin typeface="Open Sans"/>
                <a:cs typeface="Open Sans"/>
              </a:rPr>
              <a:t>n</a:t>
            </a:r>
            <a:r>
              <a:rPr sz="2000" spc="-10" dirty="0">
                <a:latin typeface="Open Sans"/>
                <a:cs typeface="Open Sans"/>
              </a:rPr>
              <a:t> </a:t>
            </a:r>
            <a:r>
              <a:rPr sz="2000" spc="-5" dirty="0">
                <a:latin typeface="Open Sans"/>
                <a:cs typeface="Open Sans"/>
              </a:rPr>
              <a:t>t</a:t>
            </a:r>
            <a:r>
              <a:rPr sz="2000" dirty="0">
                <a:latin typeface="Open Sans"/>
                <a:cs typeface="Open Sans"/>
              </a:rPr>
              <a:t>o encou</a:t>
            </a:r>
            <a:r>
              <a:rPr sz="2000" spc="-45" dirty="0">
                <a:latin typeface="Open Sans"/>
                <a:cs typeface="Open Sans"/>
              </a:rPr>
              <a:t>r</a:t>
            </a:r>
            <a:r>
              <a:rPr sz="2000" spc="-5" dirty="0">
                <a:latin typeface="Open Sans"/>
                <a:cs typeface="Open Sans"/>
              </a:rPr>
              <a:t>ag</a:t>
            </a:r>
            <a:r>
              <a:rPr sz="2000" dirty="0">
                <a:latin typeface="Open Sans"/>
                <a:cs typeface="Open Sans"/>
              </a:rPr>
              <a:t>e</a:t>
            </a:r>
            <a:r>
              <a:rPr sz="2000" spc="-20" dirty="0">
                <a:latin typeface="Open Sans"/>
                <a:cs typeface="Open Sans"/>
              </a:rPr>
              <a:t> </a:t>
            </a:r>
            <a:r>
              <a:rPr sz="2000" dirty="0">
                <a:latin typeface="Open Sans"/>
                <a:cs typeface="Open Sans"/>
              </a:rPr>
              <a:t>c</a:t>
            </a:r>
            <a:r>
              <a:rPr sz="2000" spc="-10" dirty="0">
                <a:latin typeface="Open Sans"/>
                <a:cs typeface="Open Sans"/>
              </a:rPr>
              <a:t>h</a:t>
            </a:r>
            <a:r>
              <a:rPr sz="2000" dirty="0">
                <a:latin typeface="Open Sans"/>
                <a:cs typeface="Open Sans"/>
              </a:rPr>
              <a:t>i</a:t>
            </a:r>
            <a:r>
              <a:rPr sz="2000" spc="-10" dirty="0">
                <a:latin typeface="Open Sans"/>
                <a:cs typeface="Open Sans"/>
              </a:rPr>
              <a:t>l</a:t>
            </a:r>
            <a:r>
              <a:rPr sz="2000" dirty="0">
                <a:latin typeface="Open Sans"/>
                <a:cs typeface="Open Sans"/>
              </a:rPr>
              <a:t>d</a:t>
            </a:r>
            <a:r>
              <a:rPr sz="2000" spc="-45" dirty="0">
                <a:latin typeface="Open Sans"/>
                <a:cs typeface="Open Sans"/>
              </a:rPr>
              <a:t>r</a:t>
            </a:r>
            <a:r>
              <a:rPr sz="2000" spc="-5" dirty="0">
                <a:latin typeface="Open Sans"/>
                <a:cs typeface="Open Sans"/>
              </a:rPr>
              <a:t>e</a:t>
            </a:r>
            <a:r>
              <a:rPr sz="2000" dirty="0">
                <a:latin typeface="Open Sans"/>
                <a:cs typeface="Open Sans"/>
              </a:rPr>
              <a:t>n</a:t>
            </a:r>
            <a:r>
              <a:rPr sz="2000" spc="-20" dirty="0">
                <a:latin typeface="Open Sans"/>
                <a:cs typeface="Open Sans"/>
              </a:rPr>
              <a:t> </a:t>
            </a:r>
            <a:r>
              <a:rPr sz="2000" spc="-5" dirty="0">
                <a:latin typeface="Open Sans"/>
                <a:cs typeface="Open Sans"/>
              </a:rPr>
              <a:t>to </a:t>
            </a:r>
            <a:r>
              <a:rPr sz="2000" dirty="0">
                <a:latin typeface="Open Sans"/>
                <a:cs typeface="Open Sans"/>
              </a:rPr>
              <a:t>i</a:t>
            </a:r>
            <a:r>
              <a:rPr sz="2000" spc="-10" dirty="0">
                <a:latin typeface="Open Sans"/>
                <a:cs typeface="Open Sans"/>
              </a:rPr>
              <a:t>n</a:t>
            </a:r>
            <a:r>
              <a:rPr sz="2000" dirty="0">
                <a:latin typeface="Open Sans"/>
                <a:cs typeface="Open Sans"/>
              </a:rPr>
              <a:t>te</a:t>
            </a:r>
            <a:r>
              <a:rPr sz="2000" spc="-35" dirty="0">
                <a:latin typeface="Open Sans"/>
                <a:cs typeface="Open Sans"/>
              </a:rPr>
              <a:t>r</a:t>
            </a:r>
            <a:r>
              <a:rPr sz="2000" spc="-5" dirty="0">
                <a:latin typeface="Open Sans"/>
                <a:cs typeface="Open Sans"/>
              </a:rPr>
              <a:t>a</a:t>
            </a:r>
            <a:r>
              <a:rPr sz="2000" spc="5" dirty="0">
                <a:latin typeface="Open Sans"/>
                <a:cs typeface="Open Sans"/>
              </a:rPr>
              <a:t>c</a:t>
            </a:r>
            <a:r>
              <a:rPr sz="2000" dirty="0">
                <a:latin typeface="Open Sans"/>
                <a:cs typeface="Open Sans"/>
              </a:rPr>
              <a:t>t</a:t>
            </a:r>
            <a:r>
              <a:rPr sz="2000" spc="-15" dirty="0">
                <a:latin typeface="Open Sans"/>
                <a:cs typeface="Open Sans"/>
              </a:rPr>
              <a:t> </a:t>
            </a:r>
            <a:r>
              <a:rPr sz="2000" spc="-5" dirty="0">
                <a:latin typeface="Open Sans"/>
                <a:cs typeface="Open Sans"/>
              </a:rPr>
              <a:t>a</a:t>
            </a:r>
            <a:r>
              <a:rPr sz="2000" spc="-10" dirty="0">
                <a:latin typeface="Open Sans"/>
                <a:cs typeface="Open Sans"/>
              </a:rPr>
              <a:t>n</a:t>
            </a:r>
            <a:r>
              <a:rPr sz="2000" dirty="0">
                <a:latin typeface="Open Sans"/>
                <a:cs typeface="Open Sans"/>
              </a:rPr>
              <a:t>d</a:t>
            </a:r>
            <a:r>
              <a:rPr sz="2000" spc="-25" dirty="0">
                <a:latin typeface="Open Sans"/>
                <a:cs typeface="Open Sans"/>
              </a:rPr>
              <a:t> </a:t>
            </a:r>
            <a:r>
              <a:rPr sz="2000" spc="-40" dirty="0">
                <a:latin typeface="Open Sans"/>
                <a:cs typeface="Open Sans"/>
              </a:rPr>
              <a:t>r</a:t>
            </a:r>
            <a:r>
              <a:rPr sz="2000" dirty="0">
                <a:latin typeface="Open Sans"/>
                <a:cs typeface="Open Sans"/>
              </a:rPr>
              <a:t>e</a:t>
            </a:r>
            <a:r>
              <a:rPr sz="2000" spc="5" dirty="0">
                <a:latin typeface="Open Sans"/>
                <a:cs typeface="Open Sans"/>
              </a:rPr>
              <a:t>s</a:t>
            </a:r>
            <a:r>
              <a:rPr sz="2000" dirty="0">
                <a:latin typeface="Open Sans"/>
                <a:cs typeface="Open Sans"/>
              </a:rPr>
              <a:t>po</a:t>
            </a:r>
            <a:r>
              <a:rPr sz="2000" spc="-10" dirty="0">
                <a:latin typeface="Open Sans"/>
                <a:cs typeface="Open Sans"/>
              </a:rPr>
              <a:t>n</a:t>
            </a:r>
            <a:r>
              <a:rPr sz="2000" dirty="0">
                <a:latin typeface="Open Sans"/>
                <a:cs typeface="Open Sans"/>
              </a:rPr>
              <a:t>d?</a:t>
            </a:r>
            <a:endParaRPr sz="2000">
              <a:latin typeface="Open Sans"/>
              <a:cs typeface="Open Sans"/>
            </a:endParaRPr>
          </a:p>
          <a:p>
            <a:pPr marL="355600" indent="-342900">
              <a:lnSpc>
                <a:spcPts val="2160"/>
              </a:lnSpc>
              <a:buClr>
                <a:srgbClr val="5D7975"/>
              </a:buClr>
              <a:buFont typeface="Wingdings"/>
              <a:buChar char=""/>
              <a:tabLst>
                <a:tab pos="355600" algn="l"/>
              </a:tabLst>
            </a:pPr>
            <a:r>
              <a:rPr sz="2000" dirty="0">
                <a:latin typeface="Open Sans"/>
                <a:cs typeface="Open Sans"/>
              </a:rPr>
              <a:t>H</a:t>
            </a:r>
            <a:r>
              <a:rPr sz="2000" spc="-40" dirty="0">
                <a:latin typeface="Open Sans"/>
                <a:cs typeface="Open Sans"/>
              </a:rPr>
              <a:t>o</a:t>
            </a:r>
            <a:r>
              <a:rPr sz="2000" dirty="0">
                <a:latin typeface="Open Sans"/>
                <a:cs typeface="Open Sans"/>
              </a:rPr>
              <a:t>w </a:t>
            </a:r>
            <a:r>
              <a:rPr sz="2000" spc="-10" dirty="0">
                <a:latin typeface="Open Sans"/>
                <a:cs typeface="Open Sans"/>
              </a:rPr>
              <a:t>d</a:t>
            </a:r>
            <a:r>
              <a:rPr sz="2000" dirty="0">
                <a:latin typeface="Open Sans"/>
                <a:cs typeface="Open Sans"/>
              </a:rPr>
              <a:t>id</a:t>
            </a:r>
            <a:r>
              <a:rPr sz="2000" spc="-10" dirty="0">
                <a:latin typeface="Open Sans"/>
                <a:cs typeface="Open Sans"/>
              </a:rPr>
              <a:t> </a:t>
            </a:r>
            <a:r>
              <a:rPr sz="2000" dirty="0">
                <a:latin typeface="Open Sans"/>
                <a:cs typeface="Open Sans"/>
              </a:rPr>
              <a:t>t</a:t>
            </a:r>
            <a:r>
              <a:rPr sz="2000" spc="-15" dirty="0">
                <a:latin typeface="Open Sans"/>
                <a:cs typeface="Open Sans"/>
              </a:rPr>
              <a:t>h</a:t>
            </a:r>
            <a:r>
              <a:rPr sz="2000" dirty="0">
                <a:latin typeface="Open Sans"/>
                <a:cs typeface="Open Sans"/>
              </a:rPr>
              <a:t>e </a:t>
            </a:r>
            <a:r>
              <a:rPr sz="2000" spc="-5" dirty="0">
                <a:latin typeface="Open Sans"/>
                <a:cs typeface="Open Sans"/>
              </a:rPr>
              <a:t>c</a:t>
            </a:r>
            <a:r>
              <a:rPr sz="2000" spc="-10" dirty="0">
                <a:latin typeface="Open Sans"/>
                <a:cs typeface="Open Sans"/>
              </a:rPr>
              <a:t>h</a:t>
            </a:r>
            <a:r>
              <a:rPr sz="2000" dirty="0">
                <a:latin typeface="Open Sans"/>
                <a:cs typeface="Open Sans"/>
              </a:rPr>
              <a:t>i</a:t>
            </a:r>
            <a:r>
              <a:rPr sz="2000" spc="-10" dirty="0">
                <a:latin typeface="Open Sans"/>
                <a:cs typeface="Open Sans"/>
              </a:rPr>
              <a:t>l</a:t>
            </a:r>
            <a:r>
              <a:rPr sz="2000" dirty="0">
                <a:latin typeface="Open Sans"/>
                <a:cs typeface="Open Sans"/>
              </a:rPr>
              <a:t>d</a:t>
            </a:r>
            <a:r>
              <a:rPr sz="2000" spc="-15" dirty="0">
                <a:latin typeface="Open Sans"/>
                <a:cs typeface="Open Sans"/>
              </a:rPr>
              <a:t>(</a:t>
            </a:r>
            <a:r>
              <a:rPr sz="2000" spc="-40" dirty="0">
                <a:latin typeface="Open Sans"/>
                <a:cs typeface="Open Sans"/>
              </a:rPr>
              <a:t>r</a:t>
            </a:r>
            <a:r>
              <a:rPr sz="2000" dirty="0">
                <a:latin typeface="Open Sans"/>
                <a:cs typeface="Open Sans"/>
              </a:rPr>
              <a:t>e</a:t>
            </a:r>
            <a:r>
              <a:rPr sz="2000" spc="-10" dirty="0">
                <a:latin typeface="Open Sans"/>
                <a:cs typeface="Open Sans"/>
              </a:rPr>
              <a:t>n</a:t>
            </a:r>
            <a:r>
              <a:rPr sz="2000" dirty="0">
                <a:latin typeface="Open Sans"/>
                <a:cs typeface="Open Sans"/>
              </a:rPr>
              <a:t>)</a:t>
            </a:r>
            <a:r>
              <a:rPr sz="2000" spc="-25" dirty="0">
                <a:latin typeface="Open Sans"/>
                <a:cs typeface="Open Sans"/>
              </a:rPr>
              <a:t> </a:t>
            </a:r>
            <a:r>
              <a:rPr sz="2000" spc="-40" dirty="0">
                <a:latin typeface="Open Sans"/>
                <a:cs typeface="Open Sans"/>
              </a:rPr>
              <a:t>r</a:t>
            </a:r>
            <a:r>
              <a:rPr sz="2000" dirty="0">
                <a:latin typeface="Open Sans"/>
                <a:cs typeface="Open Sans"/>
              </a:rPr>
              <a:t>espo</a:t>
            </a:r>
            <a:r>
              <a:rPr sz="2000" spc="-10" dirty="0">
                <a:latin typeface="Open Sans"/>
                <a:cs typeface="Open Sans"/>
              </a:rPr>
              <a:t>n</a:t>
            </a:r>
            <a:r>
              <a:rPr sz="2000" dirty="0">
                <a:latin typeface="Open Sans"/>
                <a:cs typeface="Open Sans"/>
              </a:rPr>
              <a:t>d</a:t>
            </a:r>
            <a:r>
              <a:rPr sz="2000" spc="-25" dirty="0">
                <a:latin typeface="Open Sans"/>
                <a:cs typeface="Open Sans"/>
              </a:rPr>
              <a:t> </a:t>
            </a:r>
            <a:r>
              <a:rPr sz="2000" spc="-5" dirty="0">
                <a:latin typeface="Open Sans"/>
                <a:cs typeface="Open Sans"/>
              </a:rPr>
              <a:t>t</a:t>
            </a:r>
            <a:r>
              <a:rPr sz="2000" dirty="0">
                <a:latin typeface="Open Sans"/>
                <a:cs typeface="Open Sans"/>
              </a:rPr>
              <a:t>o </a:t>
            </a:r>
            <a:r>
              <a:rPr sz="2000" spc="-10" dirty="0">
                <a:latin typeface="Open Sans"/>
                <a:cs typeface="Open Sans"/>
              </a:rPr>
              <a:t>th</a:t>
            </a:r>
            <a:r>
              <a:rPr sz="2000" dirty="0">
                <a:latin typeface="Open Sans"/>
                <a:cs typeface="Open Sans"/>
              </a:rPr>
              <a:t>e </a:t>
            </a:r>
            <a:r>
              <a:rPr sz="2000" spc="-10" dirty="0">
                <a:latin typeface="Open Sans"/>
                <a:cs typeface="Open Sans"/>
              </a:rPr>
              <a:t>p</a:t>
            </a:r>
            <a:r>
              <a:rPr sz="2000" dirty="0">
                <a:latin typeface="Open Sans"/>
                <a:cs typeface="Open Sans"/>
              </a:rPr>
              <a:t>laces</a:t>
            </a:r>
            <a:r>
              <a:rPr sz="2000" spc="-25" dirty="0">
                <a:latin typeface="Open Sans"/>
                <a:cs typeface="Open Sans"/>
              </a:rPr>
              <a:t> </a:t>
            </a:r>
            <a:r>
              <a:rPr sz="2000" dirty="0">
                <a:latin typeface="Open Sans"/>
                <a:cs typeface="Open Sans"/>
              </a:rPr>
              <a:t>in</a:t>
            </a:r>
            <a:r>
              <a:rPr sz="2000" spc="-10" dirty="0">
                <a:latin typeface="Open Sans"/>
                <a:cs typeface="Open Sans"/>
              </a:rPr>
              <a:t> </a:t>
            </a:r>
            <a:r>
              <a:rPr sz="2000" dirty="0">
                <a:latin typeface="Open Sans"/>
                <a:cs typeface="Open Sans"/>
              </a:rPr>
              <a:t>t</a:t>
            </a:r>
            <a:r>
              <a:rPr sz="2000" spc="-10" dirty="0">
                <a:latin typeface="Open Sans"/>
                <a:cs typeface="Open Sans"/>
              </a:rPr>
              <a:t>h</a:t>
            </a:r>
            <a:r>
              <a:rPr sz="2000" dirty="0">
                <a:latin typeface="Open Sans"/>
                <a:cs typeface="Open Sans"/>
              </a:rPr>
              <a:t>e t</a:t>
            </a:r>
            <a:r>
              <a:rPr sz="2000" spc="-40" dirty="0">
                <a:latin typeface="Open Sans"/>
                <a:cs typeface="Open Sans"/>
              </a:rPr>
              <a:t>e</a:t>
            </a:r>
            <a:r>
              <a:rPr sz="2000" spc="-10" dirty="0">
                <a:latin typeface="Open Sans"/>
                <a:cs typeface="Open Sans"/>
              </a:rPr>
              <a:t>x</a:t>
            </a:r>
            <a:r>
              <a:rPr sz="2000" dirty="0">
                <a:latin typeface="Open Sans"/>
                <a:cs typeface="Open Sans"/>
              </a:rPr>
              <a:t>t</a:t>
            </a:r>
            <a:r>
              <a:rPr sz="2000" spc="-20" dirty="0">
                <a:latin typeface="Open Sans"/>
                <a:cs typeface="Open Sans"/>
              </a:rPr>
              <a:t> </a:t>
            </a:r>
            <a:r>
              <a:rPr sz="2000" spc="-5" dirty="0">
                <a:latin typeface="Open Sans"/>
                <a:cs typeface="Open Sans"/>
              </a:rPr>
              <a:t>se</a:t>
            </a:r>
            <a:r>
              <a:rPr sz="2000" spc="5" dirty="0">
                <a:latin typeface="Open Sans"/>
                <a:cs typeface="Open Sans"/>
              </a:rPr>
              <a:t>c</a:t>
            </a:r>
            <a:r>
              <a:rPr sz="2000" dirty="0">
                <a:latin typeface="Open Sans"/>
                <a:cs typeface="Open Sans"/>
              </a:rPr>
              <a:t>tion</a:t>
            </a:r>
            <a:endParaRPr sz="2000">
              <a:latin typeface="Open Sans"/>
              <a:cs typeface="Open Sans"/>
            </a:endParaRPr>
          </a:p>
          <a:p>
            <a:pPr marL="355600">
              <a:lnSpc>
                <a:spcPts val="2160"/>
              </a:lnSpc>
            </a:pPr>
            <a:r>
              <a:rPr sz="2000" spc="-40" dirty="0">
                <a:latin typeface="Open Sans"/>
                <a:cs typeface="Open Sans"/>
              </a:rPr>
              <a:t>r</a:t>
            </a:r>
            <a:r>
              <a:rPr sz="2000" spc="-5" dirty="0">
                <a:latin typeface="Open Sans"/>
                <a:cs typeface="Open Sans"/>
              </a:rPr>
              <a:t>ead?</a:t>
            </a:r>
            <a:endParaRPr sz="2000">
              <a:latin typeface="Open Sans"/>
              <a:cs typeface="Open Sans"/>
            </a:endParaRPr>
          </a:p>
          <a:p>
            <a:pPr marL="355600" marR="177800" indent="-342900">
              <a:lnSpc>
                <a:spcPts val="1920"/>
              </a:lnSpc>
              <a:spcBef>
                <a:spcPts val="459"/>
              </a:spcBef>
              <a:buClr>
                <a:srgbClr val="5D7975"/>
              </a:buClr>
              <a:buFont typeface="Wingdings"/>
              <a:buChar char=""/>
              <a:tabLst>
                <a:tab pos="355600" algn="l"/>
              </a:tabLst>
            </a:pPr>
            <a:r>
              <a:rPr sz="2000" dirty="0">
                <a:latin typeface="Open Sans"/>
                <a:cs typeface="Open Sans"/>
              </a:rPr>
              <a:t>Did</a:t>
            </a:r>
            <a:r>
              <a:rPr sz="2000" spc="-10" dirty="0">
                <a:latin typeface="Open Sans"/>
                <a:cs typeface="Open Sans"/>
              </a:rPr>
              <a:t> </a:t>
            </a:r>
            <a:r>
              <a:rPr sz="2000" dirty="0">
                <a:latin typeface="Open Sans"/>
                <a:cs typeface="Open Sans"/>
              </a:rPr>
              <a:t>you</a:t>
            </a:r>
            <a:r>
              <a:rPr sz="2000" spc="10" dirty="0">
                <a:latin typeface="Open Sans"/>
                <a:cs typeface="Open Sans"/>
              </a:rPr>
              <a:t> </a:t>
            </a:r>
            <a:r>
              <a:rPr sz="2000" dirty="0">
                <a:latin typeface="Open Sans"/>
                <a:cs typeface="Open Sans"/>
              </a:rPr>
              <a:t>c</a:t>
            </a:r>
            <a:r>
              <a:rPr sz="2000" spc="-40" dirty="0">
                <a:latin typeface="Open Sans"/>
                <a:cs typeface="Open Sans"/>
              </a:rPr>
              <a:t>r</a:t>
            </a:r>
            <a:r>
              <a:rPr sz="2000" dirty="0">
                <a:latin typeface="Open Sans"/>
                <a:cs typeface="Open Sans"/>
              </a:rPr>
              <a:t>eate</a:t>
            </a:r>
            <a:r>
              <a:rPr sz="2000" spc="-40" dirty="0">
                <a:latin typeface="Open Sans"/>
                <a:cs typeface="Open Sans"/>
              </a:rPr>
              <a:t> </a:t>
            </a:r>
            <a:r>
              <a:rPr sz="2000" spc="-5" dirty="0">
                <a:latin typeface="Open Sans"/>
                <a:cs typeface="Open Sans"/>
              </a:rPr>
              <a:t>an</a:t>
            </a:r>
            <a:r>
              <a:rPr sz="2000" dirty="0">
                <a:latin typeface="Open Sans"/>
                <a:cs typeface="Open Sans"/>
              </a:rPr>
              <a:t>y </a:t>
            </a:r>
            <a:r>
              <a:rPr sz="2000" spc="-5" dirty="0">
                <a:latin typeface="Open Sans"/>
                <a:cs typeface="Open Sans"/>
              </a:rPr>
              <a:t>sup</a:t>
            </a:r>
            <a:r>
              <a:rPr sz="2000" dirty="0">
                <a:latin typeface="Open Sans"/>
                <a:cs typeface="Open Sans"/>
              </a:rPr>
              <a:t>p</a:t>
            </a:r>
            <a:r>
              <a:rPr sz="2000" spc="-10" dirty="0">
                <a:latin typeface="Open Sans"/>
                <a:cs typeface="Open Sans"/>
              </a:rPr>
              <a:t>l</a:t>
            </a:r>
            <a:r>
              <a:rPr sz="2000" dirty="0">
                <a:latin typeface="Open Sans"/>
                <a:cs typeface="Open Sans"/>
              </a:rPr>
              <a:t>eme</a:t>
            </a:r>
            <a:r>
              <a:rPr sz="2000" spc="-10" dirty="0">
                <a:latin typeface="Open Sans"/>
                <a:cs typeface="Open Sans"/>
              </a:rPr>
              <a:t>n</a:t>
            </a:r>
            <a:r>
              <a:rPr sz="2000" spc="-5" dirty="0">
                <a:latin typeface="Open Sans"/>
                <a:cs typeface="Open Sans"/>
              </a:rPr>
              <a:t>ta</a:t>
            </a:r>
            <a:r>
              <a:rPr sz="2000" dirty="0">
                <a:latin typeface="Open Sans"/>
                <a:cs typeface="Open Sans"/>
              </a:rPr>
              <a:t>l</a:t>
            </a:r>
            <a:r>
              <a:rPr sz="2000" spc="-20" dirty="0">
                <a:latin typeface="Open Sans"/>
                <a:cs typeface="Open Sans"/>
              </a:rPr>
              <a:t> </a:t>
            </a:r>
            <a:r>
              <a:rPr sz="2000" spc="-5" dirty="0">
                <a:latin typeface="Open Sans"/>
                <a:cs typeface="Open Sans"/>
              </a:rPr>
              <a:t>material</a:t>
            </a:r>
            <a:r>
              <a:rPr sz="2000" dirty="0">
                <a:latin typeface="Open Sans"/>
                <a:cs typeface="Open Sans"/>
              </a:rPr>
              <a:t>s</a:t>
            </a:r>
            <a:r>
              <a:rPr sz="2000" spc="-35" dirty="0">
                <a:latin typeface="Open Sans"/>
                <a:cs typeface="Open Sans"/>
              </a:rPr>
              <a:t> </a:t>
            </a:r>
            <a:r>
              <a:rPr sz="2000" spc="-5" dirty="0">
                <a:latin typeface="Open Sans"/>
                <a:cs typeface="Open Sans"/>
              </a:rPr>
              <a:t>suc</a:t>
            </a:r>
            <a:r>
              <a:rPr sz="2000" dirty="0">
                <a:latin typeface="Open Sans"/>
                <a:cs typeface="Open Sans"/>
              </a:rPr>
              <a:t>h</a:t>
            </a:r>
            <a:r>
              <a:rPr sz="2000" spc="-10" dirty="0">
                <a:latin typeface="Open Sans"/>
                <a:cs typeface="Open Sans"/>
              </a:rPr>
              <a:t> </a:t>
            </a:r>
            <a:r>
              <a:rPr sz="2000" spc="-5" dirty="0">
                <a:latin typeface="Open Sans"/>
                <a:cs typeface="Open Sans"/>
              </a:rPr>
              <a:t>a</a:t>
            </a:r>
            <a:r>
              <a:rPr sz="2000" dirty="0">
                <a:latin typeface="Open Sans"/>
                <a:cs typeface="Open Sans"/>
              </a:rPr>
              <a:t>s</a:t>
            </a:r>
            <a:r>
              <a:rPr sz="2000" spc="-15" dirty="0">
                <a:latin typeface="Open Sans"/>
                <a:cs typeface="Open Sans"/>
              </a:rPr>
              <a:t> </a:t>
            </a:r>
            <a:r>
              <a:rPr sz="2000" dirty="0">
                <a:latin typeface="Open Sans"/>
                <a:cs typeface="Open Sans"/>
              </a:rPr>
              <a:t>p</a:t>
            </a:r>
            <a:r>
              <a:rPr sz="2000" spc="-10" dirty="0">
                <a:latin typeface="Open Sans"/>
                <a:cs typeface="Open Sans"/>
              </a:rPr>
              <a:t>i</a:t>
            </a:r>
            <a:r>
              <a:rPr sz="2000" dirty="0">
                <a:latin typeface="Open Sans"/>
                <a:cs typeface="Open Sans"/>
              </a:rPr>
              <a:t>ctu</a:t>
            </a:r>
            <a:r>
              <a:rPr sz="2000" spc="-45" dirty="0">
                <a:latin typeface="Open Sans"/>
                <a:cs typeface="Open Sans"/>
              </a:rPr>
              <a:t>r</a:t>
            </a:r>
            <a:r>
              <a:rPr sz="2000" dirty="0">
                <a:latin typeface="Open Sans"/>
                <a:cs typeface="Open Sans"/>
              </a:rPr>
              <a:t>e</a:t>
            </a:r>
            <a:r>
              <a:rPr sz="2000" spc="-25" dirty="0">
                <a:latin typeface="Open Sans"/>
                <a:cs typeface="Open Sans"/>
              </a:rPr>
              <a:t> </a:t>
            </a:r>
            <a:r>
              <a:rPr sz="2000" dirty="0">
                <a:latin typeface="Open Sans"/>
                <a:cs typeface="Open Sans"/>
              </a:rPr>
              <a:t>c</a:t>
            </a:r>
            <a:r>
              <a:rPr sz="2000" spc="-5" dirty="0">
                <a:latin typeface="Open Sans"/>
                <a:cs typeface="Open Sans"/>
              </a:rPr>
              <a:t>a</a:t>
            </a:r>
            <a:r>
              <a:rPr sz="2000" spc="-40" dirty="0">
                <a:latin typeface="Open Sans"/>
                <a:cs typeface="Open Sans"/>
              </a:rPr>
              <a:t>r</a:t>
            </a:r>
            <a:r>
              <a:rPr sz="2000" dirty="0">
                <a:latin typeface="Open Sans"/>
                <a:cs typeface="Open Sans"/>
              </a:rPr>
              <a:t>ds for</a:t>
            </a:r>
            <a:r>
              <a:rPr sz="2000" spc="-10" dirty="0">
                <a:latin typeface="Open Sans"/>
                <a:cs typeface="Open Sans"/>
              </a:rPr>
              <a:t> </a:t>
            </a:r>
            <a:r>
              <a:rPr sz="2000" dirty="0">
                <a:latin typeface="Open Sans"/>
                <a:cs typeface="Open Sans"/>
              </a:rPr>
              <a:t>c</a:t>
            </a:r>
            <a:r>
              <a:rPr sz="2000" spc="-10" dirty="0">
                <a:latin typeface="Open Sans"/>
                <a:cs typeface="Open Sans"/>
              </a:rPr>
              <a:t>h</a:t>
            </a:r>
            <a:r>
              <a:rPr sz="2000" dirty="0">
                <a:latin typeface="Open Sans"/>
                <a:cs typeface="Open Sans"/>
              </a:rPr>
              <a:t>i</a:t>
            </a:r>
            <a:r>
              <a:rPr sz="2000" spc="-10" dirty="0">
                <a:latin typeface="Open Sans"/>
                <a:cs typeface="Open Sans"/>
              </a:rPr>
              <a:t>l</a:t>
            </a:r>
            <a:r>
              <a:rPr sz="2000" dirty="0">
                <a:latin typeface="Open Sans"/>
                <a:cs typeface="Open Sans"/>
              </a:rPr>
              <a:t>d</a:t>
            </a:r>
            <a:r>
              <a:rPr sz="2000" spc="-45" dirty="0">
                <a:latin typeface="Open Sans"/>
                <a:cs typeface="Open Sans"/>
              </a:rPr>
              <a:t>r</a:t>
            </a:r>
            <a:r>
              <a:rPr sz="2000" spc="-5" dirty="0">
                <a:latin typeface="Open Sans"/>
                <a:cs typeface="Open Sans"/>
              </a:rPr>
              <a:t>e</a:t>
            </a:r>
            <a:r>
              <a:rPr sz="2000" dirty="0">
                <a:latin typeface="Open Sans"/>
                <a:cs typeface="Open Sans"/>
              </a:rPr>
              <a:t>n</a:t>
            </a:r>
            <a:r>
              <a:rPr sz="2000" spc="-35" dirty="0">
                <a:latin typeface="Open Sans"/>
                <a:cs typeface="Open Sans"/>
              </a:rPr>
              <a:t> </a:t>
            </a:r>
            <a:r>
              <a:rPr sz="2000" spc="-5" dirty="0">
                <a:latin typeface="Open Sans"/>
                <a:cs typeface="Open Sans"/>
              </a:rPr>
              <a:t>t</a:t>
            </a:r>
            <a:r>
              <a:rPr sz="2000" dirty="0">
                <a:latin typeface="Open Sans"/>
                <a:cs typeface="Open Sans"/>
              </a:rPr>
              <a:t>o</a:t>
            </a:r>
            <a:r>
              <a:rPr sz="2000" spc="5" dirty="0">
                <a:latin typeface="Open Sans"/>
                <a:cs typeface="Open Sans"/>
              </a:rPr>
              <a:t> </a:t>
            </a:r>
            <a:r>
              <a:rPr sz="2000" dirty="0">
                <a:latin typeface="Open Sans"/>
                <a:cs typeface="Open Sans"/>
              </a:rPr>
              <a:t>i</a:t>
            </a:r>
            <a:r>
              <a:rPr sz="2000" spc="-10" dirty="0">
                <a:latin typeface="Open Sans"/>
                <a:cs typeface="Open Sans"/>
              </a:rPr>
              <a:t>n</a:t>
            </a:r>
            <a:r>
              <a:rPr sz="2000" dirty="0">
                <a:latin typeface="Open Sans"/>
                <a:cs typeface="Open Sans"/>
              </a:rPr>
              <a:t>te</a:t>
            </a:r>
            <a:r>
              <a:rPr sz="2000" spc="-35" dirty="0">
                <a:latin typeface="Open Sans"/>
                <a:cs typeface="Open Sans"/>
              </a:rPr>
              <a:t>r</a:t>
            </a:r>
            <a:r>
              <a:rPr sz="2000" spc="-5" dirty="0">
                <a:latin typeface="Open Sans"/>
                <a:cs typeface="Open Sans"/>
              </a:rPr>
              <a:t>a</a:t>
            </a:r>
            <a:r>
              <a:rPr sz="2000" spc="5" dirty="0">
                <a:latin typeface="Open Sans"/>
                <a:cs typeface="Open Sans"/>
              </a:rPr>
              <a:t>c</a:t>
            </a:r>
            <a:r>
              <a:rPr sz="2000" dirty="0">
                <a:latin typeface="Open Sans"/>
                <a:cs typeface="Open Sans"/>
              </a:rPr>
              <a:t>t</a:t>
            </a:r>
            <a:r>
              <a:rPr sz="2000" spc="-15" dirty="0">
                <a:latin typeface="Open Sans"/>
                <a:cs typeface="Open Sans"/>
              </a:rPr>
              <a:t> </a:t>
            </a:r>
            <a:r>
              <a:rPr sz="2000" dirty="0">
                <a:latin typeface="Open Sans"/>
                <a:cs typeface="Open Sans"/>
              </a:rPr>
              <a:t>wi</a:t>
            </a:r>
            <a:r>
              <a:rPr sz="2000" spc="-20" dirty="0">
                <a:latin typeface="Open Sans"/>
                <a:cs typeface="Open Sans"/>
              </a:rPr>
              <a:t>t</a:t>
            </a:r>
            <a:r>
              <a:rPr sz="2000" spc="-10" dirty="0">
                <a:latin typeface="Open Sans"/>
                <a:cs typeface="Open Sans"/>
              </a:rPr>
              <a:t>h</a:t>
            </a:r>
            <a:r>
              <a:rPr sz="2000" dirty="0">
                <a:latin typeface="Open Sans"/>
                <a:cs typeface="Open Sans"/>
              </a:rPr>
              <a:t>?</a:t>
            </a:r>
            <a:endParaRPr sz="2000">
              <a:latin typeface="Open Sans"/>
              <a:cs typeface="Open Sans"/>
            </a:endParaRPr>
          </a:p>
          <a:p>
            <a:pPr marL="355600" marR="273685" indent="-342900" algn="just">
              <a:lnSpc>
                <a:spcPct val="80100"/>
              </a:lnSpc>
              <a:spcBef>
                <a:spcPts val="490"/>
              </a:spcBef>
              <a:buClr>
                <a:srgbClr val="5D7975"/>
              </a:buClr>
              <a:buFont typeface="Wingdings"/>
              <a:buChar char=""/>
              <a:tabLst>
                <a:tab pos="355600" algn="l"/>
              </a:tabLst>
            </a:pPr>
            <a:r>
              <a:rPr sz="2000" spc="-5" dirty="0">
                <a:latin typeface="Open Sans"/>
                <a:cs typeface="Open Sans"/>
              </a:rPr>
              <a:t>Fo</a:t>
            </a:r>
            <a:r>
              <a:rPr sz="2000" dirty="0">
                <a:latin typeface="Open Sans"/>
                <a:cs typeface="Open Sans"/>
              </a:rPr>
              <a:t>r </a:t>
            </a:r>
            <a:r>
              <a:rPr sz="2000" spc="-5" dirty="0">
                <a:latin typeface="Open Sans"/>
                <a:cs typeface="Open Sans"/>
              </a:rPr>
              <a:t>th</a:t>
            </a:r>
            <a:r>
              <a:rPr sz="2000" dirty="0">
                <a:latin typeface="Open Sans"/>
                <a:cs typeface="Open Sans"/>
              </a:rPr>
              <a:t>e i</a:t>
            </a:r>
            <a:r>
              <a:rPr sz="2000" spc="-15" dirty="0">
                <a:latin typeface="Open Sans"/>
                <a:cs typeface="Open Sans"/>
              </a:rPr>
              <a:t>n</a:t>
            </a:r>
            <a:r>
              <a:rPr sz="2000" dirty="0">
                <a:latin typeface="Open Sans"/>
                <a:cs typeface="Open Sans"/>
              </a:rPr>
              <a:t>fo</a:t>
            </a:r>
            <a:r>
              <a:rPr sz="2000" spc="-5" dirty="0">
                <a:latin typeface="Open Sans"/>
                <a:cs typeface="Open Sans"/>
              </a:rPr>
              <a:t>rmatio</a:t>
            </a:r>
            <a:r>
              <a:rPr sz="2000" spc="-10" dirty="0">
                <a:latin typeface="Open Sans"/>
                <a:cs typeface="Open Sans"/>
              </a:rPr>
              <a:t>n</a:t>
            </a:r>
            <a:r>
              <a:rPr sz="2000" spc="-5" dirty="0">
                <a:latin typeface="Open Sans"/>
                <a:cs typeface="Open Sans"/>
              </a:rPr>
              <a:t>a</a:t>
            </a:r>
            <a:r>
              <a:rPr sz="2000" dirty="0">
                <a:latin typeface="Open Sans"/>
                <a:cs typeface="Open Sans"/>
              </a:rPr>
              <a:t>l</a:t>
            </a:r>
            <a:r>
              <a:rPr sz="2000" spc="-30" dirty="0">
                <a:latin typeface="Open Sans"/>
                <a:cs typeface="Open Sans"/>
              </a:rPr>
              <a:t> </a:t>
            </a:r>
            <a:r>
              <a:rPr sz="2000" dirty="0">
                <a:latin typeface="Open Sans"/>
                <a:cs typeface="Open Sans"/>
              </a:rPr>
              <a:t>book</a:t>
            </a:r>
            <a:r>
              <a:rPr sz="2000" spc="-5" dirty="0">
                <a:latin typeface="Open Sans"/>
                <a:cs typeface="Open Sans"/>
              </a:rPr>
              <a:t> </a:t>
            </a:r>
            <a:r>
              <a:rPr sz="2000" dirty="0">
                <a:latin typeface="Open Sans"/>
                <a:cs typeface="Open Sans"/>
              </a:rPr>
              <a:t>you</a:t>
            </a:r>
            <a:r>
              <a:rPr sz="2000" spc="-5" dirty="0">
                <a:latin typeface="Open Sans"/>
                <a:cs typeface="Open Sans"/>
              </a:rPr>
              <a:t> s</a:t>
            </a:r>
            <a:r>
              <a:rPr sz="2000" spc="5" dirty="0">
                <a:latin typeface="Open Sans"/>
                <a:cs typeface="Open Sans"/>
              </a:rPr>
              <a:t>e</a:t>
            </a:r>
            <a:r>
              <a:rPr sz="2000" dirty="0">
                <a:latin typeface="Open Sans"/>
                <a:cs typeface="Open Sans"/>
              </a:rPr>
              <a:t>lec</a:t>
            </a:r>
            <a:r>
              <a:rPr sz="2000" spc="-5" dirty="0">
                <a:latin typeface="Open Sans"/>
                <a:cs typeface="Open Sans"/>
              </a:rPr>
              <a:t>ted</a:t>
            </a:r>
            <a:r>
              <a:rPr sz="2000" dirty="0">
                <a:latin typeface="Open Sans"/>
                <a:cs typeface="Open Sans"/>
              </a:rPr>
              <a:t>,</a:t>
            </a:r>
            <a:r>
              <a:rPr sz="2000" spc="-30" dirty="0">
                <a:latin typeface="Open Sans"/>
                <a:cs typeface="Open Sans"/>
              </a:rPr>
              <a:t> </a:t>
            </a:r>
            <a:r>
              <a:rPr sz="2000" dirty="0">
                <a:latin typeface="Open Sans"/>
                <a:cs typeface="Open Sans"/>
              </a:rPr>
              <a:t>what</a:t>
            </a:r>
            <a:r>
              <a:rPr sz="2000" spc="-20" dirty="0">
                <a:latin typeface="Open Sans"/>
                <a:cs typeface="Open Sans"/>
              </a:rPr>
              <a:t> </a:t>
            </a:r>
            <a:r>
              <a:rPr sz="2000" spc="-5" dirty="0">
                <a:latin typeface="Open Sans"/>
                <a:cs typeface="Open Sans"/>
              </a:rPr>
              <a:t>typ</a:t>
            </a:r>
            <a:r>
              <a:rPr sz="2000" dirty="0">
                <a:latin typeface="Open Sans"/>
                <a:cs typeface="Open Sans"/>
              </a:rPr>
              <a:t>e</a:t>
            </a:r>
            <a:r>
              <a:rPr sz="2000" spc="-10" dirty="0">
                <a:latin typeface="Open Sans"/>
                <a:cs typeface="Open Sans"/>
              </a:rPr>
              <a:t> </a:t>
            </a:r>
            <a:r>
              <a:rPr sz="2000" dirty="0">
                <a:latin typeface="Open Sans"/>
                <a:cs typeface="Open Sans"/>
              </a:rPr>
              <a:t>of</a:t>
            </a:r>
            <a:r>
              <a:rPr sz="2000" spc="5" dirty="0">
                <a:latin typeface="Open Sans"/>
                <a:cs typeface="Open Sans"/>
              </a:rPr>
              <a:t> </a:t>
            </a:r>
            <a:r>
              <a:rPr sz="2000" spc="-10" dirty="0">
                <a:latin typeface="Open Sans"/>
                <a:cs typeface="Open Sans"/>
              </a:rPr>
              <a:t>l</a:t>
            </a:r>
            <a:r>
              <a:rPr sz="2000" dirty="0">
                <a:latin typeface="Open Sans"/>
                <a:cs typeface="Open Sans"/>
              </a:rPr>
              <a:t>ite</a:t>
            </a:r>
            <a:r>
              <a:rPr sz="2000" spc="-40" dirty="0">
                <a:latin typeface="Open Sans"/>
                <a:cs typeface="Open Sans"/>
              </a:rPr>
              <a:t>r</a:t>
            </a:r>
            <a:r>
              <a:rPr sz="2000" spc="-5" dirty="0">
                <a:latin typeface="Open Sans"/>
                <a:cs typeface="Open Sans"/>
              </a:rPr>
              <a:t>atu</a:t>
            </a:r>
            <a:r>
              <a:rPr sz="2000" spc="-55" dirty="0">
                <a:latin typeface="Open Sans"/>
                <a:cs typeface="Open Sans"/>
              </a:rPr>
              <a:t>r</a:t>
            </a:r>
            <a:r>
              <a:rPr sz="2000" dirty="0">
                <a:latin typeface="Open Sans"/>
                <a:cs typeface="Open Sans"/>
              </a:rPr>
              <a:t>e book</a:t>
            </a:r>
            <a:r>
              <a:rPr sz="2000" spc="-10" dirty="0">
                <a:latin typeface="Open Sans"/>
                <a:cs typeface="Open Sans"/>
              </a:rPr>
              <a:t> </a:t>
            </a:r>
            <a:r>
              <a:rPr sz="2000" spc="-5" dirty="0">
                <a:latin typeface="Open Sans"/>
                <a:cs typeface="Open Sans"/>
              </a:rPr>
              <a:t>m</a:t>
            </a:r>
            <a:r>
              <a:rPr sz="2000" spc="-10" dirty="0">
                <a:latin typeface="Open Sans"/>
                <a:cs typeface="Open Sans"/>
              </a:rPr>
              <a:t>igh</a:t>
            </a:r>
            <a:r>
              <a:rPr sz="2000" dirty="0">
                <a:latin typeface="Open Sans"/>
                <a:cs typeface="Open Sans"/>
              </a:rPr>
              <a:t>t</a:t>
            </a:r>
            <a:r>
              <a:rPr sz="2000" spc="5" dirty="0">
                <a:latin typeface="Open Sans"/>
                <a:cs typeface="Open Sans"/>
              </a:rPr>
              <a:t> </a:t>
            </a:r>
            <a:r>
              <a:rPr sz="2000" dirty="0">
                <a:latin typeface="Open Sans"/>
                <a:cs typeface="Open Sans"/>
              </a:rPr>
              <a:t>you</a:t>
            </a:r>
            <a:r>
              <a:rPr sz="2000" spc="-5" dirty="0">
                <a:latin typeface="Open Sans"/>
                <a:cs typeface="Open Sans"/>
              </a:rPr>
              <a:t> </a:t>
            </a:r>
            <a:r>
              <a:rPr sz="2000" spc="-40" dirty="0">
                <a:latin typeface="Open Sans"/>
                <a:cs typeface="Open Sans"/>
              </a:rPr>
              <a:t>r</a:t>
            </a:r>
            <a:r>
              <a:rPr sz="2000" spc="-5" dirty="0">
                <a:latin typeface="Open Sans"/>
                <a:cs typeface="Open Sans"/>
              </a:rPr>
              <a:t>ea</a:t>
            </a:r>
            <a:r>
              <a:rPr sz="2000" dirty="0">
                <a:latin typeface="Open Sans"/>
                <a:cs typeface="Open Sans"/>
              </a:rPr>
              <a:t>d</a:t>
            </a:r>
            <a:r>
              <a:rPr sz="2000" spc="-10" dirty="0">
                <a:latin typeface="Open Sans"/>
                <a:cs typeface="Open Sans"/>
              </a:rPr>
              <a:t> </a:t>
            </a:r>
            <a:r>
              <a:rPr sz="2000" spc="-5" dirty="0">
                <a:latin typeface="Open Sans"/>
                <a:cs typeface="Open Sans"/>
              </a:rPr>
              <a:t>alo</a:t>
            </a:r>
            <a:r>
              <a:rPr sz="2000" spc="-10" dirty="0">
                <a:latin typeface="Open Sans"/>
                <a:cs typeface="Open Sans"/>
              </a:rPr>
              <a:t>u</a:t>
            </a:r>
            <a:r>
              <a:rPr sz="2000" dirty="0">
                <a:latin typeface="Open Sans"/>
                <a:cs typeface="Open Sans"/>
              </a:rPr>
              <a:t>d</a:t>
            </a:r>
            <a:r>
              <a:rPr sz="2000" spc="-10" dirty="0">
                <a:latin typeface="Open Sans"/>
                <a:cs typeface="Open Sans"/>
              </a:rPr>
              <a:t> n</a:t>
            </a:r>
            <a:r>
              <a:rPr sz="2000" spc="-35" dirty="0">
                <a:latin typeface="Open Sans"/>
                <a:cs typeface="Open Sans"/>
              </a:rPr>
              <a:t>e</a:t>
            </a:r>
            <a:r>
              <a:rPr sz="2000" spc="-10" dirty="0">
                <a:latin typeface="Open Sans"/>
                <a:cs typeface="Open Sans"/>
              </a:rPr>
              <a:t>x</a:t>
            </a:r>
            <a:r>
              <a:rPr sz="2000" dirty="0">
                <a:latin typeface="Open Sans"/>
                <a:cs typeface="Open Sans"/>
              </a:rPr>
              <a:t>t </a:t>
            </a:r>
            <a:r>
              <a:rPr sz="2000" spc="-10" dirty="0">
                <a:latin typeface="Open Sans"/>
                <a:cs typeface="Open Sans"/>
              </a:rPr>
              <a:t>t</a:t>
            </a:r>
            <a:r>
              <a:rPr sz="2000" dirty="0">
                <a:latin typeface="Open Sans"/>
                <a:cs typeface="Open Sans"/>
              </a:rPr>
              <a:t>o</a:t>
            </a:r>
            <a:r>
              <a:rPr sz="2000" spc="5" dirty="0">
                <a:latin typeface="Open Sans"/>
                <a:cs typeface="Open Sans"/>
              </a:rPr>
              <a:t> </a:t>
            </a:r>
            <a:r>
              <a:rPr sz="2000" dirty="0">
                <a:latin typeface="Open Sans"/>
                <a:cs typeface="Open Sans"/>
              </a:rPr>
              <a:t>enco</a:t>
            </a:r>
            <a:r>
              <a:rPr sz="2000" spc="-10" dirty="0">
                <a:latin typeface="Open Sans"/>
                <a:cs typeface="Open Sans"/>
              </a:rPr>
              <a:t>u</a:t>
            </a:r>
            <a:r>
              <a:rPr sz="2000" spc="-40" dirty="0">
                <a:latin typeface="Open Sans"/>
                <a:cs typeface="Open Sans"/>
              </a:rPr>
              <a:t>r</a:t>
            </a:r>
            <a:r>
              <a:rPr sz="2000" spc="-5" dirty="0">
                <a:latin typeface="Open Sans"/>
                <a:cs typeface="Open Sans"/>
              </a:rPr>
              <a:t>a</a:t>
            </a:r>
            <a:r>
              <a:rPr sz="2000" spc="-10" dirty="0">
                <a:latin typeface="Open Sans"/>
                <a:cs typeface="Open Sans"/>
              </a:rPr>
              <a:t>g</a:t>
            </a:r>
            <a:r>
              <a:rPr sz="2000" dirty="0">
                <a:latin typeface="Open Sans"/>
                <a:cs typeface="Open Sans"/>
              </a:rPr>
              <a:t>e</a:t>
            </a:r>
            <a:r>
              <a:rPr sz="2000" spc="-15" dirty="0">
                <a:latin typeface="Open Sans"/>
                <a:cs typeface="Open Sans"/>
              </a:rPr>
              <a:t> </a:t>
            </a:r>
            <a:r>
              <a:rPr sz="2000" spc="-5" dirty="0">
                <a:latin typeface="Open Sans"/>
                <a:cs typeface="Open Sans"/>
              </a:rPr>
              <a:t>mo</a:t>
            </a:r>
            <a:r>
              <a:rPr sz="2000" spc="-45" dirty="0">
                <a:latin typeface="Open Sans"/>
                <a:cs typeface="Open Sans"/>
              </a:rPr>
              <a:t>r</a:t>
            </a:r>
            <a:r>
              <a:rPr sz="2000" dirty="0">
                <a:latin typeface="Open Sans"/>
                <a:cs typeface="Open Sans"/>
              </a:rPr>
              <a:t>e </a:t>
            </a:r>
            <a:r>
              <a:rPr sz="2000" spc="-10" dirty="0">
                <a:latin typeface="Open Sans"/>
                <a:cs typeface="Open Sans"/>
              </a:rPr>
              <a:t>l</a:t>
            </a:r>
            <a:r>
              <a:rPr sz="2000" dirty="0">
                <a:latin typeface="Open Sans"/>
                <a:cs typeface="Open Sans"/>
              </a:rPr>
              <a:t>ear</a:t>
            </a:r>
            <a:r>
              <a:rPr sz="2000" spc="-10" dirty="0">
                <a:latin typeface="Open Sans"/>
                <a:cs typeface="Open Sans"/>
              </a:rPr>
              <a:t>n</a:t>
            </a:r>
            <a:r>
              <a:rPr sz="2000" dirty="0">
                <a:latin typeface="Open Sans"/>
                <a:cs typeface="Open Sans"/>
              </a:rPr>
              <a:t>i</a:t>
            </a:r>
            <a:r>
              <a:rPr sz="2000" spc="-15" dirty="0">
                <a:latin typeface="Open Sans"/>
                <a:cs typeface="Open Sans"/>
              </a:rPr>
              <a:t>n</a:t>
            </a:r>
            <a:r>
              <a:rPr sz="2000" dirty="0">
                <a:latin typeface="Open Sans"/>
                <a:cs typeface="Open Sans"/>
              </a:rPr>
              <a:t>g</a:t>
            </a:r>
            <a:r>
              <a:rPr sz="2000" spc="-10" dirty="0">
                <a:latin typeface="Open Sans"/>
                <a:cs typeface="Open Sans"/>
              </a:rPr>
              <a:t> </a:t>
            </a:r>
            <a:r>
              <a:rPr sz="2000" dirty="0">
                <a:latin typeface="Open Sans"/>
                <a:cs typeface="Open Sans"/>
              </a:rPr>
              <a:t>on </a:t>
            </a:r>
            <a:r>
              <a:rPr sz="2000" spc="-5" dirty="0">
                <a:latin typeface="Open Sans"/>
                <a:cs typeface="Open Sans"/>
              </a:rPr>
              <a:t>th</a:t>
            </a:r>
            <a:r>
              <a:rPr sz="2000" dirty="0">
                <a:latin typeface="Open Sans"/>
                <a:cs typeface="Open Sans"/>
              </a:rPr>
              <a:t>e</a:t>
            </a:r>
            <a:r>
              <a:rPr sz="2000" spc="-10" dirty="0">
                <a:latin typeface="Open Sans"/>
                <a:cs typeface="Open Sans"/>
              </a:rPr>
              <a:t> </a:t>
            </a:r>
            <a:r>
              <a:rPr sz="2000" spc="-5" dirty="0">
                <a:latin typeface="Open Sans"/>
                <a:cs typeface="Open Sans"/>
              </a:rPr>
              <a:t>topic?</a:t>
            </a:r>
            <a:endParaRPr sz="2000">
              <a:latin typeface="Open Sans"/>
              <a:cs typeface="Open Sans"/>
            </a:endParaRPr>
          </a:p>
          <a:p>
            <a:pPr>
              <a:lnSpc>
                <a:spcPct val="100000"/>
              </a:lnSpc>
            </a:pPr>
            <a:endParaRPr sz="2000">
              <a:latin typeface="Times New Roman"/>
              <a:cs typeface="Times New Roman"/>
            </a:endParaRPr>
          </a:p>
          <a:p>
            <a:pPr>
              <a:lnSpc>
                <a:spcPct val="100000"/>
              </a:lnSpc>
              <a:spcBef>
                <a:spcPts val="27"/>
              </a:spcBef>
            </a:pPr>
            <a:endParaRPr sz="2150">
              <a:latin typeface="Times New Roman"/>
              <a:cs typeface="Times New Roman"/>
            </a:endParaRPr>
          </a:p>
          <a:p>
            <a:pPr marL="12700">
              <a:lnSpc>
                <a:spcPct val="100000"/>
              </a:lnSpc>
            </a:pPr>
            <a:r>
              <a:rPr sz="2000" dirty="0">
                <a:latin typeface="Open Sans"/>
                <a:cs typeface="Open Sans"/>
              </a:rPr>
              <a:t>Inclu</a:t>
            </a:r>
            <a:r>
              <a:rPr sz="2000" spc="-15" dirty="0">
                <a:latin typeface="Open Sans"/>
                <a:cs typeface="Open Sans"/>
              </a:rPr>
              <a:t>d</a:t>
            </a:r>
            <a:r>
              <a:rPr sz="2000" dirty="0">
                <a:latin typeface="Open Sans"/>
                <a:cs typeface="Open Sans"/>
              </a:rPr>
              <a:t>e</a:t>
            </a:r>
            <a:r>
              <a:rPr sz="2000" spc="-15" dirty="0">
                <a:latin typeface="Open Sans"/>
                <a:cs typeface="Open Sans"/>
              </a:rPr>
              <a:t> </a:t>
            </a:r>
            <a:r>
              <a:rPr sz="2000" dirty="0">
                <a:latin typeface="Open Sans"/>
                <a:cs typeface="Open Sans"/>
              </a:rPr>
              <a:t>yo</a:t>
            </a:r>
            <a:r>
              <a:rPr sz="2000" spc="-10" dirty="0">
                <a:latin typeface="Open Sans"/>
                <a:cs typeface="Open Sans"/>
              </a:rPr>
              <a:t>u</a:t>
            </a:r>
            <a:r>
              <a:rPr sz="2000" dirty="0">
                <a:latin typeface="Open Sans"/>
                <a:cs typeface="Open Sans"/>
              </a:rPr>
              <a:t>r </a:t>
            </a:r>
            <a:r>
              <a:rPr sz="2000" spc="-35" dirty="0">
                <a:latin typeface="Open Sans"/>
                <a:cs typeface="Open Sans"/>
              </a:rPr>
              <a:t>r</a:t>
            </a:r>
            <a:r>
              <a:rPr sz="2000" dirty="0">
                <a:latin typeface="Open Sans"/>
                <a:cs typeface="Open Sans"/>
              </a:rPr>
              <a:t>e</a:t>
            </a:r>
            <a:r>
              <a:rPr sz="2000" spc="5" dirty="0">
                <a:latin typeface="Open Sans"/>
                <a:cs typeface="Open Sans"/>
              </a:rPr>
              <a:t>s</a:t>
            </a:r>
            <a:r>
              <a:rPr sz="2000" dirty="0">
                <a:latin typeface="Open Sans"/>
                <a:cs typeface="Open Sans"/>
              </a:rPr>
              <a:t>po</a:t>
            </a:r>
            <a:r>
              <a:rPr sz="2000" spc="-10" dirty="0">
                <a:latin typeface="Open Sans"/>
                <a:cs typeface="Open Sans"/>
              </a:rPr>
              <a:t>n</a:t>
            </a:r>
            <a:r>
              <a:rPr sz="2000" spc="-5" dirty="0">
                <a:latin typeface="Open Sans"/>
                <a:cs typeface="Open Sans"/>
              </a:rPr>
              <a:t>s</a:t>
            </a:r>
            <a:r>
              <a:rPr sz="2000" spc="5" dirty="0">
                <a:latin typeface="Open Sans"/>
                <a:cs typeface="Open Sans"/>
              </a:rPr>
              <a:t>e</a:t>
            </a:r>
            <a:r>
              <a:rPr sz="2000" dirty="0">
                <a:latin typeface="Open Sans"/>
                <a:cs typeface="Open Sans"/>
              </a:rPr>
              <a:t>s</a:t>
            </a:r>
            <a:r>
              <a:rPr sz="2000" spc="-25" dirty="0">
                <a:latin typeface="Open Sans"/>
                <a:cs typeface="Open Sans"/>
              </a:rPr>
              <a:t> </a:t>
            </a:r>
            <a:r>
              <a:rPr sz="2000" dirty="0">
                <a:latin typeface="Open Sans"/>
                <a:cs typeface="Open Sans"/>
              </a:rPr>
              <a:t>in</a:t>
            </a:r>
            <a:r>
              <a:rPr sz="2000" spc="-10" dirty="0">
                <a:latin typeface="Open Sans"/>
                <a:cs typeface="Open Sans"/>
              </a:rPr>
              <a:t> y</a:t>
            </a:r>
            <a:r>
              <a:rPr sz="2000" dirty="0">
                <a:latin typeface="Open Sans"/>
                <a:cs typeface="Open Sans"/>
              </a:rPr>
              <a:t>our</a:t>
            </a:r>
            <a:r>
              <a:rPr sz="2000" spc="-5" dirty="0">
                <a:latin typeface="Open Sans"/>
                <a:cs typeface="Open Sans"/>
              </a:rPr>
              <a:t> </a:t>
            </a:r>
            <a:r>
              <a:rPr sz="2000" dirty="0">
                <a:latin typeface="Open Sans"/>
                <a:cs typeface="Open Sans"/>
              </a:rPr>
              <a:t>L</a:t>
            </a:r>
            <a:r>
              <a:rPr sz="2000" spc="5" dirty="0">
                <a:latin typeface="Open Sans"/>
                <a:cs typeface="Open Sans"/>
              </a:rPr>
              <a:t>e</a:t>
            </a:r>
            <a:r>
              <a:rPr sz="2000" spc="-5" dirty="0">
                <a:latin typeface="Open Sans"/>
                <a:cs typeface="Open Sans"/>
              </a:rPr>
              <a:t>ar</a:t>
            </a:r>
            <a:r>
              <a:rPr sz="2000" spc="-10" dirty="0">
                <a:latin typeface="Open Sans"/>
                <a:cs typeface="Open Sans"/>
              </a:rPr>
              <a:t>n</a:t>
            </a:r>
            <a:r>
              <a:rPr sz="2000" spc="-5" dirty="0">
                <a:latin typeface="Open Sans"/>
                <a:cs typeface="Open Sans"/>
              </a:rPr>
              <a:t>e</a:t>
            </a:r>
            <a:r>
              <a:rPr sz="2000" dirty="0">
                <a:latin typeface="Open Sans"/>
                <a:cs typeface="Open Sans"/>
              </a:rPr>
              <a:t>r</a:t>
            </a:r>
            <a:r>
              <a:rPr sz="2000" spc="-15" dirty="0">
                <a:latin typeface="Open Sans"/>
                <a:cs typeface="Open Sans"/>
              </a:rPr>
              <a:t> </a:t>
            </a:r>
            <a:r>
              <a:rPr sz="2000" dirty="0">
                <a:latin typeface="Open Sans"/>
                <a:cs typeface="Open Sans"/>
              </a:rPr>
              <a:t>Gui</a:t>
            </a:r>
            <a:r>
              <a:rPr sz="2000" spc="-10" dirty="0">
                <a:latin typeface="Open Sans"/>
                <a:cs typeface="Open Sans"/>
              </a:rPr>
              <a:t>d</a:t>
            </a:r>
            <a:r>
              <a:rPr sz="2000" dirty="0">
                <a:latin typeface="Open Sans"/>
                <a:cs typeface="Open Sans"/>
              </a:rPr>
              <a:t>e.</a:t>
            </a:r>
            <a:endParaRPr sz="2000">
              <a:latin typeface="Open Sans"/>
              <a:cs typeface="Open Sans"/>
            </a:endParaRPr>
          </a:p>
        </p:txBody>
      </p:sp>
      <p:sp>
        <p:nvSpPr>
          <p:cNvPr id="3" name="object 3"/>
          <p:cNvSpPr/>
          <p:nvPr/>
        </p:nvSpPr>
        <p:spPr>
          <a:xfrm>
            <a:off x="396240" y="223723"/>
            <a:ext cx="7999349" cy="466648"/>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396240" y="666241"/>
            <a:ext cx="1258582" cy="466343"/>
          </a:xfrm>
          <a:prstGeom prst="rect">
            <a:avLst/>
          </a:prstGeom>
          <a:blipFill>
            <a:blip r:embed="rId4" cstate="print"/>
            <a:stretch>
              <a:fillRect/>
            </a:stretch>
          </a:blipFill>
        </p:spPr>
        <p:txBody>
          <a:bodyPr wrap="square" lIns="0" tIns="0" rIns="0" bIns="0" rtlCol="0"/>
          <a:lstStyle/>
          <a:p>
            <a:endParaRP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dirty="0"/>
              <a:t>16</a:t>
            </a:fld>
            <a:endParaRPr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DOE Template with Darker Green Band">
  <a:themeElements>
    <a:clrScheme name="Theme Colors for TDOE">
      <a:dk1>
        <a:srgbClr val="1B365D"/>
      </a:dk1>
      <a:lt1>
        <a:srgbClr val="FFFFFF"/>
      </a:lt1>
      <a:dk2>
        <a:srgbClr val="6E7073"/>
      </a:dk2>
      <a:lt2>
        <a:srgbClr val="EEEEEE"/>
      </a:lt2>
      <a:accent1>
        <a:srgbClr val="000000"/>
      </a:accent1>
      <a:accent2>
        <a:srgbClr val="174A7C"/>
      </a:accent2>
      <a:accent3>
        <a:srgbClr val="2DCCD3"/>
      </a:accent3>
      <a:accent4>
        <a:srgbClr val="D2D755"/>
      </a:accent4>
      <a:accent5>
        <a:srgbClr val="E87722"/>
      </a:accent5>
      <a:accent6>
        <a:srgbClr val="5D7975"/>
      </a:accent6>
      <a:hlink>
        <a:srgbClr val="0000FF"/>
      </a:hlink>
      <a:folHlink>
        <a:srgbClr val="800080"/>
      </a:folHlink>
    </a:clrScheme>
    <a:fontScheme name="Primary Fonts - Permian Slab and Open Sans">
      <a:majorFont>
        <a:latin typeface="PermianSlabSerifTypeface"/>
        <a:ea typeface=""/>
        <a:cs typeface=""/>
      </a:majorFont>
      <a:minorFont>
        <a:latin typeface="Open Sans"/>
        <a:ea typeface=""/>
        <a:cs typeface=""/>
      </a:minorFont>
    </a:fontScheme>
    <a:fmtScheme name="Composite">
      <a:fillStyleLst>
        <a:solidFill>
          <a:schemeClr val="phClr"/>
        </a:solidFill>
        <a:gradFill rotWithShape="1">
          <a:gsLst>
            <a:gs pos="0">
              <a:schemeClr val="phClr">
                <a:tint val="50000"/>
                <a:shade val="95000"/>
                <a:satMod val="300000"/>
              </a:schemeClr>
            </a:gs>
            <a:gs pos="12000">
              <a:schemeClr val="phClr">
                <a:tint val="50000"/>
                <a:shade val="90000"/>
                <a:satMod val="250000"/>
              </a:schemeClr>
            </a:gs>
            <a:gs pos="100000">
              <a:schemeClr val="phClr">
                <a:tint val="85000"/>
                <a:shade val="75000"/>
                <a:satMod val="150000"/>
              </a:schemeClr>
            </a:gs>
          </a:gsLst>
          <a:lin ang="16200000" scaled="1"/>
        </a:gradFill>
        <a:gradFill rotWithShape="1">
          <a:gsLst>
            <a:gs pos="0">
              <a:schemeClr val="phClr">
                <a:tint val="75000"/>
                <a:shade val="95000"/>
                <a:satMod val="175000"/>
              </a:schemeClr>
            </a:gs>
            <a:gs pos="12000">
              <a:schemeClr val="phClr">
                <a:tint val="90000"/>
                <a:shade val="90000"/>
                <a:satMod val="150000"/>
              </a:schemeClr>
            </a:gs>
            <a:gs pos="100000">
              <a:schemeClr val="phClr">
                <a:tint val="100000"/>
                <a:shade val="75000"/>
                <a:satMod val="150000"/>
              </a:schemeClr>
            </a:gs>
          </a:gsLst>
          <a:lin ang="16200000" scaled="1"/>
        </a:gradFill>
      </a:fillStyleLst>
      <a:lnStyleLst>
        <a:ln w="9525" cap="flat" cmpd="sng" algn="ctr">
          <a:solidFill>
            <a:schemeClr val="phClr">
              <a:shade val="95000"/>
              <a:satMod val="105000"/>
            </a:scheme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scene3d>
            <a:camera prst="orthographicFront">
              <a:rot lat="0" lon="0" rev="0"/>
            </a:camera>
            <a:lightRig rig="freezing" dir="t">
              <a:rot lat="0" lon="0" rev="6000000"/>
            </a:lightRig>
          </a:scene3d>
          <a:sp3d contourW="12700" prstMaterial="dkEdge">
            <a:bevelT w="44450" h="25400"/>
            <a:contourClr>
              <a:schemeClr val="phClr">
                <a:shade val="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DOE Template with Darker Green Band [Read-Only]" id="{BECB8E84-FB72-4E12-90F3-9E946EC58F02}" vid="{8196BD14-028E-4045-BB06-1A8CFDEC6BE1}"/>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TotalTime>
  <Words>1533</Words>
  <Application>Microsoft Office PowerPoint</Application>
  <PresentationFormat>On-screen Show (4:3)</PresentationFormat>
  <Paragraphs>130</Paragraphs>
  <Slides>16</Slides>
  <Notes>15</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16</vt:i4>
      </vt:variant>
    </vt:vector>
  </HeadingPairs>
  <TitlesOfParts>
    <vt:vector size="26" baseType="lpstr">
      <vt:lpstr>Arial</vt:lpstr>
      <vt:lpstr>Calibri</vt:lpstr>
      <vt:lpstr>Courier New</vt:lpstr>
      <vt:lpstr>Open Sans</vt:lpstr>
      <vt:lpstr>PermianSlabSerifTypeface</vt:lpstr>
      <vt:lpstr>Times New Roman</vt:lpstr>
      <vt:lpstr>Wingdings</vt:lpstr>
      <vt:lpstr>Office Theme</vt:lpstr>
      <vt:lpstr>TDOE Template with Darker Green Band</vt:lpstr>
      <vt:lpstr>1_Office Theme</vt:lpstr>
      <vt:lpstr>Module 6 Interactive Read Alouds  </vt:lpstr>
      <vt:lpstr>PowerPoint Presentation</vt:lpstr>
      <vt:lpstr>PowerPoint Presentation</vt:lpstr>
      <vt:lpstr>PowerPoint Presentation</vt:lpstr>
      <vt:lpstr>Overview: Module 6 will consist of 3 instructional presentations. These presentations will help you reflect on Read Alouds.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Communities of Practice</dc:title>
  <dc:creator>CLEE Staff</dc:creator>
  <cp:lastModifiedBy>Mindy Rainey</cp:lastModifiedBy>
  <cp:revision>1</cp:revision>
  <dcterms:created xsi:type="dcterms:W3CDTF">2018-11-14T08:24:27Z</dcterms:created>
  <dcterms:modified xsi:type="dcterms:W3CDTF">2018-11-15T21:52:15Z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2018-04-11T00:00:00Z</vt:filetime>
  </property>
  <property fmtid="{D5CDD505-2E9C-101B-9397-08002B2CF9AE}" pid="3" name="LastSaved">
    <vt:filetime>2018-11-14T00:00:00Z</vt:filetime>
  </property>
</Properties>
</file>