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5" r:id="rId3"/>
  </p:sldMasterIdLst>
  <p:notesMasterIdLst>
    <p:notesMasterId r:id="rId16"/>
  </p:notesMasterIdLst>
  <p:sldIdLst>
    <p:sldId id="268" r:id="rId4"/>
    <p:sldId id="257" r:id="rId5"/>
    <p:sldId id="258" r:id="rId6"/>
    <p:sldId id="259" r:id="rId7"/>
    <p:sldId id="260" r:id="rId8"/>
    <p:sldId id="269" r:id="rId9"/>
    <p:sldId id="262" r:id="rId10"/>
    <p:sldId id="263" r:id="rId11"/>
    <p:sldId id="264" r:id="rId12"/>
    <p:sldId id="265" r:id="rId13"/>
    <p:sldId id="266" r:id="rId14"/>
    <p:sldId id="267" r:id="rId1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99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954285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309652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76635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457553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24569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353018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57678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32446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863500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638811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701220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chemeClr val="tx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ctrTitle" hasCustomPrompt="1"/>
          </p:nvPr>
        </p:nvSpPr>
        <p:spPr>
          <a:xfrm>
            <a:off x="684597" y="3810002"/>
            <a:ext cx="7772400" cy="1470025"/>
          </a:xfrm>
        </p:spPr>
        <p:txBody>
          <a:bodyPr>
            <a:normAutofit/>
          </a:bodyPr>
          <a:lstStyle>
            <a:lvl1pPr algn="ctr">
              <a:defRPr sz="3000"/>
            </a:lvl1pPr>
          </a:lstStyle>
          <a:p>
            <a:r>
              <a:rPr lang="en-US" dirty="0"/>
              <a:t>Insert Presentation Title</a:t>
            </a:r>
          </a:p>
        </p:txBody>
      </p:sp>
      <p:sp>
        <p:nvSpPr>
          <p:cNvPr id="3" name="Subtitle 2"/>
          <p:cNvSpPr>
            <a:spLocks noGrp="1"/>
          </p:cNvSpPr>
          <p:nvPr>
            <p:ph type="subTitle" idx="1" hasCustomPrompt="1"/>
          </p:nvPr>
        </p:nvSpPr>
        <p:spPr>
          <a:xfrm>
            <a:off x="1371600" y="5334000"/>
            <a:ext cx="6400800" cy="685800"/>
          </a:xfrm>
        </p:spPr>
        <p:txBody>
          <a:bodyPr>
            <a:noAutofit/>
          </a:bodyPr>
          <a:lstStyle>
            <a:lvl1pPr marL="0" indent="0" algn="ctr">
              <a:buNone/>
              <a:defRPr sz="2250" baseline="0">
                <a:solidFill>
                  <a:schemeClr val="bg1"/>
                </a:solidFill>
                <a:latin typeface="PermianSlabSerifTypeface" pitchFamily="50"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056799" y="6400800"/>
            <a:ext cx="5030403" cy="381000"/>
          </a:xfrm>
        </p:spPr>
        <p:txBody>
          <a:bodyPr>
            <a:normAutofit/>
          </a:bodyPr>
          <a:lstStyle>
            <a:lvl1pPr marL="0" marR="0" indent="0" algn="ctr"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050" smtClean="0">
                <a:solidFill>
                  <a:schemeClr val="tx2"/>
                </a:solidFill>
              </a:defRPr>
            </a:lvl1pPr>
            <a:lvl5pPr marL="1371600" indent="0">
              <a:buNone/>
              <a:defRPr/>
            </a:lvl5pPr>
          </a:lstStyle>
          <a:p>
            <a:pPr marL="0" marR="0" lvl="0" indent="0" algn="l"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050" dirty="0">
                <a:solidFill>
                  <a:schemeClr val="tx2"/>
                </a:solidFill>
                <a:latin typeface="+mn-lt"/>
              </a:rPr>
              <a:t>Presenter Name | Job Title | Team/Office/Division | Date</a:t>
            </a:r>
          </a:p>
        </p:txBody>
      </p:sp>
    </p:spTree>
    <p:extLst>
      <p:ext uri="{BB962C8B-B14F-4D97-AF65-F5344CB8AC3E}">
        <p14:creationId xmlns:p14="http://schemas.microsoft.com/office/powerpoint/2010/main" val="123431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304800" y="228600"/>
            <a:ext cx="8305800" cy="914400"/>
          </a:xfrm>
        </p:spPr>
        <p:txBody>
          <a:bodyPr/>
          <a:lstStyle>
            <a:lvl1pPr>
              <a:defRPr baseline="0"/>
            </a:lvl1pPr>
          </a:lstStyle>
          <a:p>
            <a:r>
              <a:rPr lang="en-US" dirty="0"/>
              <a:t>Insert Slide Heading </a:t>
            </a:r>
          </a:p>
        </p:txBody>
      </p:sp>
      <p:sp>
        <p:nvSpPr>
          <p:cNvPr id="8" name="Rectangle 7"/>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6"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62117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295400"/>
            <a:ext cx="4114800" cy="4525963"/>
          </a:xfrm>
        </p:spPr>
        <p:txBody>
          <a:bodyPr/>
          <a:lstStyle>
            <a:lvl1pPr>
              <a:buClr>
                <a:schemeClr val="accent6"/>
              </a:buClr>
              <a:defRPr sz="1650" baseline="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4572000" y="1295400"/>
            <a:ext cx="4114800" cy="4525963"/>
          </a:xfrm>
        </p:spPr>
        <p:txBody>
          <a:bodyPr/>
          <a:lstStyle>
            <a:lvl1pPr>
              <a:buClr>
                <a:schemeClr val="accent6"/>
              </a:buClr>
              <a:defRPr sz="165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13"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36298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6"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2625"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1"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668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444447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81000" y="228600"/>
            <a:ext cx="8305800" cy="914400"/>
          </a:xfrm>
        </p:spPr>
        <p:txBody>
          <a:bodyPr/>
          <a:lstStyle>
            <a:lvl1pPr>
              <a:defRPr/>
            </a:lvl1pPr>
          </a:lstStyle>
          <a:p>
            <a:r>
              <a:rPr lang="en-US" dirty="0"/>
              <a:t>Insert Slide Heading</a:t>
            </a:r>
          </a:p>
        </p:txBody>
      </p:sp>
      <p:sp>
        <p:nvSpPr>
          <p:cNvPr id="5" name="Rectangle 4"/>
          <p:cNvSpPr/>
          <p:nvPr userDrawn="1"/>
        </p:nvSpPr>
        <p:spPr>
          <a:xfrm>
            <a:off x="-76200" y="1143002"/>
            <a:ext cx="93726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3253412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250" b="1" dirty="0">
                <a:solidFill>
                  <a:srgbClr val="FFFFFF"/>
                </a:solidFill>
                <a:cs typeface="PermianSlabSerifTypeface"/>
              </a:rPr>
              <a:t>Presenter Name</a:t>
            </a:r>
            <a:br>
              <a:rPr lang="en-US" sz="2250" b="1" dirty="0">
                <a:solidFill>
                  <a:srgbClr val="FFFFFF"/>
                </a:solidFill>
                <a:cs typeface="PermianSlabSerifTypeface"/>
              </a:rPr>
            </a:br>
            <a:r>
              <a:rPr lang="en-US" sz="2250" b="1" dirty="0">
                <a:solidFill>
                  <a:srgbClr val="FFFFFF"/>
                </a:solidFill>
                <a:cs typeface="PermianSlabSerifTypeface"/>
              </a:rPr>
              <a:t>Title</a:t>
            </a:r>
            <a:br>
              <a:rPr lang="en-US" sz="2250" b="1" dirty="0">
                <a:solidFill>
                  <a:srgbClr val="FFFFFF"/>
                </a:solidFill>
                <a:cs typeface="PermianSlabSerifTypeface"/>
              </a:rPr>
            </a:br>
            <a:r>
              <a:rPr lang="en-US" sz="2250" b="1" dirty="0">
                <a:solidFill>
                  <a:srgbClr val="FFFFFF"/>
                </a:solidFill>
                <a:cs typeface="PermianSlabSerifTypeface"/>
              </a:rPr>
              <a:t>Team/Office/Division</a:t>
            </a:r>
          </a:p>
          <a:p>
            <a:r>
              <a:rPr lang="en-US" sz="2250" b="1" dirty="0">
                <a:solidFill>
                  <a:srgbClr val="FFFFFF"/>
                </a:solidFill>
                <a:cs typeface="PermianSlabSerifTypeface"/>
              </a:rPr>
              <a:t>Email Address</a:t>
            </a:r>
          </a:p>
          <a:p>
            <a:r>
              <a:rPr lang="en-US" sz="225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207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95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2"/>
            <a:ext cx="9144000" cy="482601"/>
          </a:xfrm>
          <a:prstGeom prst="rect">
            <a:avLst/>
          </a:prstGeom>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674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3602819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150520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3878961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4146760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29064762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p>
        </p:txBody>
      </p:sp>
      <p:sp>
        <p:nvSpPr>
          <p:cNvPr id="2" name="Holder 2"/>
          <p:cNvSpPr>
            <a:spLocks noGrp="1"/>
          </p:cNvSpPr>
          <p:nvPr>
            <p:ph type="title"/>
          </p:nvPr>
        </p:nvSpPr>
        <p:spPr>
          <a:xfrm>
            <a:off x="383540" y="1388657"/>
            <a:ext cx="8376919" cy="304800"/>
          </a:xfrm>
          <a:prstGeom prst="rect">
            <a:avLst/>
          </a:prstGeom>
        </p:spPr>
        <p:txBody>
          <a:bodyPr wrap="square" lIns="0" tIns="0" rIns="0" bIns="0">
            <a:spAutoFit/>
          </a:bodyPr>
          <a:lstStyle>
            <a:lvl1pPr>
              <a:defRPr sz="2400" b="1" i="0">
                <a:solidFill>
                  <a:schemeClr val="tx1"/>
                </a:solidFill>
                <a:latin typeface="Open Sans"/>
                <a:cs typeface="Open Sans"/>
              </a:defRPr>
            </a:lvl1pPr>
          </a:lstStyle>
          <a:p>
            <a:endParaRPr/>
          </a:p>
        </p:txBody>
      </p:sp>
      <p:sp>
        <p:nvSpPr>
          <p:cNvPr id="3" name="Holder 3"/>
          <p:cNvSpPr>
            <a:spLocks noGrp="1"/>
          </p:cNvSpPr>
          <p:nvPr>
            <p:ph type="body" idx="1"/>
          </p:nvPr>
        </p:nvSpPr>
        <p:spPr>
          <a:xfrm>
            <a:off x="383540" y="1797221"/>
            <a:ext cx="8376919" cy="357695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9"/>
            <a:ext cx="8305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69723596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Lst>
  <p:hf hdr="0" ftr="0" dt="0"/>
  <p:txStyles>
    <p:titleStyle>
      <a:lvl1pPr algn="l" defTabSz="685800" rtl="0" eaLnBrk="1" latinLnBrk="0" hangingPunct="1">
        <a:spcBef>
          <a:spcPct val="0"/>
        </a:spcBef>
        <a:buNone/>
        <a:defRPr sz="2400" b="1" kern="1200">
          <a:solidFill>
            <a:schemeClr val="bg1"/>
          </a:solidFill>
          <a:latin typeface="PermianSlabSerifTypeface" pitchFamily="50" charset="0"/>
          <a:ea typeface="+mj-ea"/>
          <a:cs typeface="+mj-cs"/>
        </a:defRPr>
      </a:lvl1pPr>
    </p:titleStyle>
    <p:bodyStyle>
      <a:lvl1pPr marL="257175" indent="-257175" algn="l" defTabSz="685800" rtl="0" eaLnBrk="1" latinLnBrk="0" hangingPunct="1">
        <a:spcBef>
          <a:spcPct val="20000"/>
        </a:spcBef>
        <a:buClr>
          <a:schemeClr val="accent6"/>
        </a:buClr>
        <a:buFont typeface="Wingdings" panose="05000000000000000000" pitchFamily="2" charset="2"/>
        <a:buChar char="§"/>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Clr>
          <a:schemeClr val="accent6"/>
        </a:buClr>
        <a:buFont typeface="Arial" panose="020B0604020202020204" pitchFamily="34" charset="0"/>
        <a:buChar char="–"/>
        <a:defRPr sz="16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spcBef>
          <a:spcPct val="20000"/>
        </a:spcBef>
        <a:buClr>
          <a:schemeClr val="accent6"/>
        </a:buClr>
        <a:buFont typeface="Arial" panose="020B0604020202020204" pitchFamily="34" charset="0"/>
        <a:buChar char="•"/>
        <a:defRPr sz="15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spcBef>
          <a:spcPct val="20000"/>
        </a:spcBef>
        <a:buClr>
          <a:schemeClr val="accent6"/>
        </a:buClr>
        <a:buFont typeface="Courier New" panose="02070309020205020404" pitchFamily="49" charset="0"/>
        <a:buChar char="o"/>
        <a:defRPr sz="13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spcBef>
          <a:spcPct val="20000"/>
        </a:spcBef>
        <a:buClr>
          <a:schemeClr val="accent6"/>
        </a:buClr>
        <a:buFont typeface="Arial" panose="020B0604020202020204" pitchFamily="34" charset="0"/>
        <a:buChar char="»"/>
        <a:defRPr sz="1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solidFill>
                <a:prstClr val="black"/>
              </a:solidFill>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solidFill>
                <a:prstClr val="black"/>
              </a:solidFill>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solidFill>
                <a:prstClr val="black"/>
              </a:solidFill>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0" y="228600"/>
            <a:ext cx="9144000" cy="937260"/>
          </a:xfrm>
          <a:prstGeom prst="rect">
            <a:avLst/>
          </a:prstGeom>
        </p:spPr>
        <p:txBody>
          <a:bodyPr wrap="square" lIns="0" tIns="0" rIns="0" bIns="0">
            <a:spAutoFit/>
          </a:bodyPr>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a:xfrm>
            <a:off x="383540" y="2616904"/>
            <a:ext cx="8376919" cy="26257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190114457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60J8qRjRPkE"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60J8qRjRPkE" TargetMode="External"/><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youtube.com/watch?v=XgnI8R2mdpY&amp;amp;t=84s" TargetMode="External"/><Relationship Id="rId5" Type="http://schemas.openxmlformats.org/officeDocument/2006/relationships/hyperlink" Target="https://www.bing.com/videos/search?q=preschool%2Bread%2Baloud%2Bvideo&amp;amp;&amp;amp;view=detail&amp;amp;mid=DDE5015645A39ECDA6CFDDE5015645A39ECDA6CF&amp;amp;&amp;amp;FORM=VRDGAR" TargetMode="External"/><Relationship Id="rId4" Type="http://schemas.openxmlformats.org/officeDocument/2006/relationships/hyperlink" Target="https://www.tn.gov/content/dam/tn/education/standards/tnelds/std_tnelds_birth-4yo.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a:t>
            </a:r>
            <a:r>
              <a:rPr lang="en-US" dirty="0" smtClean="0"/>
              <a:t>6</a:t>
            </a:r>
            <a:r>
              <a:rPr lang="en-US" dirty="0"/>
              <a:t/>
            </a:r>
            <a:br>
              <a:rPr lang="en-US" dirty="0"/>
            </a:br>
            <a:r>
              <a:rPr lang="en-US" dirty="0" smtClean="0"/>
              <a:t>Interactive Read </a:t>
            </a:r>
            <a:r>
              <a:rPr lang="en-US" dirty="0" err="1" smtClean="0"/>
              <a:t>Alouds</a:t>
            </a:r>
            <a:r>
              <a:rPr lang="en-US" dirty="0"/>
              <a:t/>
            </a:r>
            <a:br>
              <a:rPr lang="en-US" dirty="0"/>
            </a:br>
            <a:r>
              <a:rPr lang="en-US" sz="1500" dirty="0"/>
              <a:t/>
            </a:r>
            <a:br>
              <a:rPr lang="en-US" sz="1500" dirty="0"/>
            </a:br>
            <a:endParaRPr lang="en-US" sz="1500" dirty="0"/>
          </a:p>
        </p:txBody>
      </p:sp>
      <p:sp>
        <p:nvSpPr>
          <p:cNvPr id="3" name="Subtitle 2"/>
          <p:cNvSpPr>
            <a:spLocks noGrp="1"/>
          </p:cNvSpPr>
          <p:nvPr>
            <p:ph type="subTitle" idx="1"/>
          </p:nvPr>
        </p:nvSpPr>
        <p:spPr>
          <a:xfrm>
            <a:off x="2171700" y="4629150"/>
            <a:ext cx="4800600" cy="742950"/>
          </a:xfrm>
        </p:spPr>
        <p:txBody>
          <a:bodyPr/>
          <a:lstStyle/>
          <a:p>
            <a:endParaRPr lang="en-US" sz="1800" dirty="0"/>
          </a:p>
          <a:p>
            <a:r>
              <a:rPr lang="en-US" sz="27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664108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796865"/>
            <a:ext cx="2882900" cy="304800"/>
          </a:xfrm>
          <a:prstGeom prst="rect">
            <a:avLst/>
          </a:prstGeom>
        </p:spPr>
        <p:txBody>
          <a:bodyPr vert="horz" wrap="square" lIns="0" tIns="0" rIns="0" bIns="0" rtlCol="0">
            <a:spAutoFit/>
          </a:bodyPr>
          <a:lstStyle/>
          <a:p>
            <a:pPr marL="12700">
              <a:lnSpc>
                <a:spcPct val="100000"/>
              </a:lnSpc>
            </a:pPr>
            <a:r>
              <a:rPr sz="2200" b="1" spc="-15" dirty="0">
                <a:latin typeface="Open Sans"/>
                <a:cs typeface="Open Sans"/>
              </a:rPr>
              <a:t>Module 6</a:t>
            </a:r>
            <a:r>
              <a:rPr sz="2200" b="1" spc="-10" dirty="0">
                <a:latin typeface="Open Sans"/>
                <a:cs typeface="Open Sans"/>
              </a:rPr>
              <a:t> at</a:t>
            </a:r>
            <a:r>
              <a:rPr sz="2200" b="1" spc="-5" dirty="0">
                <a:latin typeface="Open Sans"/>
                <a:cs typeface="Open Sans"/>
              </a:rPr>
              <a:t> </a:t>
            </a:r>
            <a:r>
              <a:rPr sz="2200" b="1" spc="-15" dirty="0">
                <a:latin typeface="Open Sans"/>
                <a:cs typeface="Open Sans"/>
              </a:rPr>
              <a:t>a</a:t>
            </a:r>
            <a:r>
              <a:rPr sz="2200" b="1" spc="-5" dirty="0">
                <a:latin typeface="Open Sans"/>
                <a:cs typeface="Open Sans"/>
              </a:rPr>
              <a:t> </a:t>
            </a:r>
            <a:r>
              <a:rPr sz="2200" b="1" spc="-30" dirty="0">
                <a:latin typeface="Open Sans"/>
                <a:cs typeface="Open Sans"/>
              </a:rPr>
              <a:t>g</a:t>
            </a:r>
            <a:r>
              <a:rPr sz="2200" b="1" spc="-20" dirty="0">
                <a:latin typeface="Open Sans"/>
                <a:cs typeface="Open Sans"/>
              </a:rPr>
              <a:t>lance</a:t>
            </a:r>
            <a:endParaRPr sz="2200">
              <a:latin typeface="Open Sans"/>
              <a:cs typeface="Open Sans"/>
            </a:endParaRPr>
          </a:p>
        </p:txBody>
      </p:sp>
      <p:sp>
        <p:nvSpPr>
          <p:cNvPr id="3" name="object 3"/>
          <p:cNvSpPr txBox="1"/>
          <p:nvPr/>
        </p:nvSpPr>
        <p:spPr>
          <a:xfrm>
            <a:off x="459740" y="2398215"/>
            <a:ext cx="7734300" cy="2651760"/>
          </a:xfrm>
          <a:prstGeom prst="rect">
            <a:avLst/>
          </a:prstGeom>
        </p:spPr>
        <p:txBody>
          <a:bodyPr vert="horz" wrap="square" lIns="0" tIns="0" rIns="0" bIns="0" rtlCol="0">
            <a:spAutoFit/>
          </a:bodyPr>
          <a:lstStyle/>
          <a:p>
            <a:pPr marL="12700" marR="178435">
              <a:lnSpc>
                <a:spcPts val="1839"/>
              </a:lnSpc>
            </a:pPr>
            <a:r>
              <a:rPr sz="1700" dirty="0">
                <a:latin typeface="Open Sans"/>
                <a:cs typeface="Open Sans"/>
              </a:rPr>
              <a:t>In</a:t>
            </a:r>
            <a:r>
              <a:rPr sz="1700" spc="-20" dirty="0">
                <a:latin typeface="Open Sans"/>
                <a:cs typeface="Open Sans"/>
              </a:rPr>
              <a:t> </a:t>
            </a:r>
            <a:r>
              <a:rPr sz="1700" dirty="0">
                <a:latin typeface="Open Sans"/>
                <a:cs typeface="Open Sans"/>
              </a:rPr>
              <a:t>Module</a:t>
            </a:r>
            <a:r>
              <a:rPr sz="1700" spc="-35" dirty="0">
                <a:latin typeface="Open Sans"/>
                <a:cs typeface="Open Sans"/>
              </a:rPr>
              <a:t> </a:t>
            </a:r>
            <a:r>
              <a:rPr sz="1700" dirty="0">
                <a:latin typeface="Open Sans"/>
                <a:cs typeface="Open Sans"/>
              </a:rPr>
              <a:t>5,</a:t>
            </a:r>
            <a:r>
              <a:rPr sz="1700" spc="-15" dirty="0">
                <a:latin typeface="Open Sans"/>
                <a:cs typeface="Open Sans"/>
              </a:rPr>
              <a:t> </a:t>
            </a:r>
            <a:r>
              <a:rPr sz="1700" dirty="0">
                <a:latin typeface="Open Sans"/>
                <a:cs typeface="Open Sans"/>
              </a:rPr>
              <a:t>you</a:t>
            </a:r>
            <a:r>
              <a:rPr sz="1700" spc="-25" dirty="0">
                <a:latin typeface="Open Sans"/>
                <a:cs typeface="Open Sans"/>
              </a:rPr>
              <a:t> </a:t>
            </a:r>
            <a:r>
              <a:rPr sz="1700" dirty="0">
                <a:latin typeface="Open Sans"/>
                <a:cs typeface="Open Sans"/>
              </a:rPr>
              <a:t>lea</a:t>
            </a:r>
            <a:r>
              <a:rPr sz="1700" spc="-5" dirty="0">
                <a:latin typeface="Open Sans"/>
                <a:cs typeface="Open Sans"/>
              </a:rPr>
              <a:t>rne</a:t>
            </a:r>
            <a:r>
              <a:rPr sz="1700" dirty="0">
                <a:latin typeface="Open Sans"/>
                <a:cs typeface="Open Sans"/>
              </a:rPr>
              <a:t>d</a:t>
            </a:r>
            <a:r>
              <a:rPr sz="1700" spc="-3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importance</a:t>
            </a:r>
            <a:r>
              <a:rPr sz="1700" spc="-30" dirty="0">
                <a:latin typeface="Open Sans"/>
                <a:cs typeface="Open Sans"/>
              </a:rPr>
              <a:t> </a:t>
            </a:r>
            <a:r>
              <a:rPr sz="1700" dirty="0">
                <a:latin typeface="Open Sans"/>
                <a:cs typeface="Open Sans"/>
              </a:rPr>
              <a:t>of</a:t>
            </a:r>
            <a:r>
              <a:rPr sz="1700" spc="-10" dirty="0">
                <a:latin typeface="Open Sans"/>
                <a:cs typeface="Open Sans"/>
              </a:rPr>
              <a:t> </a:t>
            </a:r>
            <a:r>
              <a:rPr sz="1700" spc="-5" dirty="0">
                <a:latin typeface="Open Sans"/>
                <a:cs typeface="Open Sans"/>
              </a:rPr>
              <a:t>mod</a:t>
            </a:r>
            <a:r>
              <a:rPr sz="1700" dirty="0">
                <a:latin typeface="Open Sans"/>
                <a:cs typeface="Open Sans"/>
              </a:rPr>
              <a:t>eli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spc="-5" dirty="0">
                <a:latin typeface="Open Sans"/>
                <a:cs typeface="Open Sans"/>
              </a:rPr>
              <a:t>writing</a:t>
            </a:r>
            <a:r>
              <a:rPr sz="1700" dirty="0">
                <a:latin typeface="Open Sans"/>
                <a:cs typeface="Open Sans"/>
              </a:rPr>
              <a:t>,</a:t>
            </a:r>
            <a:r>
              <a:rPr sz="1700" spc="-15" dirty="0">
                <a:latin typeface="Open Sans"/>
                <a:cs typeface="Open Sans"/>
              </a:rPr>
              <a:t> </a:t>
            </a:r>
            <a:r>
              <a:rPr sz="1700" dirty="0">
                <a:latin typeface="Open Sans"/>
                <a:cs typeface="Open Sans"/>
              </a:rPr>
              <a:t>p</a:t>
            </a:r>
            <a:r>
              <a:rPr sz="1700" spc="-40" dirty="0">
                <a:latin typeface="Open Sans"/>
                <a:cs typeface="Open Sans"/>
              </a:rPr>
              <a:t>r</a:t>
            </a:r>
            <a:r>
              <a:rPr sz="1700" dirty="0">
                <a:latin typeface="Open Sans"/>
                <a:cs typeface="Open Sans"/>
              </a:rPr>
              <a:t>eparing</a:t>
            </a:r>
            <a:r>
              <a:rPr sz="1700" spc="-35" dirty="0">
                <a:latin typeface="Open Sans"/>
                <a:cs typeface="Open Sans"/>
              </a:rPr>
              <a:t> </a:t>
            </a:r>
            <a:r>
              <a:rPr sz="1700" dirty="0">
                <a:latin typeface="Open Sans"/>
                <a:cs typeface="Open Sans"/>
              </a:rPr>
              <a:t>for </a:t>
            </a:r>
            <a:r>
              <a:rPr sz="1700" spc="-5" dirty="0">
                <a:latin typeface="Open Sans"/>
                <a:cs typeface="Open Sans"/>
              </a:rPr>
              <a:t>writin</a:t>
            </a:r>
            <a:r>
              <a:rPr sz="1700" dirty="0">
                <a:latin typeface="Open Sans"/>
                <a:cs typeface="Open Sans"/>
              </a:rPr>
              <a:t>g</a:t>
            </a:r>
            <a:r>
              <a:rPr sz="1700" spc="-10" dirty="0">
                <a:latin typeface="Open Sans"/>
                <a:cs typeface="Open Sans"/>
              </a:rPr>
              <a:t> </a:t>
            </a:r>
            <a:r>
              <a:rPr sz="1700" spc="-5" dirty="0">
                <a:latin typeface="Open Sans"/>
                <a:cs typeface="Open Sans"/>
              </a:rPr>
              <a:t>alon</a:t>
            </a:r>
            <a:r>
              <a:rPr sz="1700" dirty="0">
                <a:latin typeface="Open Sans"/>
                <a:cs typeface="Open Sans"/>
              </a:rPr>
              <a:t>g</a:t>
            </a:r>
            <a:r>
              <a:rPr sz="1700" spc="-20" dirty="0">
                <a:latin typeface="Open Sans"/>
                <a:cs typeface="Open Sans"/>
              </a:rPr>
              <a:t> </a:t>
            </a:r>
            <a:r>
              <a:rPr sz="1700" dirty="0">
                <a:latin typeface="Open Sans"/>
                <a:cs typeface="Open Sans"/>
              </a:rPr>
              <a:t>the</a:t>
            </a:r>
            <a:r>
              <a:rPr sz="1700" spc="-25" dirty="0">
                <a:latin typeface="Open Sans"/>
                <a:cs typeface="Open Sans"/>
              </a:rPr>
              <a:t> </a:t>
            </a:r>
            <a:r>
              <a:rPr sz="1700" spc="-5" dirty="0">
                <a:latin typeface="Open Sans"/>
                <a:cs typeface="Open Sans"/>
              </a:rPr>
              <a:t>wa</a:t>
            </a:r>
            <a:r>
              <a:rPr sz="1700" spc="-70" dirty="0">
                <a:latin typeface="Open Sans"/>
                <a:cs typeface="Open Sans"/>
              </a:rPr>
              <a:t>y</a:t>
            </a:r>
            <a:r>
              <a:rPr sz="1700" dirty="0">
                <a:latin typeface="Open Sans"/>
                <a:cs typeface="Open Sans"/>
              </a:rPr>
              <a:t>,</a:t>
            </a:r>
            <a:r>
              <a:rPr sz="1700" spc="-1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c</a:t>
            </a:r>
            <a:r>
              <a:rPr sz="1700" spc="-35" dirty="0">
                <a:latin typeface="Open Sans"/>
                <a:cs typeface="Open Sans"/>
              </a:rPr>
              <a:t>r</a:t>
            </a:r>
            <a:r>
              <a:rPr sz="1700" spc="-5" dirty="0">
                <a:latin typeface="Open Sans"/>
                <a:cs typeface="Open Sans"/>
              </a:rPr>
              <a:t>eatin</a:t>
            </a:r>
            <a:r>
              <a:rPr sz="1700" dirty="0">
                <a:latin typeface="Open Sans"/>
                <a:cs typeface="Open Sans"/>
              </a:rPr>
              <a:t>g</a:t>
            </a:r>
            <a:r>
              <a:rPr sz="1700" spc="-20" dirty="0">
                <a:latin typeface="Open Sans"/>
                <a:cs typeface="Open Sans"/>
              </a:rPr>
              <a:t> </a:t>
            </a:r>
            <a:r>
              <a:rPr sz="1700" dirty="0">
                <a:latin typeface="Open Sans"/>
                <a:cs typeface="Open Sans"/>
              </a:rPr>
              <a:t>opportu</a:t>
            </a:r>
            <a:r>
              <a:rPr sz="1700" spc="-10" dirty="0">
                <a:latin typeface="Open Sans"/>
                <a:cs typeface="Open Sans"/>
              </a:rPr>
              <a:t>n</a:t>
            </a:r>
            <a:r>
              <a:rPr sz="1700" spc="-15" dirty="0">
                <a:latin typeface="Open Sans"/>
                <a:cs typeface="Open Sans"/>
              </a:rPr>
              <a:t>i</a:t>
            </a:r>
            <a:r>
              <a:rPr sz="1700" dirty="0">
                <a:latin typeface="Open Sans"/>
                <a:cs typeface="Open Sans"/>
              </a:rPr>
              <a:t>ti</a:t>
            </a:r>
            <a:r>
              <a:rPr sz="1700" spc="-10" dirty="0">
                <a:latin typeface="Open Sans"/>
                <a:cs typeface="Open Sans"/>
              </a:rPr>
              <a:t>e</a:t>
            </a:r>
            <a:r>
              <a:rPr sz="1700" dirty="0">
                <a:latin typeface="Open Sans"/>
                <a:cs typeface="Open Sans"/>
              </a:rPr>
              <a:t>s</a:t>
            </a:r>
            <a:r>
              <a:rPr sz="1700" spc="-45" dirty="0">
                <a:latin typeface="Open Sans"/>
                <a:cs typeface="Open Sans"/>
              </a:rPr>
              <a:t> </a:t>
            </a:r>
            <a:r>
              <a:rPr sz="1700" dirty="0">
                <a:latin typeface="Open Sans"/>
                <a:cs typeface="Open Sans"/>
              </a:rPr>
              <a:t>for</a:t>
            </a:r>
            <a:r>
              <a:rPr sz="1700" spc="-10" dirty="0">
                <a:latin typeface="Open Sans"/>
                <a:cs typeface="Open Sans"/>
              </a:rPr>
              <a:t> </a:t>
            </a:r>
            <a:r>
              <a:rPr sz="1700" spc="-5" dirty="0">
                <a:latin typeface="Open Sans"/>
                <a:cs typeface="Open Sans"/>
              </a:rPr>
              <a:t>child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45" dirty="0">
                <a:latin typeface="Open Sans"/>
                <a:cs typeface="Open Sans"/>
              </a:rPr>
              <a:t> </a:t>
            </a:r>
            <a:r>
              <a:rPr sz="1700" dirty="0">
                <a:latin typeface="Open Sans"/>
                <a:cs typeface="Open Sans"/>
              </a:rPr>
              <a:t>to</a:t>
            </a:r>
            <a:r>
              <a:rPr sz="1700" spc="-10" dirty="0">
                <a:latin typeface="Open Sans"/>
                <a:cs typeface="Open Sans"/>
              </a:rPr>
              <a:t> </a:t>
            </a:r>
            <a:r>
              <a:rPr sz="1700" spc="-5" dirty="0">
                <a:latin typeface="Open Sans"/>
                <a:cs typeface="Open Sans"/>
              </a:rPr>
              <a:t>write.</a:t>
            </a:r>
            <a:endParaRPr sz="1700">
              <a:latin typeface="Open Sans"/>
              <a:cs typeface="Open Sans"/>
            </a:endParaRPr>
          </a:p>
          <a:p>
            <a:pPr>
              <a:lnSpc>
                <a:spcPct val="100000"/>
              </a:lnSpc>
              <a:spcBef>
                <a:spcPts val="5"/>
              </a:spcBef>
            </a:pPr>
            <a:endParaRPr sz="2100">
              <a:latin typeface="Times New Roman"/>
              <a:cs typeface="Times New Roman"/>
            </a:endParaRPr>
          </a:p>
          <a:p>
            <a:pPr marL="12700">
              <a:lnSpc>
                <a:spcPct val="100000"/>
              </a:lnSpc>
            </a:pPr>
            <a:r>
              <a:rPr sz="1700" dirty="0">
                <a:latin typeface="Open Sans"/>
                <a:cs typeface="Open Sans"/>
              </a:rPr>
              <a:t>In</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is</a:t>
            </a:r>
            <a:r>
              <a:rPr sz="1700" spc="-10" dirty="0">
                <a:latin typeface="Open Sans"/>
                <a:cs typeface="Open Sans"/>
              </a:rPr>
              <a:t> </a:t>
            </a:r>
            <a:r>
              <a:rPr sz="1700" spc="-5" dirty="0">
                <a:latin typeface="Open Sans"/>
                <a:cs typeface="Open Sans"/>
              </a:rPr>
              <a:t>mod</a:t>
            </a:r>
            <a:r>
              <a:rPr sz="1700" spc="-10" dirty="0">
                <a:latin typeface="Open Sans"/>
                <a:cs typeface="Open Sans"/>
              </a:rPr>
              <a:t>u</a:t>
            </a:r>
            <a:r>
              <a:rPr sz="1700" dirty="0">
                <a:latin typeface="Open Sans"/>
                <a:cs typeface="Open Sans"/>
              </a:rPr>
              <a:t>le,</a:t>
            </a:r>
            <a:r>
              <a:rPr sz="1700" spc="-45" dirty="0">
                <a:latin typeface="Open Sans"/>
                <a:cs typeface="Open Sans"/>
              </a:rPr>
              <a:t> </a:t>
            </a:r>
            <a:r>
              <a:rPr sz="1700" dirty="0">
                <a:latin typeface="Open Sans"/>
                <a:cs typeface="Open Sans"/>
              </a:rPr>
              <a:t>you</a:t>
            </a:r>
            <a:r>
              <a:rPr sz="1700" spc="-30" dirty="0">
                <a:latin typeface="Open Sans"/>
                <a:cs typeface="Open Sans"/>
              </a:rPr>
              <a:t> </a:t>
            </a:r>
            <a:r>
              <a:rPr sz="1700" spc="-10" dirty="0">
                <a:latin typeface="Open Sans"/>
                <a:cs typeface="Open Sans"/>
              </a:rPr>
              <a:t>w</a:t>
            </a:r>
            <a:r>
              <a:rPr sz="1700" dirty="0">
                <a:latin typeface="Open Sans"/>
                <a:cs typeface="Open Sans"/>
              </a:rPr>
              <a:t>ill:</a:t>
            </a:r>
            <a:endParaRPr sz="1700">
              <a:latin typeface="Open Sans"/>
              <a:cs typeface="Open Sans"/>
            </a:endParaRPr>
          </a:p>
          <a:p>
            <a:pPr>
              <a:lnSpc>
                <a:spcPct val="100000"/>
              </a:lnSpc>
              <a:spcBef>
                <a:spcPts val="35"/>
              </a:spcBef>
            </a:pPr>
            <a:endParaRPr sz="2100">
              <a:latin typeface="Times New Roman"/>
              <a:cs typeface="Times New Roman"/>
            </a:endParaRPr>
          </a:p>
          <a:p>
            <a:pPr marL="355600" indent="-342900">
              <a:lnSpc>
                <a:spcPct val="100000"/>
              </a:lnSpc>
              <a:buClr>
                <a:srgbClr val="5D7975"/>
              </a:buClr>
              <a:buFont typeface="Wingdings"/>
              <a:buChar char=""/>
              <a:tabLst>
                <a:tab pos="355600" algn="l"/>
              </a:tabLst>
            </a:pPr>
            <a:r>
              <a:rPr sz="1700" spc="5" dirty="0">
                <a:latin typeface="Open Sans"/>
                <a:cs typeface="Open Sans"/>
              </a:rPr>
              <a:t>D</a:t>
            </a:r>
            <a:r>
              <a:rPr sz="1700" dirty="0">
                <a:latin typeface="Open Sans"/>
                <a:cs typeface="Open Sans"/>
              </a:rPr>
              <a:t>i</a:t>
            </a:r>
            <a:r>
              <a:rPr sz="1700" spc="5" dirty="0">
                <a:latin typeface="Open Sans"/>
                <a:cs typeface="Open Sans"/>
              </a:rPr>
              <a:t>sc</a:t>
            </a:r>
            <a:r>
              <a:rPr sz="1700" spc="-35" dirty="0">
                <a:latin typeface="Open Sans"/>
                <a:cs typeface="Open Sans"/>
              </a:rPr>
              <a:t>o</a:t>
            </a:r>
            <a:r>
              <a:rPr sz="1700" dirty="0">
                <a:latin typeface="Open Sans"/>
                <a:cs typeface="Open Sans"/>
              </a:rPr>
              <a:t>v</a:t>
            </a:r>
            <a:r>
              <a:rPr sz="1700" spc="5" dirty="0">
                <a:latin typeface="Open Sans"/>
                <a:cs typeface="Open Sans"/>
              </a:rPr>
              <a:t>e</a:t>
            </a:r>
            <a:r>
              <a:rPr sz="1700" dirty="0">
                <a:latin typeface="Open Sans"/>
                <a:cs typeface="Open Sans"/>
              </a:rPr>
              <a:t>r</a:t>
            </a:r>
            <a:r>
              <a:rPr sz="1700" spc="-45" dirty="0">
                <a:latin typeface="Open Sans"/>
                <a:cs typeface="Open Sans"/>
              </a:rPr>
              <a:t> </a:t>
            </a:r>
            <a:r>
              <a:rPr sz="1700" dirty="0">
                <a:latin typeface="Open Sans"/>
                <a:cs typeface="Open Sans"/>
              </a:rPr>
              <a:t>why </a:t>
            </a:r>
            <a:r>
              <a:rPr sz="1700" spc="5" dirty="0">
                <a:latin typeface="Open Sans"/>
                <a:cs typeface="Open Sans"/>
              </a:rPr>
              <a:t>c</a:t>
            </a:r>
            <a:r>
              <a:rPr sz="1700" dirty="0">
                <a:latin typeface="Open Sans"/>
                <a:cs typeface="Open Sans"/>
              </a:rPr>
              <a:t>hoosi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5" dirty="0">
                <a:latin typeface="Open Sans"/>
                <a:cs typeface="Open Sans"/>
              </a:rPr>
              <a:t>g</a:t>
            </a:r>
            <a:r>
              <a:rPr sz="1700" dirty="0">
                <a:latin typeface="Open Sans"/>
                <a:cs typeface="Open Sans"/>
              </a:rPr>
              <a:t>ht</a:t>
            </a:r>
            <a:r>
              <a:rPr sz="1700" spc="-10" dirty="0">
                <a:latin typeface="Open Sans"/>
                <a:cs typeface="Open Sans"/>
              </a:rPr>
              <a:t> </a:t>
            </a:r>
            <a:r>
              <a:rPr sz="1700" dirty="0">
                <a:latin typeface="Open Sans"/>
                <a:cs typeface="Open Sans"/>
              </a:rPr>
              <a:t>t</a:t>
            </a:r>
            <a:r>
              <a:rPr sz="1700" spc="-30" dirty="0">
                <a:latin typeface="Open Sans"/>
                <a:cs typeface="Open Sans"/>
              </a:rPr>
              <a:t>e</a:t>
            </a:r>
            <a:r>
              <a:rPr sz="1700" dirty="0">
                <a:latin typeface="Open Sans"/>
                <a:cs typeface="Open Sans"/>
              </a:rPr>
              <a:t>xt</a:t>
            </a:r>
            <a:r>
              <a:rPr sz="1700" spc="-25" dirty="0">
                <a:latin typeface="Open Sans"/>
                <a:cs typeface="Open Sans"/>
              </a:rPr>
              <a:t> </a:t>
            </a:r>
            <a:r>
              <a:rPr sz="1700" spc="-5" dirty="0">
                <a:latin typeface="Open Sans"/>
                <a:cs typeface="Open Sans"/>
              </a:rPr>
              <a:t>ma</a:t>
            </a:r>
            <a:r>
              <a:rPr sz="1700" dirty="0">
                <a:latin typeface="Open Sans"/>
                <a:cs typeface="Open Sans"/>
              </a:rPr>
              <a:t>tt</a:t>
            </a:r>
            <a:r>
              <a:rPr sz="1700" spc="5" dirty="0">
                <a:latin typeface="Open Sans"/>
                <a:cs typeface="Open Sans"/>
              </a:rPr>
              <a:t>e</a:t>
            </a:r>
            <a:r>
              <a:rPr sz="1700" spc="-5" dirty="0">
                <a:latin typeface="Open Sans"/>
                <a:cs typeface="Open Sans"/>
              </a:rPr>
              <a:t>r</a:t>
            </a:r>
            <a:r>
              <a:rPr sz="1700" dirty="0">
                <a:latin typeface="Open Sans"/>
                <a:cs typeface="Open Sans"/>
              </a:rPr>
              <a:t>s</a:t>
            </a:r>
            <a:r>
              <a:rPr sz="1700" spc="-5" dirty="0">
                <a:latin typeface="Open Sans"/>
                <a:cs typeface="Open Sans"/>
              </a:rPr>
              <a:t> </a:t>
            </a:r>
            <a:r>
              <a:rPr sz="1700" dirty="0">
                <a:latin typeface="Open Sans"/>
                <a:cs typeface="Open Sans"/>
              </a:rPr>
              <a:t>for </a:t>
            </a:r>
            <a:r>
              <a:rPr sz="1700" spc="-30"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80" dirty="0">
                <a:latin typeface="Open Sans"/>
                <a:cs typeface="Open Sans"/>
              </a:rPr>
              <a:t> </a:t>
            </a:r>
            <a:r>
              <a:rPr sz="1700" spc="-5" dirty="0">
                <a:latin typeface="Open Sans"/>
                <a:cs typeface="Open Sans"/>
              </a:rPr>
              <a:t>aloud</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5080" indent="-342900">
              <a:lnSpc>
                <a:spcPts val="1839"/>
              </a:lnSpc>
              <a:spcBef>
                <a:spcPts val="430"/>
              </a:spcBef>
              <a:buClr>
                <a:srgbClr val="5D7975"/>
              </a:buClr>
              <a:buFont typeface="Wingdings"/>
              <a:buChar char=""/>
              <a:tabLst>
                <a:tab pos="355600" algn="l"/>
              </a:tabLst>
            </a:pPr>
            <a:r>
              <a:rPr sz="1700" spc="-5" dirty="0">
                <a:latin typeface="Open Sans"/>
                <a:cs typeface="Open Sans"/>
              </a:rPr>
              <a:t>Expl</a:t>
            </a:r>
            <a:r>
              <a:rPr sz="1700" spc="5" dirty="0">
                <a:latin typeface="Open Sans"/>
                <a:cs typeface="Open Sans"/>
              </a:rPr>
              <a:t>o</a:t>
            </a:r>
            <a:r>
              <a:rPr sz="1700" spc="-35" dirty="0">
                <a:latin typeface="Open Sans"/>
                <a:cs typeface="Open Sans"/>
              </a:rPr>
              <a:t>r</a:t>
            </a:r>
            <a:r>
              <a:rPr sz="1700" dirty="0">
                <a:latin typeface="Open Sans"/>
                <a:cs typeface="Open Sans"/>
              </a:rPr>
              <a:t>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10"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ways int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tive</a:t>
            </a:r>
            <a:r>
              <a:rPr sz="1700" spc="-40"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55" dirty="0">
                <a:latin typeface="Open Sans"/>
                <a:cs typeface="Open Sans"/>
              </a:rPr>
              <a:t> </a:t>
            </a:r>
            <a:r>
              <a:rPr sz="1700" spc="-5" dirty="0">
                <a:latin typeface="Open Sans"/>
                <a:cs typeface="Open Sans"/>
              </a:rPr>
              <a:t>al</a:t>
            </a:r>
            <a:r>
              <a:rPr sz="1700" spc="5" dirty="0">
                <a:latin typeface="Open Sans"/>
                <a:cs typeface="Open Sans"/>
              </a:rPr>
              <a:t>o</a:t>
            </a:r>
            <a:r>
              <a:rPr sz="1700" dirty="0">
                <a:latin typeface="Open Sans"/>
                <a:cs typeface="Open Sans"/>
              </a:rPr>
              <a:t>uds</a:t>
            </a:r>
            <a:r>
              <a:rPr sz="1700" spc="-35" dirty="0">
                <a:latin typeface="Open Sans"/>
                <a:cs typeface="Open Sans"/>
              </a:rPr>
              <a:t> </a:t>
            </a:r>
            <a:r>
              <a:rPr sz="1700" dirty="0">
                <a:latin typeface="Open Sans"/>
                <a:cs typeface="Open Sans"/>
              </a:rPr>
              <a:t>enhance</a:t>
            </a:r>
            <a:r>
              <a:rPr sz="1700" spc="-40" dirty="0">
                <a:latin typeface="Open Sans"/>
                <a:cs typeface="Open Sans"/>
              </a:rPr>
              <a:t> </a:t>
            </a:r>
            <a:r>
              <a:rPr sz="1700" dirty="0">
                <a:latin typeface="Open Sans"/>
                <a:cs typeface="Open Sans"/>
              </a:rPr>
              <a:t>child</a:t>
            </a:r>
            <a:r>
              <a:rPr sz="1700" spc="-35" dirty="0">
                <a:latin typeface="Open Sans"/>
                <a:cs typeface="Open Sans"/>
              </a:rPr>
              <a:t>r</a:t>
            </a:r>
            <a:r>
              <a:rPr sz="1700" dirty="0">
                <a:latin typeface="Open Sans"/>
                <a:cs typeface="Open Sans"/>
              </a:rPr>
              <a:t>e</a:t>
            </a:r>
            <a:r>
              <a:rPr sz="1700" spc="-25" dirty="0">
                <a:latin typeface="Open Sans"/>
                <a:cs typeface="Open Sans"/>
              </a:rPr>
              <a:t>n</a:t>
            </a:r>
            <a:r>
              <a:rPr sz="1700" spc="-50" dirty="0">
                <a:latin typeface="Open Sans"/>
                <a:cs typeface="Open Sans"/>
              </a:rPr>
              <a:t>’</a:t>
            </a:r>
            <a:r>
              <a:rPr sz="1700" dirty="0">
                <a:latin typeface="Open Sans"/>
                <a:cs typeface="Open Sans"/>
              </a:rPr>
              <a:t>s</a:t>
            </a:r>
            <a:r>
              <a:rPr sz="1700" spc="-45" dirty="0">
                <a:latin typeface="Open Sans"/>
                <a:cs typeface="Open Sans"/>
              </a:rPr>
              <a:t> </a:t>
            </a:r>
            <a:r>
              <a:rPr sz="1700" dirty="0">
                <a:latin typeface="Open Sans"/>
                <a:cs typeface="Open Sans"/>
              </a:rPr>
              <a:t>language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spc="-10" dirty="0">
                <a:latin typeface="Open Sans"/>
                <a:cs typeface="Open Sans"/>
              </a:rPr>
              <a:t>p</a:t>
            </a:r>
            <a:r>
              <a:rPr sz="1700" spc="-5" dirty="0">
                <a:latin typeface="Open Sans"/>
                <a:cs typeface="Open Sans"/>
              </a:rPr>
              <a:t>m</a:t>
            </a:r>
            <a:r>
              <a:rPr sz="1700" spc="5" dirty="0">
                <a:latin typeface="Open Sans"/>
                <a:cs typeface="Open Sans"/>
              </a:rPr>
              <a:t>e</a:t>
            </a:r>
            <a:r>
              <a:rPr sz="1700" spc="-15" dirty="0">
                <a:latin typeface="Open Sans"/>
                <a:cs typeface="Open Sans"/>
              </a:rPr>
              <a:t>n</a:t>
            </a:r>
            <a:r>
              <a:rPr sz="1700" dirty="0">
                <a:latin typeface="Open Sans"/>
                <a:cs typeface="Open Sans"/>
              </a:rPr>
              <a:t>t</a:t>
            </a:r>
            <a:r>
              <a:rPr sz="1700" spc="-45"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th</a:t>
            </a:r>
            <a:r>
              <a:rPr sz="1700" spc="5" dirty="0">
                <a:latin typeface="Open Sans"/>
                <a:cs typeface="Open Sans"/>
              </a:rPr>
              <a:t>e</a:t>
            </a:r>
            <a:r>
              <a:rPr sz="1700" dirty="0">
                <a:latin typeface="Open Sans"/>
                <a:cs typeface="Open Sans"/>
              </a:rPr>
              <a:t>ir</a:t>
            </a:r>
            <a:r>
              <a:rPr sz="1700" spc="-20" dirty="0">
                <a:latin typeface="Open Sans"/>
                <a:cs typeface="Open Sans"/>
              </a:rPr>
              <a:t> </a:t>
            </a:r>
            <a:r>
              <a:rPr sz="1700" dirty="0">
                <a:latin typeface="Open Sans"/>
                <a:cs typeface="Open Sans"/>
              </a:rPr>
              <a:t>int</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st</a:t>
            </a:r>
            <a:r>
              <a:rPr sz="1700" spc="-3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a:t>
            </a:r>
            <a:r>
              <a:rPr sz="1700" spc="5" dirty="0">
                <a:latin typeface="Open Sans"/>
                <a:cs typeface="Open Sans"/>
              </a:rPr>
              <a:t>k</a:t>
            </a:r>
            <a:r>
              <a:rPr sz="1700" dirty="0">
                <a:latin typeface="Open Sans"/>
                <a:cs typeface="Open Sans"/>
              </a:rPr>
              <a:t>s.</a:t>
            </a:r>
            <a:endParaRPr sz="1700">
              <a:latin typeface="Open Sans"/>
              <a:cs typeface="Open Sans"/>
            </a:endParaRPr>
          </a:p>
          <a:p>
            <a:pPr marL="355600" indent="-342900">
              <a:lnSpc>
                <a:spcPts val="1939"/>
              </a:lnSpc>
              <a:spcBef>
                <a:spcPts val="175"/>
              </a:spcBef>
              <a:buClr>
                <a:srgbClr val="5D7975"/>
              </a:buClr>
              <a:buFont typeface="Wingdings"/>
              <a:buChar char=""/>
              <a:tabLst>
                <a:tab pos="355600" algn="l"/>
              </a:tabLst>
            </a:pPr>
            <a:r>
              <a:rPr sz="1700" spc="-5" dirty="0">
                <a:latin typeface="Open Sans"/>
                <a:cs typeface="Open Sans"/>
              </a:rPr>
              <a:t>Exa</a:t>
            </a:r>
            <a:r>
              <a:rPr sz="1700" dirty="0">
                <a:latin typeface="Open Sans"/>
                <a:cs typeface="Open Sans"/>
              </a:rPr>
              <a:t>mine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diff</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nt</a:t>
            </a:r>
            <a:r>
              <a:rPr sz="1700" spc="-35" dirty="0">
                <a:latin typeface="Open Sans"/>
                <a:cs typeface="Open Sans"/>
              </a:rPr>
              <a:t> </a:t>
            </a:r>
            <a:r>
              <a:rPr sz="1700" dirty="0">
                <a:latin typeface="Open Sans"/>
                <a:cs typeface="Open Sans"/>
              </a:rPr>
              <a:t>ways</a:t>
            </a:r>
            <a:r>
              <a:rPr sz="1700" spc="-10" dirty="0">
                <a:latin typeface="Open Sans"/>
                <a:cs typeface="Open Sans"/>
              </a:rPr>
              <a:t> </a:t>
            </a:r>
            <a:r>
              <a:rPr sz="1700" spc="5" dirty="0">
                <a:latin typeface="Open Sans"/>
                <a:cs typeface="Open Sans"/>
              </a:rPr>
              <a:t>c</a:t>
            </a:r>
            <a:r>
              <a:rPr sz="1700" dirty="0">
                <a:latin typeface="Open Sans"/>
                <a:cs typeface="Open Sans"/>
              </a:rPr>
              <a:t>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50" dirty="0">
                <a:latin typeface="Open Sans"/>
                <a:cs typeface="Open Sans"/>
              </a:rPr>
              <a:t> </a:t>
            </a:r>
            <a:r>
              <a:rPr sz="1700" spc="5" dirty="0">
                <a:latin typeface="Open Sans"/>
                <a:cs typeface="Open Sans"/>
              </a:rPr>
              <a:t>c</a:t>
            </a:r>
            <a:r>
              <a:rPr sz="1700" spc="-5" dirty="0">
                <a:latin typeface="Open Sans"/>
                <a:cs typeface="Open Sans"/>
              </a:rPr>
              <a:t>a</a:t>
            </a:r>
            <a:r>
              <a:rPr sz="1700" dirty="0">
                <a:latin typeface="Open Sans"/>
                <a:cs typeface="Open Sans"/>
              </a:rPr>
              <a:t>n</a:t>
            </a:r>
            <a:r>
              <a:rPr sz="1700" spc="-10" dirty="0">
                <a:latin typeface="Open Sans"/>
                <a:cs typeface="Open Sans"/>
              </a:rPr>
              <a:t> </a:t>
            </a:r>
            <a:r>
              <a:rPr sz="1700" spc="5" dirty="0">
                <a:latin typeface="Open Sans"/>
                <a:cs typeface="Open Sans"/>
              </a:rPr>
              <a:t>e</a:t>
            </a:r>
            <a:r>
              <a:rPr sz="1700" dirty="0">
                <a:latin typeface="Open Sans"/>
                <a:cs typeface="Open Sans"/>
              </a:rPr>
              <a:t>ng</a:t>
            </a:r>
            <a:r>
              <a:rPr sz="1700" spc="5" dirty="0">
                <a:latin typeface="Open Sans"/>
                <a:cs typeface="Open Sans"/>
              </a:rPr>
              <a:t>a</a:t>
            </a:r>
            <a:r>
              <a:rPr sz="1700" dirty="0">
                <a:latin typeface="Open Sans"/>
                <a:cs typeface="Open Sans"/>
              </a:rPr>
              <a:t>ge</a:t>
            </a:r>
            <a:r>
              <a:rPr sz="1700" spc="-15" dirty="0">
                <a:latin typeface="Open Sans"/>
                <a:cs typeface="Open Sans"/>
              </a:rPr>
              <a:t> </a:t>
            </a:r>
            <a:r>
              <a:rPr sz="1700" dirty="0">
                <a:latin typeface="Open Sans"/>
                <a:cs typeface="Open Sans"/>
              </a:rPr>
              <a:t>with</a:t>
            </a:r>
            <a:r>
              <a:rPr sz="1700" spc="-15"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atu</a:t>
            </a:r>
            <a:r>
              <a:rPr sz="1700" spc="-30" dirty="0">
                <a:latin typeface="Open Sans"/>
                <a:cs typeface="Open Sans"/>
              </a:rPr>
              <a:t>r</a:t>
            </a:r>
            <a:r>
              <a:rPr sz="1700" dirty="0">
                <a:latin typeface="Open Sans"/>
                <a:cs typeface="Open Sans"/>
              </a:rPr>
              <a:t>e</a:t>
            </a:r>
            <a:r>
              <a:rPr sz="1700" spc="-30" dirty="0">
                <a:latin typeface="Open Sans"/>
                <a:cs typeface="Open Sans"/>
              </a:rPr>
              <a:t> </a:t>
            </a:r>
            <a:r>
              <a:rPr sz="1700" spc="-5" dirty="0">
                <a:latin typeface="Open Sans"/>
                <a:cs typeface="Open Sans"/>
              </a:rPr>
              <a:t>and</a:t>
            </a:r>
            <a:endParaRPr sz="1700">
              <a:latin typeface="Open Sans"/>
              <a:cs typeface="Open Sans"/>
            </a:endParaRPr>
          </a:p>
          <a:p>
            <a:pPr marL="355600">
              <a:lnSpc>
                <a:spcPts val="1939"/>
              </a:lnSpc>
            </a:pPr>
            <a:r>
              <a:rPr sz="1700" dirty="0">
                <a:latin typeface="Open Sans"/>
                <a:cs typeface="Open Sans"/>
              </a:rPr>
              <a:t>informational</a:t>
            </a:r>
            <a:r>
              <a:rPr sz="1700" spc="-45" dirty="0">
                <a:latin typeface="Open Sans"/>
                <a:cs typeface="Open Sans"/>
              </a:rPr>
              <a:t> </a:t>
            </a:r>
            <a:r>
              <a:rPr sz="1700" dirty="0">
                <a:latin typeface="Open Sans"/>
                <a:cs typeface="Open Sans"/>
              </a:rPr>
              <a:t>t</a:t>
            </a:r>
            <a:r>
              <a:rPr sz="1700" spc="-35" dirty="0">
                <a:latin typeface="Open Sans"/>
                <a:cs typeface="Open Sans"/>
              </a:rPr>
              <a:t>e</a:t>
            </a:r>
            <a:r>
              <a:rPr sz="1700" dirty="0">
                <a:latin typeface="Open Sans"/>
                <a:cs typeface="Open Sans"/>
              </a:rPr>
              <a:t>xt.</a:t>
            </a:r>
            <a:endParaRPr sz="1700">
              <a:latin typeface="Open Sans"/>
              <a:cs typeface="Open Sans"/>
            </a:endParaRPr>
          </a:p>
        </p:txBody>
      </p:sp>
      <p:sp>
        <p:nvSpPr>
          <p:cNvPr id="4" name="object 4"/>
          <p:cNvSpPr/>
          <p:nvPr/>
        </p:nvSpPr>
        <p:spPr>
          <a:xfrm>
            <a:off x="396240" y="420877"/>
            <a:ext cx="5485130" cy="51511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685409" y="420877"/>
            <a:ext cx="1563242" cy="515112"/>
          </a:xfrm>
          <a:prstGeom prst="rect">
            <a:avLst/>
          </a:prstGeom>
          <a:blipFill>
            <a:blip r:embed="rId4"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733707"/>
            <a:ext cx="8001634" cy="3573145"/>
          </a:xfrm>
          <a:prstGeom prst="rect">
            <a:avLst/>
          </a:prstGeom>
        </p:spPr>
        <p:txBody>
          <a:bodyPr vert="horz" wrap="square" lIns="0" tIns="0" rIns="0" bIns="0" rtlCol="0">
            <a:spAutoFit/>
          </a:bodyPr>
          <a:lstStyle/>
          <a:p>
            <a:pPr marL="12700">
              <a:lnSpc>
                <a:spcPct val="100000"/>
              </a:lnSpc>
            </a:pPr>
            <a:r>
              <a:rPr sz="2000" b="1" dirty="0">
                <a:latin typeface="Open Sans"/>
                <a:cs typeface="Open Sans"/>
              </a:rPr>
              <a:t>Learner Ou</a:t>
            </a:r>
            <a:r>
              <a:rPr sz="2000" b="1" spc="-10" dirty="0">
                <a:latin typeface="Open Sans"/>
                <a:cs typeface="Open Sans"/>
              </a:rPr>
              <a:t>t</a:t>
            </a:r>
            <a:r>
              <a:rPr sz="2000" b="1" spc="-5" dirty="0">
                <a:latin typeface="Open Sans"/>
                <a:cs typeface="Open Sans"/>
              </a:rPr>
              <a:t>co</a:t>
            </a:r>
            <a:r>
              <a:rPr sz="2000" b="1" spc="-10" dirty="0">
                <a:latin typeface="Open Sans"/>
                <a:cs typeface="Open Sans"/>
              </a:rPr>
              <a:t>m</a:t>
            </a:r>
            <a:r>
              <a:rPr sz="2000" b="1" dirty="0">
                <a:latin typeface="Open Sans"/>
                <a:cs typeface="Open Sans"/>
              </a:rPr>
              <a:t>es</a:t>
            </a:r>
            <a:r>
              <a:rPr sz="2000" dirty="0">
                <a:latin typeface="Open Sans"/>
                <a:cs typeface="Open Sans"/>
              </a:rPr>
              <a:t>:</a:t>
            </a:r>
            <a:endParaRPr sz="2000">
              <a:latin typeface="Open Sans"/>
              <a:cs typeface="Open Sans"/>
            </a:endParaRPr>
          </a:p>
          <a:p>
            <a:pPr>
              <a:lnSpc>
                <a:spcPct val="100000"/>
              </a:lnSpc>
              <a:spcBef>
                <a:spcPts val="28"/>
              </a:spcBef>
            </a:pPr>
            <a:endParaRPr sz="2900">
              <a:latin typeface="Times New Roman"/>
              <a:cs typeface="Times New Roman"/>
            </a:endParaRPr>
          </a:p>
          <a:p>
            <a:pPr marL="355600" marR="139700" indent="-342900">
              <a:lnSpc>
                <a:spcPct val="100000"/>
              </a:lnSpc>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O1:</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des</a:t>
            </a:r>
            <a:r>
              <a:rPr sz="2000" spc="5" dirty="0">
                <a:latin typeface="Open Sans"/>
                <a:cs typeface="Open Sans"/>
              </a:rPr>
              <a:t>c</a:t>
            </a:r>
            <a:r>
              <a:rPr sz="2000" spc="-5" dirty="0">
                <a:latin typeface="Open Sans"/>
                <a:cs typeface="Open Sans"/>
              </a:rPr>
              <a:t>ri</a:t>
            </a:r>
            <a:r>
              <a:rPr sz="2000" spc="-10" dirty="0">
                <a:latin typeface="Open Sans"/>
                <a:cs typeface="Open Sans"/>
              </a:rPr>
              <a:t>b</a:t>
            </a:r>
            <a:r>
              <a:rPr sz="2000" dirty="0">
                <a:latin typeface="Open Sans"/>
                <a:cs typeface="Open Sans"/>
              </a:rPr>
              <a:t>e</a:t>
            </a:r>
            <a:r>
              <a:rPr sz="2000" spc="-25" dirty="0">
                <a:latin typeface="Open Sans"/>
                <a:cs typeface="Open Sans"/>
              </a:rPr>
              <a:t> </a:t>
            </a:r>
            <a:r>
              <a:rPr sz="2000" dirty="0">
                <a:latin typeface="Open Sans"/>
                <a:cs typeface="Open Sans"/>
              </a:rPr>
              <a:t>why</a:t>
            </a:r>
            <a:r>
              <a:rPr sz="2000" spc="-1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a:t>
            </a:r>
            <a:r>
              <a:rPr sz="2000" spc="-10" dirty="0">
                <a:latin typeface="Open Sans"/>
                <a:cs typeface="Open Sans"/>
              </a:rPr>
              <a:t>l</a:t>
            </a:r>
            <a:r>
              <a:rPr sz="2000" dirty="0">
                <a:latin typeface="Open Sans"/>
                <a:cs typeface="Open Sans"/>
              </a:rPr>
              <a:t>oud</a:t>
            </a:r>
            <a:r>
              <a:rPr sz="2000" spc="-5" dirty="0">
                <a:latin typeface="Open Sans"/>
                <a:cs typeface="Open Sans"/>
              </a:rPr>
              <a:t> an</a:t>
            </a:r>
            <a:r>
              <a:rPr sz="2000" dirty="0">
                <a:latin typeface="Open Sans"/>
                <a:cs typeface="Open Sans"/>
              </a:rPr>
              <a:t>d</a:t>
            </a:r>
            <a:r>
              <a:rPr sz="2000" spc="-10" dirty="0">
                <a:latin typeface="Open Sans"/>
                <a:cs typeface="Open Sans"/>
              </a:rPr>
              <a:t> </a:t>
            </a:r>
            <a:r>
              <a:rPr sz="2000" spc="-5" dirty="0">
                <a:latin typeface="Open Sans"/>
                <a:cs typeface="Open Sans"/>
              </a:rPr>
              <a:t>sele</a:t>
            </a:r>
            <a:r>
              <a:rPr sz="2000" spc="5" dirty="0">
                <a:latin typeface="Open Sans"/>
                <a:cs typeface="Open Sans"/>
              </a:rPr>
              <a:t>c</a:t>
            </a:r>
            <a:r>
              <a:rPr sz="2000" dirty="0">
                <a:latin typeface="Open Sans"/>
                <a:cs typeface="Open Sans"/>
              </a:rPr>
              <a:t>ti</a:t>
            </a:r>
            <a:r>
              <a:rPr sz="2000" spc="-10" dirty="0">
                <a:latin typeface="Open Sans"/>
                <a:cs typeface="Open Sans"/>
              </a:rPr>
              <a:t>n</a:t>
            </a:r>
            <a:r>
              <a:rPr sz="2000" dirty="0">
                <a:latin typeface="Open Sans"/>
                <a:cs typeface="Open Sans"/>
              </a:rPr>
              <a:t>g</a:t>
            </a:r>
            <a:r>
              <a:rPr sz="2000" spc="-35" dirty="0">
                <a:latin typeface="Open Sans"/>
                <a:cs typeface="Open Sans"/>
              </a:rPr>
              <a:t> </a:t>
            </a:r>
            <a:r>
              <a:rPr sz="2000" spc="-5" dirty="0">
                <a:latin typeface="Open Sans"/>
                <a:cs typeface="Open Sans"/>
              </a:rPr>
              <a:t>the ri</a:t>
            </a:r>
            <a:r>
              <a:rPr sz="2000" spc="-10" dirty="0">
                <a:latin typeface="Open Sans"/>
                <a:cs typeface="Open Sans"/>
              </a:rPr>
              <a:t>gh</a:t>
            </a:r>
            <a:r>
              <a:rPr sz="2000" dirty="0">
                <a:latin typeface="Open Sans"/>
                <a:cs typeface="Open Sans"/>
              </a:rPr>
              <a:t>t </a:t>
            </a:r>
            <a:r>
              <a:rPr sz="2000" spc="-10" dirty="0">
                <a:latin typeface="Open Sans"/>
                <a:cs typeface="Open Sans"/>
              </a:rPr>
              <a:t>b</a:t>
            </a:r>
            <a:r>
              <a:rPr sz="2000" dirty="0">
                <a:latin typeface="Open Sans"/>
                <a:cs typeface="Open Sans"/>
              </a:rPr>
              <a:t>ook</a:t>
            </a:r>
            <a:r>
              <a:rPr sz="2000" spc="10" dirty="0">
                <a:latin typeface="Open Sans"/>
                <a:cs typeface="Open Sans"/>
              </a:rPr>
              <a:t> </a:t>
            </a:r>
            <a:r>
              <a:rPr sz="2000" spc="-5" dirty="0">
                <a:latin typeface="Open Sans"/>
                <a:cs typeface="Open Sans"/>
              </a:rPr>
              <a:t>s</a:t>
            </a:r>
            <a:r>
              <a:rPr sz="2000" spc="5" dirty="0">
                <a:latin typeface="Open Sans"/>
                <a:cs typeface="Open Sans"/>
              </a:rPr>
              <a:t>e</a:t>
            </a:r>
            <a:r>
              <a:rPr sz="2000" spc="-5" dirty="0">
                <a:latin typeface="Open Sans"/>
                <a:cs typeface="Open Sans"/>
              </a:rPr>
              <a:t>t</a:t>
            </a:r>
            <a:r>
              <a:rPr sz="2000" dirty="0">
                <a:latin typeface="Open Sans"/>
                <a:cs typeface="Open Sans"/>
              </a:rPr>
              <a:t>s</a:t>
            </a:r>
            <a:r>
              <a:rPr sz="2000" spc="-25" dirty="0">
                <a:latin typeface="Open Sans"/>
                <a:cs typeface="Open Sans"/>
              </a:rPr>
              <a:t> </a:t>
            </a:r>
            <a:r>
              <a:rPr sz="2000" spc="-5" dirty="0">
                <a:latin typeface="Open Sans"/>
                <a:cs typeface="Open Sans"/>
              </a:rPr>
              <a:t>matter.</a:t>
            </a:r>
            <a:endParaRPr sz="2000">
              <a:latin typeface="Open Sans"/>
              <a:cs typeface="Open Sans"/>
            </a:endParaRPr>
          </a:p>
          <a:p>
            <a:pPr marL="355600" marR="5080"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a:t>
            </a:r>
            <a:r>
              <a:rPr sz="2000" spc="-10" dirty="0">
                <a:latin typeface="Open Sans"/>
                <a:cs typeface="Open Sans"/>
              </a:rPr>
              <a:t>2</a:t>
            </a:r>
            <a:r>
              <a:rPr sz="2000" dirty="0">
                <a:latin typeface="Open Sans"/>
                <a:cs typeface="Open Sans"/>
              </a:rPr>
              <a:t>: Lea</a:t>
            </a:r>
            <a:r>
              <a:rPr sz="2000" spc="-5" dirty="0">
                <a:latin typeface="Open Sans"/>
                <a:cs typeface="Open Sans"/>
              </a:rPr>
              <a:t>r</a:t>
            </a:r>
            <a:r>
              <a:rPr sz="2000" spc="-10" dirty="0">
                <a:latin typeface="Open Sans"/>
                <a:cs typeface="Open Sans"/>
              </a:rPr>
              <a:t>n</a:t>
            </a:r>
            <a:r>
              <a:rPr sz="2000" spc="-5" dirty="0">
                <a:latin typeface="Open Sans"/>
                <a:cs typeface="Open Sans"/>
              </a:rPr>
              <a:t>er</a:t>
            </a:r>
            <a:r>
              <a:rPr sz="2000" dirty="0">
                <a:latin typeface="Open Sans"/>
                <a:cs typeface="Open Sans"/>
              </a:rPr>
              <a:t>s</a:t>
            </a:r>
            <a:r>
              <a:rPr sz="2000" spc="-25" dirty="0">
                <a:latin typeface="Open Sans"/>
                <a:cs typeface="Open Sans"/>
              </a:rPr>
              <a:t> </a:t>
            </a:r>
            <a:r>
              <a:rPr sz="2000" dirty="0">
                <a:latin typeface="Open Sans"/>
                <a:cs typeface="Open Sans"/>
              </a:rPr>
              <a:t>will</a:t>
            </a:r>
            <a:r>
              <a:rPr sz="2000" spc="-30" dirty="0">
                <a:latin typeface="Open Sans"/>
                <a:cs typeface="Open Sans"/>
              </a:rPr>
              <a:t> </a:t>
            </a:r>
            <a:r>
              <a:rPr sz="2000" spc="-35" dirty="0">
                <a:latin typeface="Open Sans"/>
                <a:cs typeface="Open Sans"/>
              </a:rPr>
              <a:t>e</a:t>
            </a:r>
            <a:r>
              <a:rPr sz="2000" spc="-10" dirty="0">
                <a:latin typeface="Open Sans"/>
                <a:cs typeface="Open Sans"/>
              </a:rPr>
              <a:t>x</a:t>
            </a:r>
            <a:r>
              <a:rPr sz="2000" dirty="0">
                <a:latin typeface="Open Sans"/>
                <a:cs typeface="Open Sans"/>
              </a:rPr>
              <a:t>p</a:t>
            </a:r>
            <a:r>
              <a:rPr sz="2000" spc="-10" dirty="0">
                <a:latin typeface="Open Sans"/>
                <a:cs typeface="Open Sans"/>
              </a:rPr>
              <a:t>l</a:t>
            </a:r>
            <a:r>
              <a:rPr sz="2000" dirty="0">
                <a:latin typeface="Open Sans"/>
                <a:cs typeface="Open Sans"/>
              </a:rPr>
              <a:t>o</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ways</a:t>
            </a:r>
            <a:r>
              <a:rPr sz="2000" spc="-25" dirty="0">
                <a:latin typeface="Open Sans"/>
                <a:cs typeface="Open Sans"/>
              </a:rPr>
              <a:t> </a:t>
            </a:r>
            <a:r>
              <a:rPr sz="2000" dirty="0">
                <a:latin typeface="Open Sans"/>
                <a:cs typeface="Open Sans"/>
              </a:rPr>
              <a:t>i</a:t>
            </a:r>
            <a:r>
              <a:rPr sz="2000" spc="-15" dirty="0">
                <a:latin typeface="Open Sans"/>
                <a:cs typeface="Open Sans"/>
              </a:rPr>
              <a:t>n</a:t>
            </a:r>
            <a:r>
              <a:rPr sz="2000" dirty="0">
                <a:latin typeface="Open Sans"/>
                <a:cs typeface="Open Sans"/>
              </a:rPr>
              <a:t>te</a:t>
            </a:r>
            <a:r>
              <a:rPr sz="2000" spc="-40" dirty="0">
                <a:latin typeface="Open Sans"/>
                <a:cs typeface="Open Sans"/>
              </a:rPr>
              <a:t>r</a:t>
            </a:r>
            <a:r>
              <a:rPr sz="2000" spc="-5" dirty="0">
                <a:latin typeface="Open Sans"/>
                <a:cs typeface="Open Sans"/>
              </a:rPr>
              <a:t>act</a:t>
            </a:r>
            <a:r>
              <a:rPr sz="2000" spc="-10" dirty="0">
                <a:latin typeface="Open Sans"/>
                <a:cs typeface="Open Sans"/>
              </a:rPr>
              <a:t>i</a:t>
            </a:r>
            <a:r>
              <a:rPr sz="2000" dirty="0">
                <a:latin typeface="Open Sans"/>
                <a:cs typeface="Open Sans"/>
              </a:rPr>
              <a:t>ve</a:t>
            </a:r>
            <a:r>
              <a:rPr sz="2000" spc="-3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a:t>
            </a:r>
            <a:r>
              <a:rPr sz="2000" spc="-10" dirty="0">
                <a:latin typeface="Open Sans"/>
                <a:cs typeface="Open Sans"/>
              </a:rPr>
              <a:t>u</a:t>
            </a:r>
            <a:r>
              <a:rPr sz="2000" dirty="0">
                <a:latin typeface="Open Sans"/>
                <a:cs typeface="Open Sans"/>
              </a:rPr>
              <a:t>ds</a:t>
            </a:r>
            <a:r>
              <a:rPr sz="2000" spc="-20" dirty="0">
                <a:latin typeface="Open Sans"/>
                <a:cs typeface="Open Sans"/>
              </a:rPr>
              <a:t> </a:t>
            </a:r>
            <a:r>
              <a:rPr sz="2000" spc="-5" dirty="0">
                <a:latin typeface="Open Sans"/>
                <a:cs typeface="Open Sans"/>
              </a:rPr>
              <a:t>can sup</a:t>
            </a:r>
            <a:r>
              <a:rPr sz="2000" dirty="0">
                <a:latin typeface="Open Sans"/>
                <a:cs typeface="Open Sans"/>
              </a:rPr>
              <a:t>port</a:t>
            </a:r>
            <a:r>
              <a:rPr sz="2000" spc="-25" dirty="0">
                <a:latin typeface="Open Sans"/>
                <a:cs typeface="Open Sans"/>
              </a:rPr>
              <a:t> </a:t>
            </a:r>
            <a:r>
              <a:rPr sz="2000" dirty="0">
                <a:latin typeface="Open Sans"/>
                <a:cs typeface="Open Sans"/>
              </a:rPr>
              <a:t>la</a:t>
            </a:r>
            <a:r>
              <a:rPr sz="2000" spc="-10" dirty="0">
                <a:latin typeface="Open Sans"/>
                <a:cs typeface="Open Sans"/>
              </a:rPr>
              <a:t>ngu</a:t>
            </a:r>
            <a:r>
              <a:rPr sz="2000" spc="-5" dirty="0">
                <a:latin typeface="Open Sans"/>
                <a:cs typeface="Open Sans"/>
              </a:rPr>
              <a:t>ag</a:t>
            </a:r>
            <a:r>
              <a:rPr sz="2000" dirty="0">
                <a:latin typeface="Open Sans"/>
                <a:cs typeface="Open Sans"/>
              </a:rPr>
              <a:t>e</a:t>
            </a:r>
            <a:r>
              <a:rPr sz="2000" spc="5" dirty="0">
                <a:latin typeface="Open Sans"/>
                <a:cs typeface="Open Sans"/>
              </a:rPr>
              <a:t> </a:t>
            </a:r>
            <a:r>
              <a:rPr sz="2000" dirty="0">
                <a:latin typeface="Open Sans"/>
                <a:cs typeface="Open Sans"/>
              </a:rPr>
              <a:t>d</a:t>
            </a:r>
            <a:r>
              <a:rPr sz="2000" spc="-40" dirty="0">
                <a:latin typeface="Open Sans"/>
                <a:cs typeface="Open Sans"/>
              </a:rPr>
              <a:t>e</a:t>
            </a:r>
            <a:r>
              <a:rPr sz="2000" dirty="0">
                <a:latin typeface="Open Sans"/>
                <a:cs typeface="Open Sans"/>
              </a:rPr>
              <a:t>v</a:t>
            </a:r>
            <a:r>
              <a:rPr sz="2000" spc="5" dirty="0">
                <a:latin typeface="Open Sans"/>
                <a:cs typeface="Open Sans"/>
              </a:rPr>
              <a:t>e</a:t>
            </a:r>
            <a:r>
              <a:rPr sz="2000" dirty="0">
                <a:latin typeface="Open Sans"/>
                <a:cs typeface="Open Sans"/>
              </a:rPr>
              <a:t>lop</a:t>
            </a:r>
            <a:r>
              <a:rPr sz="2000" spc="-10" dirty="0">
                <a:latin typeface="Open Sans"/>
                <a:cs typeface="Open Sans"/>
              </a:rPr>
              <a:t>m</a:t>
            </a:r>
            <a:r>
              <a:rPr sz="2000" spc="-5" dirty="0">
                <a:latin typeface="Open Sans"/>
                <a:cs typeface="Open Sans"/>
              </a:rPr>
              <a:t>en</a:t>
            </a:r>
            <a:r>
              <a:rPr sz="2000" dirty="0">
                <a:latin typeface="Open Sans"/>
                <a:cs typeface="Open Sans"/>
              </a:rPr>
              <a:t>t</a:t>
            </a:r>
            <a:r>
              <a:rPr sz="2000" spc="-20" dirty="0">
                <a:latin typeface="Open Sans"/>
                <a:cs typeface="Open Sans"/>
              </a:rPr>
              <a:t> </a:t>
            </a:r>
            <a:r>
              <a:rPr sz="2000" spc="-5" dirty="0">
                <a:latin typeface="Open Sans"/>
                <a:cs typeface="Open Sans"/>
              </a:rPr>
              <a:t>an</a:t>
            </a:r>
            <a:r>
              <a:rPr sz="2000" dirty="0">
                <a:latin typeface="Open Sans"/>
                <a:cs typeface="Open Sans"/>
              </a:rPr>
              <a:t>d</a:t>
            </a:r>
            <a:r>
              <a:rPr sz="2000" spc="-10" dirty="0">
                <a:latin typeface="Open Sans"/>
                <a:cs typeface="Open Sans"/>
              </a:rPr>
              <a:t> l</a:t>
            </a:r>
            <a:r>
              <a:rPr sz="2000" dirty="0">
                <a:latin typeface="Open Sans"/>
                <a:cs typeface="Open Sans"/>
              </a:rPr>
              <a:t>earni</a:t>
            </a:r>
            <a:r>
              <a:rPr sz="2000" spc="-15"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for</a:t>
            </a:r>
            <a:r>
              <a:rPr sz="2000" spc="-2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dirty="0">
                <a:latin typeface="Open Sans"/>
                <a:cs typeface="Open Sans"/>
              </a:rPr>
              <a:t>b</a:t>
            </a:r>
            <a:r>
              <a:rPr sz="2000" spc="-10" dirty="0">
                <a:latin typeface="Open Sans"/>
                <a:cs typeface="Open Sans"/>
              </a:rPr>
              <a:t>i</a:t>
            </a:r>
            <a:r>
              <a:rPr sz="2000" spc="-5" dirty="0">
                <a:latin typeface="Open Sans"/>
                <a:cs typeface="Open Sans"/>
              </a:rPr>
              <a:t>rt</a:t>
            </a:r>
            <a:r>
              <a:rPr sz="2000" dirty="0">
                <a:latin typeface="Open Sans"/>
                <a:cs typeface="Open Sans"/>
              </a:rPr>
              <a:t>h</a:t>
            </a:r>
            <a:r>
              <a:rPr sz="2000" spc="-10" dirty="0">
                <a:latin typeface="Open Sans"/>
                <a:cs typeface="Open Sans"/>
              </a:rPr>
              <a:t> </a:t>
            </a:r>
            <a:r>
              <a:rPr sz="2000" spc="-5" dirty="0">
                <a:latin typeface="Open Sans"/>
                <a:cs typeface="Open Sans"/>
              </a:rPr>
              <a:t>to </a:t>
            </a:r>
            <a:r>
              <a:rPr sz="2000" dirty="0">
                <a:latin typeface="Open Sans"/>
                <a:cs typeface="Open Sans"/>
              </a:rPr>
              <a:t>fiv</a:t>
            </a:r>
            <a:r>
              <a:rPr sz="2000" spc="5" dirty="0">
                <a:latin typeface="Open Sans"/>
                <a:cs typeface="Open Sans"/>
              </a:rPr>
              <a:t>e</a:t>
            </a:r>
            <a:r>
              <a:rPr sz="2000" dirty="0">
                <a:latin typeface="Open Sans"/>
                <a:cs typeface="Open Sans"/>
              </a:rPr>
              <a:t>.</a:t>
            </a:r>
            <a:endParaRPr sz="2000">
              <a:latin typeface="Open Sans"/>
              <a:cs typeface="Open Sans"/>
            </a:endParaRPr>
          </a:p>
          <a:p>
            <a:pPr marL="355600" marR="46355"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O3:</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0" dirty="0">
                <a:latin typeface="Open Sans"/>
                <a:cs typeface="Open Sans"/>
              </a:rPr>
              <a:t>un</a:t>
            </a:r>
            <a:r>
              <a:rPr sz="2000" dirty="0">
                <a:latin typeface="Open Sans"/>
                <a:cs typeface="Open Sans"/>
              </a:rPr>
              <a:t>it</a:t>
            </a:r>
            <a:r>
              <a:rPr sz="2000" spc="-10"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a:t>
            </a:r>
            <a:r>
              <a:rPr sz="2000" spc="-10" dirty="0">
                <a:latin typeface="Open Sans"/>
                <a:cs typeface="Open Sans"/>
              </a:rPr>
              <a:t>u</a:t>
            </a:r>
            <a:r>
              <a:rPr sz="2000" dirty="0">
                <a:latin typeface="Open Sans"/>
                <a:cs typeface="Open Sans"/>
              </a:rPr>
              <a:t>dy</a:t>
            </a:r>
            <a:r>
              <a:rPr sz="2000" spc="-5" dirty="0">
                <a:latin typeface="Open Sans"/>
                <a:cs typeface="Open Sans"/>
              </a:rPr>
              <a:t> </a:t>
            </a:r>
            <a:r>
              <a:rPr sz="2000" spc="-10" dirty="0">
                <a:latin typeface="Open Sans"/>
                <a:cs typeface="Open Sans"/>
              </a:rPr>
              <a:t>in</a:t>
            </a:r>
            <a:r>
              <a:rPr sz="2000" dirty="0">
                <a:latin typeface="Open Sans"/>
                <a:cs typeface="Open Sans"/>
              </a:rPr>
              <a:t>cl</a:t>
            </a:r>
            <a:r>
              <a:rPr sz="2000" spc="-10" dirty="0">
                <a:latin typeface="Open Sans"/>
                <a:cs typeface="Open Sans"/>
              </a:rPr>
              <a:t>u</a:t>
            </a:r>
            <a:r>
              <a:rPr sz="2000" dirty="0">
                <a:latin typeface="Open Sans"/>
                <a:cs typeface="Open Sans"/>
              </a:rPr>
              <a:t>d</a:t>
            </a:r>
            <a:r>
              <a:rPr sz="2000" spc="-10" dirty="0">
                <a:latin typeface="Open Sans"/>
                <a:cs typeface="Open Sans"/>
              </a:rPr>
              <a:t>in</a:t>
            </a:r>
            <a:r>
              <a:rPr sz="2000" dirty="0">
                <a:latin typeface="Open Sans"/>
                <a:cs typeface="Open Sans"/>
              </a:rPr>
              <a:t>g</a:t>
            </a:r>
            <a:r>
              <a:rPr sz="2000" spc="-5" dirty="0">
                <a:latin typeface="Open Sans"/>
                <a:cs typeface="Open Sans"/>
              </a:rPr>
              <a:t> </a:t>
            </a:r>
            <a:r>
              <a:rPr sz="2000" dirty="0">
                <a:latin typeface="Open Sans"/>
                <a:cs typeface="Open Sans"/>
              </a:rPr>
              <a:t>a t</a:t>
            </a:r>
            <a:r>
              <a:rPr sz="2000" spc="-30" dirty="0">
                <a:latin typeface="Open Sans"/>
                <a:cs typeface="Open Sans"/>
              </a:rPr>
              <a:t>e</a:t>
            </a:r>
            <a:r>
              <a:rPr sz="2000" spc="-10" dirty="0">
                <a:latin typeface="Open Sans"/>
                <a:cs typeface="Open Sans"/>
              </a:rPr>
              <a:t>x</a:t>
            </a:r>
            <a:r>
              <a:rPr sz="2000" dirty="0">
                <a:latin typeface="Open Sans"/>
                <a:cs typeface="Open Sans"/>
              </a:rPr>
              <a:t>t</a:t>
            </a:r>
            <a:r>
              <a:rPr sz="2000" spc="-15"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t</a:t>
            </a:r>
            <a:r>
              <a:rPr sz="2000" spc="-15" dirty="0">
                <a:latin typeface="Open Sans"/>
                <a:cs typeface="Open Sans"/>
              </a:rPr>
              <a:t> </a:t>
            </a:r>
            <a:r>
              <a:rPr sz="2000" spc="-5" dirty="0">
                <a:latin typeface="Open Sans"/>
                <a:cs typeface="Open Sans"/>
              </a:rPr>
              <a:t>and </a:t>
            </a:r>
            <a:r>
              <a:rPr sz="2000" dirty="0">
                <a:latin typeface="Open Sans"/>
                <a:cs typeface="Open Sans"/>
              </a:rPr>
              <a:t>l</a:t>
            </a:r>
            <a:r>
              <a:rPr sz="2000" spc="-10" dirty="0">
                <a:latin typeface="Open Sans"/>
                <a:cs typeface="Open Sans"/>
              </a:rPr>
              <a:t>i</a:t>
            </a:r>
            <a:r>
              <a:rPr sz="2000" spc="-5" dirty="0">
                <a:latin typeface="Open Sans"/>
                <a:cs typeface="Open Sans"/>
              </a:rPr>
              <a:t>st</a:t>
            </a:r>
            <a:r>
              <a:rPr sz="2000" spc="5" dirty="0">
                <a:latin typeface="Open Sans"/>
                <a:cs typeface="Open Sans"/>
              </a:rPr>
              <a:t>e</a:t>
            </a:r>
            <a:r>
              <a:rPr sz="2000" spc="-10" dirty="0">
                <a:latin typeface="Open Sans"/>
                <a:cs typeface="Open Sans"/>
              </a:rPr>
              <a:t>n</a:t>
            </a:r>
            <a:r>
              <a:rPr sz="2000" dirty="0">
                <a:latin typeface="Open Sans"/>
                <a:cs typeface="Open Sans"/>
              </a:rPr>
              <a:t>i</a:t>
            </a:r>
            <a:r>
              <a:rPr sz="2000" spc="-10" dirty="0">
                <a:latin typeface="Open Sans"/>
                <a:cs typeface="Open Sans"/>
              </a:rPr>
              <a:t>ng</a:t>
            </a:r>
            <a:r>
              <a:rPr sz="2000" dirty="0">
                <a:latin typeface="Open Sans"/>
                <a:cs typeface="Open Sans"/>
              </a:rPr>
              <a:t>,</a:t>
            </a:r>
            <a:r>
              <a:rPr sz="2000" spc="-30" dirty="0">
                <a:latin typeface="Open Sans"/>
                <a:cs typeface="Open Sans"/>
              </a:rPr>
              <a:t> </a:t>
            </a:r>
            <a:r>
              <a:rPr sz="2000" spc="-5" dirty="0">
                <a:latin typeface="Open Sans"/>
                <a:cs typeface="Open Sans"/>
              </a:rPr>
              <a:t>spea</a:t>
            </a:r>
            <a:r>
              <a:rPr sz="2000" spc="5" dirty="0">
                <a:latin typeface="Open Sans"/>
                <a:cs typeface="Open Sans"/>
              </a:rPr>
              <a:t>k</a:t>
            </a:r>
            <a:r>
              <a:rPr sz="2000" dirty="0">
                <a:latin typeface="Open Sans"/>
                <a:cs typeface="Open Sans"/>
              </a:rPr>
              <a:t>i</a:t>
            </a:r>
            <a:r>
              <a:rPr sz="2000" spc="-10" dirty="0">
                <a:latin typeface="Open Sans"/>
                <a:cs typeface="Open Sans"/>
              </a:rPr>
              <a:t>ng</a:t>
            </a:r>
            <a:r>
              <a:rPr sz="2000" dirty="0">
                <a:latin typeface="Open Sans"/>
                <a:cs typeface="Open Sans"/>
              </a:rPr>
              <a:t>,</a:t>
            </a:r>
            <a:r>
              <a:rPr sz="2000" spc="-2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ng</a:t>
            </a:r>
            <a:r>
              <a:rPr sz="200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writi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dirty="0">
                <a:latin typeface="Open Sans"/>
                <a:cs typeface="Open Sans"/>
              </a:rPr>
              <a:t>op</a:t>
            </a:r>
            <a:r>
              <a:rPr sz="2000" spc="-10" dirty="0">
                <a:latin typeface="Open Sans"/>
                <a:cs typeface="Open Sans"/>
              </a:rPr>
              <a:t>p</a:t>
            </a:r>
            <a:r>
              <a:rPr sz="2000" dirty="0">
                <a:latin typeface="Open Sans"/>
                <a:cs typeface="Open Sans"/>
              </a:rPr>
              <a:t>ortu</a:t>
            </a:r>
            <a:r>
              <a:rPr sz="2000" spc="-15" dirty="0">
                <a:latin typeface="Open Sans"/>
                <a:cs typeface="Open Sans"/>
              </a:rPr>
              <a:t>n</a:t>
            </a:r>
            <a:r>
              <a:rPr sz="2000" dirty="0">
                <a:latin typeface="Open Sans"/>
                <a:cs typeface="Open Sans"/>
              </a:rPr>
              <a:t>ities</a:t>
            </a:r>
            <a:r>
              <a:rPr sz="2000" spc="-30" dirty="0">
                <a:latin typeface="Open Sans"/>
                <a:cs typeface="Open Sans"/>
              </a:rPr>
              <a:t> </a:t>
            </a:r>
            <a:r>
              <a:rPr sz="2000" spc="-5" dirty="0">
                <a:latin typeface="Open Sans"/>
                <a:cs typeface="Open Sans"/>
              </a:rPr>
              <a:t>t</a:t>
            </a:r>
            <a:r>
              <a:rPr sz="2000" dirty="0">
                <a:latin typeface="Open Sans"/>
                <a:cs typeface="Open Sans"/>
              </a:rPr>
              <a:t>o en</a:t>
            </a:r>
            <a:r>
              <a:rPr sz="2000" spc="-15" dirty="0">
                <a:latin typeface="Open Sans"/>
                <a:cs typeface="Open Sans"/>
              </a:rPr>
              <a:t>g</a:t>
            </a:r>
            <a:r>
              <a:rPr sz="2000" spc="-5" dirty="0">
                <a:latin typeface="Open Sans"/>
                <a:cs typeface="Open Sans"/>
              </a:rPr>
              <a:t>age ch</a:t>
            </a:r>
            <a:r>
              <a:rPr sz="2000" spc="-10" dirty="0">
                <a:latin typeface="Open Sans"/>
                <a:cs typeface="Open Sans"/>
              </a:rPr>
              <a:t>i</a:t>
            </a:r>
            <a:r>
              <a:rPr sz="2000" dirty="0">
                <a:latin typeface="Open Sans"/>
                <a:cs typeface="Open Sans"/>
              </a:rPr>
              <a:t>l</a:t>
            </a:r>
            <a:r>
              <a:rPr sz="2000" spc="-10" dirty="0">
                <a:latin typeface="Open Sans"/>
                <a:cs typeface="Open Sans"/>
              </a:rPr>
              <a:t>d</a:t>
            </a:r>
            <a:r>
              <a:rPr sz="2000" spc="-40" dirty="0">
                <a:latin typeface="Open Sans"/>
                <a:cs typeface="Open Sans"/>
              </a:rPr>
              <a:t>r</a:t>
            </a:r>
            <a:r>
              <a:rPr sz="2000" spc="-5" dirty="0">
                <a:latin typeface="Open Sans"/>
                <a:cs typeface="Open Sans"/>
              </a:rPr>
              <a:t>e</a:t>
            </a:r>
            <a:r>
              <a:rPr sz="2000" dirty="0">
                <a:latin typeface="Open Sans"/>
                <a:cs typeface="Open Sans"/>
              </a:rPr>
              <a:t>n</a:t>
            </a:r>
            <a:r>
              <a:rPr sz="2000" spc="-25" dirty="0">
                <a:latin typeface="Open Sans"/>
                <a:cs typeface="Open Sans"/>
              </a:rPr>
              <a:t> </a:t>
            </a:r>
            <a:r>
              <a:rPr sz="2000" dirty="0">
                <a:latin typeface="Open Sans"/>
                <a:cs typeface="Open Sans"/>
              </a:rPr>
              <a:t>with</a:t>
            </a:r>
            <a:r>
              <a:rPr sz="2000" spc="-30" dirty="0">
                <a:latin typeface="Open Sans"/>
                <a:cs typeface="Open Sans"/>
              </a:rPr>
              <a:t> </a:t>
            </a:r>
            <a:r>
              <a:rPr sz="2000" dirty="0">
                <a:latin typeface="Open Sans"/>
                <a:cs typeface="Open Sans"/>
              </a:rPr>
              <a:t>t</a:t>
            </a:r>
            <a:r>
              <a:rPr sz="2000" spc="-35" dirty="0">
                <a:latin typeface="Open Sans"/>
                <a:cs typeface="Open Sans"/>
              </a:rPr>
              <a:t>e</a:t>
            </a:r>
            <a:r>
              <a:rPr sz="2000" spc="-10" dirty="0">
                <a:latin typeface="Open Sans"/>
                <a:cs typeface="Open Sans"/>
              </a:rPr>
              <a:t>x</a:t>
            </a:r>
            <a:r>
              <a:rPr sz="2000" dirty="0">
                <a:latin typeface="Open Sans"/>
                <a:cs typeface="Open Sans"/>
              </a:rPr>
              <a:t>t</a:t>
            </a:r>
            <a:r>
              <a:rPr sz="2000" spc="-2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a:t>
            </a:r>
            <a:r>
              <a:rPr sz="2000" spc="-5" dirty="0">
                <a:latin typeface="Open Sans"/>
                <a:cs typeface="Open Sans"/>
              </a:rPr>
              <a:t>t</a:t>
            </a:r>
            <a:r>
              <a:rPr sz="2000" dirty="0">
                <a:latin typeface="Open Sans"/>
                <a:cs typeface="Open Sans"/>
              </a:rPr>
              <a:t>o </a:t>
            </a:r>
            <a:r>
              <a:rPr sz="2000" spc="-15" dirty="0">
                <a:latin typeface="Open Sans"/>
                <a:cs typeface="Open Sans"/>
              </a:rPr>
              <a:t>h</a:t>
            </a:r>
            <a:r>
              <a:rPr sz="2000" dirty="0">
                <a:latin typeface="Open Sans"/>
                <a:cs typeface="Open Sans"/>
              </a:rPr>
              <a:t>elp</a:t>
            </a:r>
            <a:r>
              <a:rPr sz="2000" spc="-10" dirty="0">
                <a:latin typeface="Open Sans"/>
                <a:cs typeface="Open Sans"/>
              </a:rPr>
              <a:t> </a:t>
            </a:r>
            <a:r>
              <a:rPr sz="2000" spc="-15"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kn</a:t>
            </a:r>
            <a:r>
              <a:rPr sz="2000" spc="-45" dirty="0">
                <a:latin typeface="Open Sans"/>
                <a:cs typeface="Open Sans"/>
              </a:rPr>
              <a:t>o</a:t>
            </a:r>
            <a:r>
              <a:rPr sz="2000" dirty="0">
                <a:latin typeface="Open Sans"/>
                <a:cs typeface="Open Sans"/>
              </a:rPr>
              <a:t>wled</a:t>
            </a:r>
            <a:r>
              <a:rPr sz="2000" spc="-15" dirty="0">
                <a:latin typeface="Open Sans"/>
                <a:cs typeface="Open Sans"/>
              </a:rPr>
              <a:t>g</a:t>
            </a:r>
            <a:r>
              <a:rPr sz="2000" dirty="0">
                <a:latin typeface="Open Sans"/>
                <a:cs typeface="Open Sans"/>
              </a:rPr>
              <a:t>e </a:t>
            </a:r>
            <a:r>
              <a:rPr sz="2000" spc="-5" dirty="0">
                <a:latin typeface="Open Sans"/>
                <a:cs typeface="Open Sans"/>
              </a:rPr>
              <a:t>a</a:t>
            </a:r>
            <a:r>
              <a:rPr sz="2000" spc="-45" dirty="0">
                <a:latin typeface="Open Sans"/>
                <a:cs typeface="Open Sans"/>
              </a:rPr>
              <a:t>r</a:t>
            </a:r>
            <a:r>
              <a:rPr sz="2000" dirty="0">
                <a:latin typeface="Open Sans"/>
                <a:cs typeface="Open Sans"/>
              </a:rPr>
              <a:t>o</a:t>
            </a:r>
            <a:r>
              <a:rPr sz="2000" spc="-10" dirty="0">
                <a:latin typeface="Open Sans"/>
                <a:cs typeface="Open Sans"/>
              </a:rPr>
              <a:t>un</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5" dirty="0">
                <a:latin typeface="Open Sans"/>
                <a:cs typeface="Open Sans"/>
              </a:rPr>
              <a:t>b</a:t>
            </a:r>
            <a:r>
              <a:rPr sz="2000" dirty="0">
                <a:latin typeface="Open Sans"/>
                <a:cs typeface="Open Sans"/>
              </a:rPr>
              <a:t>ig</a:t>
            </a:r>
            <a:r>
              <a:rPr sz="2000" spc="-10" dirty="0">
                <a:latin typeface="Open Sans"/>
                <a:cs typeface="Open Sans"/>
              </a:rPr>
              <a:t> </a:t>
            </a:r>
            <a:r>
              <a:rPr sz="2000" dirty="0">
                <a:latin typeface="Open Sans"/>
                <a:cs typeface="Open Sans"/>
              </a:rPr>
              <a:t>i</a:t>
            </a:r>
            <a:r>
              <a:rPr sz="2000" spc="-10" dirty="0">
                <a:latin typeface="Open Sans"/>
                <a:cs typeface="Open Sans"/>
              </a:rPr>
              <a:t>d</a:t>
            </a:r>
            <a:r>
              <a:rPr sz="2000" spc="-5" dirty="0">
                <a:latin typeface="Open Sans"/>
                <a:cs typeface="Open Sans"/>
              </a:rPr>
              <a:t>ea </a:t>
            </a:r>
            <a:r>
              <a:rPr sz="2000" dirty="0">
                <a:latin typeface="Open Sans"/>
                <a:cs typeface="Open Sans"/>
              </a:rPr>
              <a:t>concept.</a:t>
            </a:r>
            <a:endParaRPr sz="2000">
              <a:latin typeface="Open Sans"/>
              <a:cs typeface="Open Sans"/>
            </a:endParaRPr>
          </a:p>
        </p:txBody>
      </p:sp>
      <p:sp>
        <p:nvSpPr>
          <p:cNvPr id="3" name="object 3"/>
          <p:cNvSpPr/>
          <p:nvPr/>
        </p:nvSpPr>
        <p:spPr>
          <a:xfrm>
            <a:off x="396240" y="420877"/>
            <a:ext cx="632129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801710"/>
            <a:ext cx="8099425" cy="3818890"/>
          </a:xfrm>
          <a:prstGeom prst="rect">
            <a:avLst/>
          </a:prstGeom>
        </p:spPr>
        <p:txBody>
          <a:bodyPr vert="horz" wrap="square" lIns="0" tIns="0" rIns="0" bIns="0" rtlCol="0">
            <a:spAutoFit/>
          </a:bodyPr>
          <a:lstStyle/>
          <a:p>
            <a:pPr marL="12700">
              <a:lnSpc>
                <a:spcPts val="1835"/>
              </a:lnSpc>
            </a:pPr>
            <a:r>
              <a:rPr sz="1700" dirty="0">
                <a:latin typeface="Open Sans"/>
                <a:cs typeface="Open Sans"/>
              </a:rPr>
              <a:t>This</a:t>
            </a:r>
            <a:r>
              <a:rPr sz="1700" spc="-35" dirty="0">
                <a:latin typeface="Open Sans"/>
                <a:cs typeface="Open Sans"/>
              </a:rPr>
              <a:t> </a:t>
            </a:r>
            <a:r>
              <a:rPr sz="1700" dirty="0">
                <a:latin typeface="Open Sans"/>
                <a:cs typeface="Open Sans"/>
              </a:rPr>
              <a:t>mod</a:t>
            </a:r>
            <a:r>
              <a:rPr sz="1700" spc="-10" dirty="0">
                <a:latin typeface="Open Sans"/>
                <a:cs typeface="Open Sans"/>
              </a:rPr>
              <a:t>u</a:t>
            </a:r>
            <a:r>
              <a:rPr sz="1700" dirty="0">
                <a:latin typeface="Open Sans"/>
                <a:cs typeface="Open Sans"/>
              </a:rPr>
              <a:t>le</a:t>
            </a:r>
            <a:r>
              <a:rPr sz="1700" spc="-35" dirty="0">
                <a:latin typeface="Open Sans"/>
                <a:cs typeface="Open Sans"/>
              </a:rPr>
              <a:t> </a:t>
            </a:r>
            <a:r>
              <a:rPr sz="1700" dirty="0">
                <a:latin typeface="Open Sans"/>
                <a:cs typeface="Open Sans"/>
              </a:rPr>
              <a:t>aligns</a:t>
            </a:r>
            <a:r>
              <a:rPr sz="1700" spc="-25" dirty="0">
                <a:latin typeface="Open Sans"/>
                <a:cs typeface="Open Sans"/>
              </a:rPr>
              <a:t> </a:t>
            </a:r>
            <a:r>
              <a:rPr sz="1700" dirty="0">
                <a:latin typeface="Open Sans"/>
                <a:cs typeface="Open Sans"/>
              </a:rPr>
              <a:t>to</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e</a:t>
            </a:r>
            <a:r>
              <a:rPr sz="1700" spc="-10" dirty="0">
                <a:latin typeface="Open Sans"/>
                <a:cs typeface="Open Sans"/>
              </a:rPr>
              <a:t> </a:t>
            </a:r>
            <a:r>
              <a:rPr sz="1700" dirty="0">
                <a:latin typeface="Open Sans"/>
                <a:cs typeface="Open Sans"/>
              </a:rPr>
              <a:t>cur</a:t>
            </a:r>
            <a:r>
              <a:rPr sz="1700" spc="-40" dirty="0">
                <a:latin typeface="Open Sans"/>
                <a:cs typeface="Open Sans"/>
              </a:rPr>
              <a:t>r</a:t>
            </a:r>
            <a:r>
              <a:rPr sz="1700" dirty="0">
                <a:latin typeface="Open Sans"/>
                <a:cs typeface="Open Sans"/>
              </a:rPr>
              <a:t>ent</a:t>
            </a:r>
            <a:r>
              <a:rPr sz="1700" spc="-30" dirty="0">
                <a:latin typeface="Open Sans"/>
                <a:cs typeface="Open Sans"/>
              </a:rPr>
              <a:t> </a:t>
            </a:r>
            <a:r>
              <a:rPr sz="1700" dirty="0">
                <a:latin typeface="Open Sans"/>
                <a:cs typeface="Open Sans"/>
              </a:rPr>
              <a:t>Read</a:t>
            </a:r>
            <a:r>
              <a:rPr sz="1700" spc="-35" dirty="0">
                <a:latin typeface="Open Sans"/>
                <a:cs typeface="Open Sans"/>
              </a:rPr>
              <a:t> </a:t>
            </a:r>
            <a:r>
              <a:rPr sz="1700" dirty="0">
                <a:latin typeface="Open Sans"/>
                <a:cs typeface="Open Sans"/>
              </a:rPr>
              <a:t>to</a:t>
            </a:r>
            <a:r>
              <a:rPr sz="1700" spc="-15" dirty="0">
                <a:latin typeface="Open Sans"/>
                <a:cs typeface="Open Sans"/>
              </a:rPr>
              <a:t> </a:t>
            </a:r>
            <a:r>
              <a:rPr sz="1700" dirty="0">
                <a:latin typeface="Open Sans"/>
                <a:cs typeface="Open Sans"/>
              </a:rPr>
              <a:t>be</a:t>
            </a:r>
            <a:r>
              <a:rPr sz="1700" spc="-25" dirty="0">
                <a:latin typeface="Open Sans"/>
                <a:cs typeface="Open Sans"/>
              </a:rPr>
              <a:t> </a:t>
            </a:r>
            <a:r>
              <a:rPr sz="1700" dirty="0">
                <a:latin typeface="Open Sans"/>
                <a:cs typeface="Open Sans"/>
              </a:rPr>
              <a:t>Ready</a:t>
            </a:r>
            <a:r>
              <a:rPr sz="1700" spc="-20" dirty="0">
                <a:latin typeface="Open Sans"/>
                <a:cs typeface="Open Sans"/>
              </a:rPr>
              <a:t> </a:t>
            </a:r>
            <a:r>
              <a:rPr sz="1700" dirty="0">
                <a:latin typeface="Open Sans"/>
                <a:cs typeface="Open Sans"/>
              </a:rPr>
              <a:t>Campaig</a:t>
            </a:r>
            <a:r>
              <a:rPr sz="1700" spc="-20" dirty="0">
                <a:latin typeface="Open Sans"/>
                <a:cs typeface="Open Sans"/>
              </a:rPr>
              <a:t>n</a:t>
            </a:r>
            <a:r>
              <a:rPr sz="1700" spc="-50" dirty="0">
                <a:latin typeface="Open Sans"/>
                <a:cs typeface="Open Sans"/>
              </a:rPr>
              <a:t>’</a:t>
            </a:r>
            <a:r>
              <a:rPr sz="1700" dirty="0">
                <a:latin typeface="Open Sans"/>
                <a:cs typeface="Open Sans"/>
              </a:rPr>
              <a:t>s</a:t>
            </a:r>
            <a:r>
              <a:rPr sz="1700" spc="-35" dirty="0">
                <a:latin typeface="Open Sans"/>
                <a:cs typeface="Open Sans"/>
              </a:rPr>
              <a:t> </a:t>
            </a:r>
            <a:r>
              <a:rPr sz="1700" dirty="0">
                <a:latin typeface="Open Sans"/>
                <a:cs typeface="Open Sans"/>
              </a:rPr>
              <a:t>foll</a:t>
            </a:r>
            <a:r>
              <a:rPr sz="1700" spc="-40" dirty="0">
                <a:latin typeface="Open Sans"/>
                <a:cs typeface="Open Sans"/>
              </a:rPr>
              <a:t>o</a:t>
            </a:r>
            <a:r>
              <a:rPr sz="1700" spc="-10" dirty="0">
                <a:latin typeface="Open Sans"/>
                <a:cs typeface="Open Sans"/>
              </a:rPr>
              <a:t>w</a:t>
            </a:r>
            <a:r>
              <a:rPr sz="1700" dirty="0">
                <a:latin typeface="Open Sans"/>
                <a:cs typeface="Open Sans"/>
              </a:rPr>
              <a:t>ing</a:t>
            </a:r>
            <a:r>
              <a:rPr sz="1700" spc="-40" dirty="0">
                <a:latin typeface="Open Sans"/>
                <a:cs typeface="Open Sans"/>
              </a:rPr>
              <a:t> </a:t>
            </a:r>
            <a:r>
              <a:rPr sz="1700" spc="-35" dirty="0">
                <a:latin typeface="Open Sans"/>
                <a:cs typeface="Open Sans"/>
              </a:rPr>
              <a:t>ke</a:t>
            </a:r>
            <a:r>
              <a:rPr sz="1700" dirty="0">
                <a:latin typeface="Open Sans"/>
                <a:cs typeface="Open Sans"/>
              </a:rPr>
              <a:t>y</a:t>
            </a:r>
            <a:endParaRPr sz="1700">
              <a:latin typeface="Open Sans"/>
              <a:cs typeface="Open Sans"/>
            </a:endParaRPr>
          </a:p>
          <a:p>
            <a:pPr marL="12700">
              <a:lnSpc>
                <a:spcPts val="1835"/>
              </a:lnSpc>
            </a:pPr>
            <a:r>
              <a:rPr sz="1700" dirty="0">
                <a:latin typeface="Open Sans"/>
                <a:cs typeface="Open Sans"/>
              </a:rPr>
              <a:t>belief</a:t>
            </a:r>
            <a:r>
              <a:rPr sz="1700" spc="-10" dirty="0">
                <a:latin typeface="Open Sans"/>
                <a:cs typeface="Open Sans"/>
              </a:rPr>
              <a:t>s</a:t>
            </a:r>
            <a:r>
              <a:rPr sz="1700" dirty="0">
                <a:latin typeface="Open Sans"/>
                <a:cs typeface="Open Sans"/>
              </a:rPr>
              <a:t>:</a:t>
            </a:r>
            <a:endParaRPr sz="1700">
              <a:latin typeface="Open Sans"/>
              <a:cs typeface="Open Sans"/>
            </a:endParaRPr>
          </a:p>
          <a:p>
            <a:pPr>
              <a:lnSpc>
                <a:spcPct val="100000"/>
              </a:lnSpc>
              <a:spcBef>
                <a:spcPts val="21"/>
              </a:spcBef>
            </a:pPr>
            <a:endParaRPr sz="2100">
              <a:latin typeface="Times New Roman"/>
              <a:cs typeface="Times New Roman"/>
            </a:endParaRPr>
          </a:p>
          <a:p>
            <a:pPr marL="355600" marR="5080" indent="-342900">
              <a:lnSpc>
                <a:spcPts val="1630"/>
              </a:lnSpc>
              <a:buClr>
                <a:srgbClr val="5D7975"/>
              </a:buClr>
              <a:buFont typeface="Wingdings"/>
              <a:buChar char=""/>
              <a:tabLst>
                <a:tab pos="355600" algn="l"/>
              </a:tabLst>
            </a:pPr>
            <a:r>
              <a:rPr sz="1700" b="1" spc="5" dirty="0">
                <a:latin typeface="Open Sans"/>
                <a:cs typeface="Open Sans"/>
              </a:rPr>
              <a:t>E</a:t>
            </a:r>
            <a:r>
              <a:rPr sz="1700" b="1" dirty="0">
                <a:latin typeface="Open Sans"/>
                <a:cs typeface="Open Sans"/>
              </a:rPr>
              <a:t>a</a:t>
            </a:r>
            <a:r>
              <a:rPr sz="1700" b="1" spc="-5" dirty="0">
                <a:latin typeface="Open Sans"/>
                <a:cs typeface="Open Sans"/>
              </a:rPr>
              <a:t>rl</a:t>
            </a:r>
            <a:r>
              <a:rPr sz="1700" b="1" dirty="0">
                <a:latin typeface="Open Sans"/>
                <a:cs typeface="Open Sans"/>
              </a:rPr>
              <a:t>y</a:t>
            </a:r>
            <a:r>
              <a:rPr sz="1700" b="1" spc="-10" dirty="0">
                <a:latin typeface="Open Sans"/>
                <a:cs typeface="Open Sans"/>
              </a:rPr>
              <a:t> </a:t>
            </a:r>
            <a:r>
              <a:rPr sz="1700" b="1" dirty="0">
                <a:latin typeface="Open Sans"/>
                <a:cs typeface="Open Sans"/>
              </a:rPr>
              <a:t>Lite</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dirty="0">
                <a:latin typeface="Open Sans"/>
                <a:cs typeface="Open Sans"/>
              </a:rPr>
              <a:t>y</a:t>
            </a:r>
            <a:r>
              <a:rPr sz="1700" b="1" spc="-20" dirty="0">
                <a:latin typeface="Open Sans"/>
                <a:cs typeface="Open Sans"/>
              </a:rPr>
              <a:t> </a:t>
            </a:r>
            <a:r>
              <a:rPr sz="1700" b="1" dirty="0">
                <a:latin typeface="Open Sans"/>
                <a:cs typeface="Open Sans"/>
              </a:rPr>
              <a:t>M</a:t>
            </a:r>
            <a:r>
              <a:rPr sz="1700" b="1" spc="5" dirty="0">
                <a:latin typeface="Open Sans"/>
                <a:cs typeface="Open Sans"/>
              </a:rPr>
              <a:t>att</a:t>
            </a:r>
            <a:r>
              <a:rPr sz="1700" b="1" dirty="0">
                <a:latin typeface="Open Sans"/>
                <a:cs typeface="Open Sans"/>
              </a:rPr>
              <a:t>er</a:t>
            </a:r>
            <a:r>
              <a:rPr sz="1700" b="1" spc="-25" dirty="0">
                <a:latin typeface="Open Sans"/>
                <a:cs typeface="Open Sans"/>
              </a:rPr>
              <a:t>s</a:t>
            </a:r>
            <a:r>
              <a:rPr sz="1700" dirty="0">
                <a:latin typeface="Open Sans"/>
                <a:cs typeface="Open Sans"/>
              </a:rPr>
              <a:t>:</a:t>
            </a:r>
            <a:r>
              <a:rPr sz="1700" spc="-45"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language</a:t>
            </a:r>
            <a:r>
              <a:rPr sz="1700" spc="-3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dirty="0">
                <a:latin typeface="Open Sans"/>
                <a:cs typeface="Open Sans"/>
              </a:rPr>
              <a:t>lite</a:t>
            </a:r>
            <a:r>
              <a:rPr sz="1700" spc="-35" dirty="0">
                <a:latin typeface="Open Sans"/>
                <a:cs typeface="Open Sans"/>
              </a:rPr>
              <a:t>r</a:t>
            </a:r>
            <a:r>
              <a:rPr sz="1700" spc="-5" dirty="0">
                <a:latin typeface="Open Sans"/>
                <a:cs typeface="Open Sans"/>
              </a:rPr>
              <a:t>a</a:t>
            </a:r>
            <a:r>
              <a:rPr sz="1700" dirty="0">
                <a:latin typeface="Open Sans"/>
                <a:cs typeface="Open Sans"/>
              </a:rPr>
              <a:t>cy</a:t>
            </a:r>
            <a:r>
              <a:rPr sz="1700" spc="-20" dirty="0">
                <a:latin typeface="Open Sans"/>
                <a:cs typeface="Open Sans"/>
              </a:rPr>
              <a:t> </a:t>
            </a:r>
            <a:r>
              <a:rPr sz="1700" dirty="0">
                <a:latin typeface="Open Sans"/>
                <a:cs typeface="Open Sans"/>
              </a:rPr>
              <a:t>d</a:t>
            </a:r>
            <a:r>
              <a:rPr sz="1700" spc="-35" dirty="0">
                <a:latin typeface="Open Sans"/>
                <a:cs typeface="Open Sans"/>
              </a:rPr>
              <a:t>e</a:t>
            </a:r>
            <a:r>
              <a:rPr sz="1700" dirty="0">
                <a:latin typeface="Open Sans"/>
                <a:cs typeface="Open Sans"/>
              </a:rPr>
              <a:t>vel</a:t>
            </a:r>
            <a:r>
              <a:rPr sz="1700" spc="-10" dirty="0">
                <a:latin typeface="Open Sans"/>
                <a:cs typeface="Open Sans"/>
              </a:rPr>
              <a:t>o</a:t>
            </a:r>
            <a:r>
              <a:rPr sz="1700" dirty="0">
                <a:latin typeface="Open Sans"/>
                <a:cs typeface="Open Sans"/>
              </a:rPr>
              <a:t>pm</a:t>
            </a:r>
            <a:r>
              <a:rPr sz="1700" spc="-10" dirty="0">
                <a:latin typeface="Open Sans"/>
                <a:cs typeface="Open Sans"/>
              </a:rPr>
              <a:t>e</a:t>
            </a:r>
            <a:r>
              <a:rPr sz="1700" dirty="0">
                <a:latin typeface="Open Sans"/>
                <a:cs typeface="Open Sans"/>
              </a:rPr>
              <a:t>nt</a:t>
            </a:r>
            <a:r>
              <a:rPr sz="1700" spc="-5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begin </a:t>
            </a:r>
            <a:r>
              <a:rPr sz="1700" spc="-5" dirty="0">
                <a:latin typeface="Open Sans"/>
                <a:cs typeface="Open Sans"/>
              </a:rPr>
              <a:t>a</a:t>
            </a:r>
            <a:r>
              <a:rPr sz="1700" dirty="0">
                <a:latin typeface="Open Sans"/>
                <a:cs typeface="Open Sans"/>
              </a:rPr>
              <a:t>t </a:t>
            </a:r>
            <a:r>
              <a:rPr sz="1700" spc="5" dirty="0">
                <a:latin typeface="Open Sans"/>
                <a:cs typeface="Open Sans"/>
              </a:rPr>
              <a:t>b</a:t>
            </a:r>
            <a:r>
              <a:rPr sz="1700" dirty="0">
                <a:latin typeface="Open Sans"/>
                <a:cs typeface="Open Sans"/>
              </a:rPr>
              <a:t>irth</a:t>
            </a:r>
            <a:r>
              <a:rPr sz="1700" spc="-20" dirty="0">
                <a:latin typeface="Open Sans"/>
                <a:cs typeface="Open Sans"/>
              </a:rPr>
              <a:t> </a:t>
            </a:r>
            <a:r>
              <a:rPr sz="1700" dirty="0">
                <a:latin typeface="Open Sans"/>
                <a:cs typeface="Open Sans"/>
              </a:rPr>
              <a:t>b</a:t>
            </a:r>
            <a:r>
              <a:rPr sz="1700" spc="5" dirty="0">
                <a:latin typeface="Open Sans"/>
                <a:cs typeface="Open Sans"/>
              </a:rPr>
              <a:t>ec</a:t>
            </a:r>
            <a:r>
              <a:rPr sz="1700" spc="-5" dirty="0">
                <a:latin typeface="Open Sans"/>
                <a:cs typeface="Open Sans"/>
              </a:rPr>
              <a:t>au</a:t>
            </a:r>
            <a:r>
              <a:rPr sz="1700" spc="5" dirty="0">
                <a:latin typeface="Open Sans"/>
                <a:cs typeface="Open Sans"/>
              </a:rPr>
              <a:t>s</a:t>
            </a:r>
            <a:r>
              <a:rPr sz="1700" dirty="0">
                <a:latin typeface="Open Sans"/>
                <a:cs typeface="Open Sans"/>
              </a:rPr>
              <a:t>e</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its</a:t>
            </a:r>
            <a:r>
              <a:rPr sz="1700" spc="-20" dirty="0">
                <a:latin typeface="Open Sans"/>
                <a:cs typeface="Open Sans"/>
              </a:rPr>
              <a:t> </a:t>
            </a:r>
            <a:r>
              <a:rPr sz="1700" dirty="0">
                <a:latin typeface="Open Sans"/>
                <a:cs typeface="Open Sans"/>
              </a:rPr>
              <a:t>di</a:t>
            </a:r>
            <a:r>
              <a:rPr sz="1700" spc="-35" dirty="0">
                <a:latin typeface="Open Sans"/>
                <a:cs typeface="Open Sans"/>
              </a:rPr>
              <a:t>r</a:t>
            </a:r>
            <a:r>
              <a:rPr sz="1700" spc="5" dirty="0">
                <a:latin typeface="Open Sans"/>
                <a:cs typeface="Open Sans"/>
              </a:rPr>
              <a:t>ec</a:t>
            </a:r>
            <a:r>
              <a:rPr sz="1700" dirty="0">
                <a:latin typeface="Open Sans"/>
                <a:cs typeface="Open Sans"/>
              </a:rPr>
              <a:t>t</a:t>
            </a:r>
            <a:r>
              <a:rPr sz="1700" spc="-25" dirty="0">
                <a:latin typeface="Open Sans"/>
                <a:cs typeface="Open Sans"/>
              </a:rPr>
              <a:t> </a:t>
            </a:r>
            <a:r>
              <a:rPr sz="1700" dirty="0">
                <a:latin typeface="Open Sans"/>
                <a:cs typeface="Open Sans"/>
              </a:rPr>
              <a:t>impa</a:t>
            </a:r>
            <a:r>
              <a:rPr sz="1700" spc="5" dirty="0">
                <a:latin typeface="Open Sans"/>
                <a:cs typeface="Open Sans"/>
              </a:rPr>
              <a:t>c</a:t>
            </a:r>
            <a:r>
              <a:rPr sz="1700" dirty="0">
                <a:latin typeface="Open Sans"/>
                <a:cs typeface="Open Sans"/>
              </a:rPr>
              <a:t>t</a:t>
            </a:r>
            <a:r>
              <a:rPr sz="1700" spc="-10"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lat</a:t>
            </a:r>
            <a:r>
              <a:rPr sz="1700" spc="5" dirty="0">
                <a:latin typeface="Open Sans"/>
                <a:cs typeface="Open Sans"/>
              </a:rPr>
              <a:t>e</a:t>
            </a:r>
            <a:r>
              <a:rPr sz="1700" dirty="0">
                <a:latin typeface="Open Sans"/>
                <a:cs typeface="Open Sans"/>
              </a:rPr>
              <a:t>r</a:t>
            </a:r>
            <a:r>
              <a:rPr sz="1700" spc="-10" dirty="0">
                <a:latin typeface="Open Sans"/>
                <a:cs typeface="Open Sans"/>
              </a:rPr>
              <a:t> </a:t>
            </a:r>
            <a:r>
              <a:rPr sz="1700" dirty="0">
                <a:latin typeface="Open Sans"/>
                <a:cs typeface="Open Sans"/>
              </a:rPr>
              <a:t>su</a:t>
            </a:r>
            <a:r>
              <a:rPr sz="1700" spc="5" dirty="0">
                <a:latin typeface="Open Sans"/>
                <a:cs typeface="Open Sans"/>
              </a:rPr>
              <a:t>cce</a:t>
            </a:r>
            <a:r>
              <a:rPr sz="1700" dirty="0">
                <a:latin typeface="Open Sans"/>
                <a:cs typeface="Open Sans"/>
              </a:rPr>
              <a:t>ss</a:t>
            </a:r>
            <a:r>
              <a:rPr sz="1700" spc="-45" dirty="0">
                <a:latin typeface="Open Sans"/>
                <a:cs typeface="Open Sans"/>
              </a:rPr>
              <a:t> </a:t>
            </a:r>
            <a:r>
              <a:rPr sz="1700" dirty="0">
                <a:latin typeface="Open Sans"/>
                <a:cs typeface="Open Sans"/>
              </a:rPr>
              <a:t>in</a:t>
            </a:r>
            <a:r>
              <a:rPr sz="1700" spc="-25"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ad</a:t>
            </a:r>
            <a:r>
              <a:rPr sz="1700" dirty="0">
                <a:latin typeface="Open Sans"/>
                <a:cs typeface="Open Sans"/>
              </a:rPr>
              <a:t>ing</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a:t>
            </a:r>
            <a:endParaRPr sz="1700">
              <a:latin typeface="Open Sans"/>
              <a:cs typeface="Open Sans"/>
            </a:endParaRPr>
          </a:p>
          <a:p>
            <a:pPr marL="355600" indent="-342900">
              <a:lnSpc>
                <a:spcPts val="1835"/>
              </a:lnSpc>
              <a:spcBef>
                <a:spcPts val="10"/>
              </a:spcBef>
              <a:buClr>
                <a:srgbClr val="5D7975"/>
              </a:buClr>
              <a:buFont typeface="Wingdings"/>
              <a:buChar char=""/>
              <a:tabLst>
                <a:tab pos="355600" algn="l"/>
              </a:tabLst>
            </a:pPr>
            <a:r>
              <a:rPr sz="1700" b="1" dirty="0">
                <a:latin typeface="Open Sans"/>
                <a:cs typeface="Open Sans"/>
              </a:rPr>
              <a:t>Re</a:t>
            </a:r>
            <a:r>
              <a:rPr sz="1700" b="1" spc="5" dirty="0">
                <a:latin typeface="Open Sans"/>
                <a:cs typeface="Open Sans"/>
              </a:rPr>
              <a:t>a</a:t>
            </a:r>
            <a:r>
              <a:rPr sz="1700" b="1" dirty="0">
                <a:latin typeface="Open Sans"/>
                <a:cs typeface="Open Sans"/>
              </a:rPr>
              <a:t>ding</a:t>
            </a:r>
            <a:r>
              <a:rPr sz="1700" b="1" spc="-25" dirty="0">
                <a:latin typeface="Open Sans"/>
                <a:cs typeface="Open Sans"/>
              </a:rPr>
              <a:t> </a:t>
            </a:r>
            <a:r>
              <a:rPr sz="1700" b="1" spc="-5" dirty="0">
                <a:latin typeface="Open Sans"/>
                <a:cs typeface="Open Sans"/>
              </a:rPr>
              <a:t>i</a:t>
            </a:r>
            <a:r>
              <a:rPr sz="1700" b="1" dirty="0">
                <a:latin typeface="Open Sans"/>
                <a:cs typeface="Open Sans"/>
              </a:rPr>
              <a:t>s</a:t>
            </a:r>
            <a:r>
              <a:rPr sz="1700" b="1" spc="5" dirty="0">
                <a:latin typeface="Open Sans"/>
                <a:cs typeface="Open Sans"/>
              </a:rPr>
              <a:t> </a:t>
            </a:r>
            <a:r>
              <a:rPr sz="1700" b="1" dirty="0">
                <a:latin typeface="Open Sans"/>
                <a:cs typeface="Open Sans"/>
              </a:rPr>
              <a:t>mo</a:t>
            </a:r>
            <a:r>
              <a:rPr sz="1700" b="1" spc="-40" dirty="0">
                <a:latin typeface="Open Sans"/>
                <a:cs typeface="Open Sans"/>
              </a:rPr>
              <a:t>r</a:t>
            </a:r>
            <a:r>
              <a:rPr sz="1700" b="1" dirty="0">
                <a:latin typeface="Open Sans"/>
                <a:cs typeface="Open Sans"/>
              </a:rPr>
              <a:t>e </a:t>
            </a:r>
            <a:r>
              <a:rPr sz="1700" b="1" spc="10" dirty="0">
                <a:latin typeface="Open Sans"/>
                <a:cs typeface="Open Sans"/>
              </a:rPr>
              <a:t>t</a:t>
            </a:r>
            <a:r>
              <a:rPr sz="1700" b="1" spc="-5" dirty="0">
                <a:latin typeface="Open Sans"/>
                <a:cs typeface="Open Sans"/>
              </a:rPr>
              <a:t>ha</a:t>
            </a:r>
            <a:r>
              <a:rPr sz="1700" b="1" dirty="0">
                <a:latin typeface="Open Sans"/>
                <a:cs typeface="Open Sans"/>
              </a:rPr>
              <a:t>n</a:t>
            </a:r>
            <a:r>
              <a:rPr sz="1700" b="1" spc="-20" dirty="0">
                <a:latin typeface="Open Sans"/>
                <a:cs typeface="Open Sans"/>
              </a:rPr>
              <a:t> </a:t>
            </a:r>
            <a:r>
              <a:rPr sz="1700" b="1" spc="5" dirty="0">
                <a:latin typeface="Open Sans"/>
                <a:cs typeface="Open Sans"/>
              </a:rPr>
              <a:t>s</a:t>
            </a:r>
            <a:r>
              <a:rPr sz="1700" b="1" spc="-5" dirty="0">
                <a:latin typeface="Open Sans"/>
                <a:cs typeface="Open Sans"/>
              </a:rPr>
              <a:t>oun</a:t>
            </a:r>
            <a:r>
              <a:rPr sz="1700" b="1" dirty="0">
                <a:latin typeface="Open Sans"/>
                <a:cs typeface="Open Sans"/>
              </a:rPr>
              <a:t>d</a:t>
            </a:r>
            <a:r>
              <a:rPr sz="1700" b="1" spc="-5" dirty="0">
                <a:latin typeface="Open Sans"/>
                <a:cs typeface="Open Sans"/>
              </a:rPr>
              <a:t>in</a:t>
            </a:r>
            <a:r>
              <a:rPr sz="1700" b="1" dirty="0">
                <a:latin typeface="Open Sans"/>
                <a:cs typeface="Open Sans"/>
              </a:rPr>
              <a:t>g</a:t>
            </a:r>
            <a:r>
              <a:rPr sz="1700" b="1" spc="-25" dirty="0">
                <a:latin typeface="Open Sans"/>
                <a:cs typeface="Open Sans"/>
              </a:rPr>
              <a:t> </a:t>
            </a:r>
            <a:r>
              <a:rPr sz="1700" b="1" spc="-5" dirty="0">
                <a:latin typeface="Open Sans"/>
                <a:cs typeface="Open Sans"/>
              </a:rPr>
              <a:t>ou</a:t>
            </a:r>
            <a:r>
              <a:rPr sz="1700" b="1" dirty="0">
                <a:latin typeface="Open Sans"/>
                <a:cs typeface="Open Sans"/>
              </a:rPr>
              <a:t>t</a:t>
            </a:r>
            <a:r>
              <a:rPr sz="1700" b="1" spc="-20" dirty="0">
                <a:latin typeface="Open Sans"/>
                <a:cs typeface="Open Sans"/>
              </a:rPr>
              <a:t> </a:t>
            </a:r>
            <a:r>
              <a:rPr sz="1700" b="1" spc="5" dirty="0">
                <a:latin typeface="Open Sans"/>
                <a:cs typeface="Open Sans"/>
              </a:rPr>
              <a:t>w</a:t>
            </a:r>
            <a:r>
              <a:rPr sz="1700" b="1" spc="-5" dirty="0">
                <a:latin typeface="Open Sans"/>
                <a:cs typeface="Open Sans"/>
              </a:rPr>
              <a:t>o</a:t>
            </a:r>
            <a:r>
              <a:rPr sz="1700" b="1" spc="-40" dirty="0">
                <a:latin typeface="Open Sans"/>
                <a:cs typeface="Open Sans"/>
              </a:rPr>
              <a:t>r</a:t>
            </a:r>
            <a:r>
              <a:rPr sz="1700" b="1" dirty="0">
                <a:latin typeface="Open Sans"/>
                <a:cs typeface="Open Sans"/>
              </a:rPr>
              <a:t>d</a:t>
            </a:r>
            <a:r>
              <a:rPr sz="1700" b="1" spc="-50" dirty="0">
                <a:latin typeface="Open Sans"/>
                <a:cs typeface="Open Sans"/>
              </a:rPr>
              <a:t>s</a:t>
            </a:r>
            <a:r>
              <a:rPr sz="1700" dirty="0">
                <a:latin typeface="Open Sans"/>
                <a:cs typeface="Open Sans"/>
              </a:rPr>
              <a:t>:</a:t>
            </a:r>
            <a:r>
              <a:rPr sz="1700" spc="-20" dirty="0">
                <a:latin typeface="Open Sans"/>
                <a:cs typeface="Open Sans"/>
              </a:rPr>
              <a:t> </a:t>
            </a:r>
            <a:r>
              <a:rPr sz="1700" spc="-40" dirty="0">
                <a:latin typeface="Open Sans"/>
                <a:cs typeface="Open Sans"/>
              </a:rPr>
              <a:t>r</a:t>
            </a:r>
            <a:r>
              <a:rPr sz="1700" spc="-5" dirty="0">
                <a:latin typeface="Open Sans"/>
                <a:cs typeface="Open Sans"/>
              </a:rPr>
              <a:t>eadin</a:t>
            </a:r>
            <a:r>
              <a:rPr sz="1700" dirty="0">
                <a:latin typeface="Open Sans"/>
                <a:cs typeface="Open Sans"/>
              </a:rPr>
              <a:t>g</a:t>
            </a:r>
            <a:r>
              <a:rPr sz="1700" spc="-30" dirty="0">
                <a:latin typeface="Open Sans"/>
                <a:cs typeface="Open Sans"/>
              </a:rPr>
              <a:t> </a:t>
            </a:r>
            <a:r>
              <a:rPr sz="1700" dirty="0">
                <a:latin typeface="Open Sans"/>
                <a:cs typeface="Open Sans"/>
              </a:rPr>
              <a:t>is</a:t>
            </a:r>
            <a:r>
              <a:rPr sz="1700" spc="-10" dirty="0">
                <a:latin typeface="Open Sans"/>
                <a:cs typeface="Open Sans"/>
              </a:rPr>
              <a:t> </a:t>
            </a:r>
            <a:r>
              <a:rPr sz="1700" dirty="0">
                <a:latin typeface="Open Sans"/>
                <a:cs typeface="Open Sans"/>
              </a:rPr>
              <a:t>thi</a:t>
            </a:r>
            <a:r>
              <a:rPr sz="1700" spc="-5" dirty="0">
                <a:latin typeface="Open Sans"/>
                <a:cs typeface="Open Sans"/>
              </a:rPr>
              <a:t>n</a:t>
            </a:r>
            <a:r>
              <a:rPr sz="1700" dirty="0">
                <a:latin typeface="Open Sans"/>
                <a:cs typeface="Open Sans"/>
              </a:rPr>
              <a:t>ki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dirty="0">
                <a:latin typeface="Open Sans"/>
                <a:cs typeface="Open Sans"/>
              </a:rPr>
              <a:t>deep</a:t>
            </a:r>
            <a:r>
              <a:rPr sz="1700" spc="-15" dirty="0">
                <a:latin typeface="Open Sans"/>
                <a:cs typeface="Open Sans"/>
              </a:rPr>
              <a:t>l</a:t>
            </a:r>
            <a:r>
              <a:rPr sz="1700" dirty="0">
                <a:latin typeface="Open Sans"/>
                <a:cs typeface="Open Sans"/>
              </a:rPr>
              <a:t>y</a:t>
            </a:r>
            <a:endParaRPr sz="1700">
              <a:latin typeface="Open Sans"/>
              <a:cs typeface="Open Sans"/>
            </a:endParaRPr>
          </a:p>
          <a:p>
            <a:pPr marL="355600">
              <a:lnSpc>
                <a:spcPts val="1835"/>
              </a:lnSpc>
            </a:pPr>
            <a:r>
              <a:rPr sz="1700" spc="-5" dirty="0">
                <a:latin typeface="Open Sans"/>
                <a:cs typeface="Open Sans"/>
              </a:rPr>
              <a:t>ab</a:t>
            </a:r>
            <a:r>
              <a:rPr sz="1700" dirty="0">
                <a:latin typeface="Open Sans"/>
                <a:cs typeface="Open Sans"/>
              </a:rPr>
              <a:t>out</a:t>
            </a:r>
            <a:r>
              <a:rPr sz="1700" spc="-25" dirty="0">
                <a:latin typeface="Open Sans"/>
                <a:cs typeface="Open Sans"/>
              </a:rPr>
              <a:t> </a:t>
            </a:r>
            <a:r>
              <a:rPr sz="1700" dirty="0">
                <a:latin typeface="Open Sans"/>
                <a:cs typeface="Open Sans"/>
              </a:rPr>
              <a:t>a t</a:t>
            </a:r>
            <a:r>
              <a:rPr sz="1700" spc="-30" dirty="0">
                <a:latin typeface="Open Sans"/>
                <a:cs typeface="Open Sans"/>
              </a:rPr>
              <a:t>e</a:t>
            </a:r>
            <a:r>
              <a:rPr sz="1700" dirty="0">
                <a:latin typeface="Open Sans"/>
                <a:cs typeface="Open Sans"/>
              </a:rPr>
              <a:t>xts</a:t>
            </a:r>
            <a:r>
              <a:rPr sz="1700" spc="-25" dirty="0">
                <a:latin typeface="Open Sans"/>
                <a:cs typeface="Open Sans"/>
              </a:rPr>
              <a:t> </a:t>
            </a:r>
            <a:r>
              <a:rPr sz="1700" spc="-5" dirty="0">
                <a:latin typeface="Open Sans"/>
                <a:cs typeface="Open Sans"/>
              </a:rPr>
              <a:t>me</a:t>
            </a:r>
            <a:r>
              <a:rPr sz="1700" spc="5" dirty="0">
                <a:latin typeface="Open Sans"/>
                <a:cs typeface="Open Sans"/>
              </a:rPr>
              <a:t>a</a:t>
            </a:r>
            <a:r>
              <a:rPr sz="1700" dirty="0">
                <a:latin typeface="Open Sans"/>
                <a:cs typeface="Open Sans"/>
              </a:rPr>
              <a:t>ning</a:t>
            </a:r>
            <a:r>
              <a:rPr sz="1700" spc="-25" dirty="0">
                <a:latin typeface="Open Sans"/>
                <a:cs typeface="Open Sans"/>
              </a:rPr>
              <a:t> </a:t>
            </a:r>
            <a:r>
              <a:rPr sz="1700" spc="-5" dirty="0">
                <a:latin typeface="Open Sans"/>
                <a:cs typeface="Open Sans"/>
              </a:rPr>
              <a:t>an</a:t>
            </a:r>
            <a:r>
              <a:rPr sz="1700" dirty="0">
                <a:latin typeface="Open Sans"/>
                <a:cs typeface="Open Sans"/>
              </a:rPr>
              <a:t>d</a:t>
            </a:r>
            <a:r>
              <a:rPr sz="1700" spc="-20" dirty="0">
                <a:latin typeface="Open Sans"/>
                <a:cs typeface="Open Sans"/>
              </a:rPr>
              <a:t> </a:t>
            </a:r>
            <a:r>
              <a:rPr sz="1700" dirty="0">
                <a:latin typeface="Open Sans"/>
                <a:cs typeface="Open Sans"/>
              </a:rPr>
              <a:t>h</a:t>
            </a:r>
            <a:r>
              <a:rPr sz="1700" spc="-35" dirty="0">
                <a:latin typeface="Open Sans"/>
                <a:cs typeface="Open Sans"/>
              </a:rPr>
              <a:t>o</a:t>
            </a:r>
            <a:r>
              <a:rPr sz="1700" dirty="0">
                <a:latin typeface="Open Sans"/>
                <a:cs typeface="Open Sans"/>
              </a:rPr>
              <a:t>w</a:t>
            </a:r>
            <a:r>
              <a:rPr sz="1700" spc="-20" dirty="0">
                <a:latin typeface="Open Sans"/>
                <a:cs typeface="Open Sans"/>
              </a:rPr>
              <a:t> </a:t>
            </a:r>
            <a:r>
              <a:rPr sz="1700" dirty="0">
                <a:latin typeface="Open Sans"/>
                <a:cs typeface="Open Sans"/>
              </a:rPr>
              <a:t>it</a:t>
            </a:r>
            <a:r>
              <a:rPr sz="1700" spc="-15" dirty="0">
                <a:latin typeface="Open Sans"/>
                <a:cs typeface="Open Sans"/>
              </a:rPr>
              <a:t> </a:t>
            </a:r>
            <a:r>
              <a:rPr sz="1700" dirty="0">
                <a:latin typeface="Open Sans"/>
                <a:cs typeface="Open Sans"/>
              </a:rPr>
              <a:t>builds</a:t>
            </a:r>
            <a:r>
              <a:rPr sz="1700" spc="-45" dirty="0">
                <a:latin typeface="Open Sans"/>
                <a:cs typeface="Open Sans"/>
              </a:rPr>
              <a:t>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spc="-5" dirty="0">
                <a:latin typeface="Open Sans"/>
                <a:cs typeface="Open Sans"/>
              </a:rPr>
              <a:t>w</a:t>
            </a:r>
            <a:r>
              <a:rPr sz="1700" dirty="0">
                <a:latin typeface="Open Sans"/>
                <a:cs typeface="Open Sans"/>
              </a:rPr>
              <a:t>ledge</a:t>
            </a:r>
            <a:r>
              <a:rPr sz="1700" spc="-40" dirty="0">
                <a:latin typeface="Open Sans"/>
                <a:cs typeface="Open Sans"/>
              </a:rPr>
              <a:t> </a:t>
            </a:r>
            <a:r>
              <a:rPr sz="1700" dirty="0">
                <a:latin typeface="Open Sans"/>
                <a:cs typeface="Open Sans"/>
              </a:rPr>
              <a:t>of</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w</a:t>
            </a:r>
            <a:r>
              <a:rPr sz="1700" dirty="0">
                <a:latin typeface="Open Sans"/>
                <a:cs typeface="Open Sans"/>
              </a:rPr>
              <a:t>orld</a:t>
            </a:r>
            <a:r>
              <a:rPr sz="1700" spc="-10" dirty="0">
                <a:latin typeface="Open Sans"/>
                <a:cs typeface="Open Sans"/>
              </a:rPr>
              <a:t> </a:t>
            </a:r>
            <a:r>
              <a:rPr sz="1700" spc="-5" dirty="0">
                <a:latin typeface="Open Sans"/>
                <a:cs typeface="Open Sans"/>
              </a:rPr>
              <a:t>a</a:t>
            </a:r>
            <a:r>
              <a:rPr sz="1700" spc="-35" dirty="0">
                <a:latin typeface="Open Sans"/>
                <a:cs typeface="Open Sans"/>
              </a:rPr>
              <a:t>r</a:t>
            </a:r>
            <a:r>
              <a:rPr sz="1700" dirty="0">
                <a:latin typeface="Open Sans"/>
                <a:cs typeface="Open Sans"/>
              </a:rPr>
              <a:t>ound</a:t>
            </a:r>
            <a:r>
              <a:rPr sz="1700" spc="-20" dirty="0">
                <a:latin typeface="Open Sans"/>
                <a:cs typeface="Open Sans"/>
              </a:rPr>
              <a:t> </a:t>
            </a:r>
            <a:r>
              <a:rPr sz="1700" dirty="0">
                <a:latin typeface="Open Sans"/>
                <a:cs typeface="Open Sans"/>
              </a:rPr>
              <a:t>us.</a:t>
            </a:r>
            <a:endParaRPr sz="1700">
              <a:latin typeface="Open Sans"/>
              <a:cs typeface="Open Sans"/>
            </a:endParaRPr>
          </a:p>
          <a:p>
            <a:pPr marL="355600" marR="106680" indent="-342900">
              <a:lnSpc>
                <a:spcPct val="80000"/>
              </a:lnSpc>
              <a:spcBef>
                <a:spcPts val="409"/>
              </a:spcBef>
              <a:buClr>
                <a:srgbClr val="5D7975"/>
              </a:buClr>
              <a:buFont typeface="Wingdings"/>
              <a:buChar char=""/>
              <a:tabLst>
                <a:tab pos="355600" algn="l"/>
              </a:tabLst>
            </a:pPr>
            <a:r>
              <a:rPr sz="1700" b="1" spc="-125" dirty="0">
                <a:latin typeface="Open Sans"/>
                <a:cs typeface="Open Sans"/>
              </a:rPr>
              <a:t>T</a:t>
            </a:r>
            <a:r>
              <a:rPr sz="1700" b="1" dirty="0">
                <a:latin typeface="Open Sans"/>
                <a:cs typeface="Open Sans"/>
              </a:rPr>
              <a:t>e</a:t>
            </a:r>
            <a:r>
              <a:rPr sz="1700" b="1" spc="5" dirty="0">
                <a:latin typeface="Open Sans"/>
                <a:cs typeface="Open Sans"/>
              </a:rPr>
              <a:t>a</a:t>
            </a:r>
            <a:r>
              <a:rPr sz="1700" b="1" spc="-5" dirty="0">
                <a:latin typeface="Open Sans"/>
                <a:cs typeface="Open Sans"/>
              </a:rPr>
              <a:t>che</a:t>
            </a:r>
            <a:r>
              <a:rPr sz="1700" b="1" dirty="0">
                <a:latin typeface="Open Sans"/>
                <a:cs typeface="Open Sans"/>
              </a:rPr>
              <a:t>r</a:t>
            </a:r>
            <a:r>
              <a:rPr sz="1700" b="1" spc="-20" dirty="0">
                <a:latin typeface="Open Sans"/>
                <a:cs typeface="Open Sans"/>
              </a:rPr>
              <a:t> </a:t>
            </a:r>
            <a:r>
              <a:rPr sz="1700" b="1" spc="-5" dirty="0">
                <a:latin typeface="Open Sans"/>
                <a:cs typeface="Open Sans"/>
              </a:rPr>
              <a:t>kn</a:t>
            </a:r>
            <a:r>
              <a:rPr sz="1700" b="1" spc="-35" dirty="0">
                <a:latin typeface="Open Sans"/>
                <a:cs typeface="Open Sans"/>
              </a:rPr>
              <a:t>o</a:t>
            </a:r>
            <a:r>
              <a:rPr sz="1700" b="1" spc="5" dirty="0">
                <a:latin typeface="Open Sans"/>
                <a:cs typeface="Open Sans"/>
              </a:rPr>
              <a:t>w</a:t>
            </a:r>
            <a:r>
              <a:rPr sz="1700" b="1" spc="-5" dirty="0">
                <a:latin typeface="Open Sans"/>
                <a:cs typeface="Open Sans"/>
              </a:rPr>
              <a:t>le</a:t>
            </a:r>
            <a:r>
              <a:rPr sz="1700" b="1" dirty="0">
                <a:latin typeface="Open Sans"/>
                <a:cs typeface="Open Sans"/>
              </a:rPr>
              <a:t>dge</a:t>
            </a:r>
            <a:r>
              <a:rPr sz="1700" b="1" spc="-35" dirty="0">
                <a:latin typeface="Open Sans"/>
                <a:cs typeface="Open Sans"/>
              </a:rPr>
              <a:t> </a:t>
            </a:r>
            <a:r>
              <a:rPr sz="1700" b="1" dirty="0">
                <a:latin typeface="Open Sans"/>
                <a:cs typeface="Open Sans"/>
              </a:rPr>
              <a:t>a</a:t>
            </a:r>
            <a:r>
              <a:rPr sz="1700" b="1" spc="-5" dirty="0">
                <a:latin typeface="Open Sans"/>
                <a:cs typeface="Open Sans"/>
              </a:rPr>
              <a:t>n</a:t>
            </a:r>
            <a:r>
              <a:rPr sz="1700" b="1" dirty="0">
                <a:latin typeface="Open Sans"/>
                <a:cs typeface="Open Sans"/>
              </a:rPr>
              <a:t>d</a:t>
            </a:r>
            <a:r>
              <a:rPr sz="1700" b="1" spc="-20" dirty="0">
                <a:latin typeface="Open Sans"/>
                <a:cs typeface="Open Sans"/>
              </a:rPr>
              <a:t> </a:t>
            </a:r>
            <a:r>
              <a:rPr sz="1700" b="1" dirty="0">
                <a:latin typeface="Open Sans"/>
                <a:cs typeface="Open Sans"/>
              </a:rPr>
              <a:t>p</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spc="5" dirty="0">
                <a:latin typeface="Open Sans"/>
                <a:cs typeface="Open Sans"/>
              </a:rPr>
              <a:t>t</a:t>
            </a:r>
            <a:r>
              <a:rPr sz="1700" b="1" spc="-5" dirty="0">
                <a:latin typeface="Open Sans"/>
                <a:cs typeface="Open Sans"/>
              </a:rPr>
              <a:t>ic</a:t>
            </a:r>
            <a:r>
              <a:rPr sz="1700" b="1" dirty="0">
                <a:latin typeface="Open Sans"/>
                <a:cs typeface="Open Sans"/>
              </a:rPr>
              <a:t>e</a:t>
            </a:r>
            <a:r>
              <a:rPr sz="1700" b="1" spc="-20" dirty="0">
                <a:latin typeface="Open Sans"/>
                <a:cs typeface="Open Sans"/>
              </a:rPr>
              <a:t> </a:t>
            </a:r>
            <a:r>
              <a:rPr sz="1700" b="1" dirty="0">
                <a:latin typeface="Open Sans"/>
                <a:cs typeface="Open Sans"/>
              </a:rPr>
              <a:t>a</a:t>
            </a:r>
            <a:r>
              <a:rPr sz="1700" b="1" spc="-40" dirty="0">
                <a:latin typeface="Open Sans"/>
                <a:cs typeface="Open Sans"/>
              </a:rPr>
              <a:t>r</a:t>
            </a:r>
            <a:r>
              <a:rPr sz="1700" b="1" dirty="0">
                <a:latin typeface="Open Sans"/>
                <a:cs typeface="Open Sans"/>
              </a:rPr>
              <a:t>e</a:t>
            </a:r>
            <a:r>
              <a:rPr sz="1700" b="1" spc="-10" dirty="0">
                <a:latin typeface="Open Sans"/>
                <a:cs typeface="Open Sans"/>
              </a:rPr>
              <a:t> </a:t>
            </a:r>
            <a:r>
              <a:rPr sz="1700" b="1" spc="-5" dirty="0">
                <a:latin typeface="Open Sans"/>
                <a:cs typeface="Open Sans"/>
              </a:rPr>
              <a:t>criti</a:t>
            </a:r>
            <a:r>
              <a:rPr sz="1700" b="1" spc="5" dirty="0">
                <a:latin typeface="Open Sans"/>
                <a:cs typeface="Open Sans"/>
              </a:rPr>
              <a:t>c</a:t>
            </a:r>
            <a:r>
              <a:rPr sz="1700" b="1" dirty="0">
                <a:latin typeface="Open Sans"/>
                <a:cs typeface="Open Sans"/>
              </a:rPr>
              <a:t>a</a:t>
            </a:r>
            <a:r>
              <a:rPr sz="1700" b="1" spc="-70" dirty="0">
                <a:latin typeface="Open Sans"/>
                <a:cs typeface="Open Sans"/>
              </a:rPr>
              <a:t>l</a:t>
            </a:r>
            <a:r>
              <a:rPr sz="1700" dirty="0">
                <a:latin typeface="Open Sans"/>
                <a:cs typeface="Open Sans"/>
              </a:rPr>
              <a:t>:</a:t>
            </a:r>
            <a:r>
              <a:rPr sz="1700" spc="10" dirty="0">
                <a:latin typeface="Open Sans"/>
                <a:cs typeface="Open Sans"/>
              </a:rPr>
              <a:t> </a:t>
            </a:r>
            <a:r>
              <a:rPr sz="1700" dirty="0">
                <a:latin typeface="Open Sans"/>
                <a:cs typeface="Open Sans"/>
              </a:rPr>
              <a:t>edu</a:t>
            </a:r>
            <a:r>
              <a:rPr sz="1700" spc="5" dirty="0">
                <a:latin typeface="Open Sans"/>
                <a:cs typeface="Open Sans"/>
              </a:rPr>
              <a:t>c</a:t>
            </a:r>
            <a:r>
              <a:rPr sz="1700" spc="-5" dirty="0">
                <a:latin typeface="Open Sans"/>
                <a:cs typeface="Open Sans"/>
              </a:rPr>
              <a:t>ator</a:t>
            </a:r>
            <a:r>
              <a:rPr sz="1700" dirty="0">
                <a:latin typeface="Open Sans"/>
                <a:cs typeface="Open Sans"/>
              </a:rPr>
              <a:t>s</a:t>
            </a:r>
            <a:r>
              <a:rPr sz="1700" spc="-3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have</a:t>
            </a:r>
            <a:r>
              <a:rPr sz="1700" spc="-25" dirty="0">
                <a:latin typeface="Open Sans"/>
                <a:cs typeface="Open Sans"/>
              </a:rPr>
              <a:t> </a:t>
            </a:r>
            <a:r>
              <a:rPr sz="1700" dirty="0">
                <a:latin typeface="Open Sans"/>
                <a:cs typeface="Open Sans"/>
              </a:rPr>
              <a:t>a</a:t>
            </a:r>
            <a:r>
              <a:rPr sz="1700" spc="-10" dirty="0">
                <a:latin typeface="Open Sans"/>
                <a:cs typeface="Open Sans"/>
              </a:rPr>
              <a:t> </a:t>
            </a:r>
            <a:r>
              <a:rPr sz="1700" dirty="0">
                <a:latin typeface="Open Sans"/>
                <a:cs typeface="Open Sans"/>
              </a:rPr>
              <a:t>deep und</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tand</a:t>
            </a:r>
            <a:r>
              <a:rPr sz="1700" spc="-15" dirty="0">
                <a:latin typeface="Open Sans"/>
                <a:cs typeface="Open Sans"/>
              </a:rPr>
              <a:t>i</a:t>
            </a:r>
            <a:r>
              <a:rPr sz="1700" dirty="0">
                <a:latin typeface="Open Sans"/>
                <a:cs typeface="Open Sans"/>
              </a:rPr>
              <a:t>ng</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a</a:t>
            </a:r>
            <a:r>
              <a:rPr sz="1700" dirty="0">
                <a:latin typeface="Open Sans"/>
                <a:cs typeface="Open Sans"/>
              </a:rPr>
              <a:t>rt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s</a:t>
            </a:r>
            <a:r>
              <a:rPr sz="1700" spc="5" dirty="0">
                <a:latin typeface="Open Sans"/>
                <a:cs typeface="Open Sans"/>
              </a:rPr>
              <a:t>c</a:t>
            </a:r>
            <a:r>
              <a:rPr sz="1700" dirty="0">
                <a:latin typeface="Open Sans"/>
                <a:cs typeface="Open Sans"/>
              </a:rPr>
              <a:t>i</a:t>
            </a:r>
            <a:r>
              <a:rPr sz="1700" spc="5" dirty="0">
                <a:latin typeface="Open Sans"/>
                <a:cs typeface="Open Sans"/>
              </a:rPr>
              <a:t>e</a:t>
            </a:r>
            <a:r>
              <a:rPr sz="1700" dirty="0">
                <a:latin typeface="Open Sans"/>
                <a:cs typeface="Open Sans"/>
              </a:rPr>
              <a:t>n</a:t>
            </a:r>
            <a:r>
              <a:rPr sz="1700" spc="5" dirty="0">
                <a:latin typeface="Open Sans"/>
                <a:cs typeface="Open Sans"/>
              </a:rPr>
              <a:t>c</a:t>
            </a:r>
            <a:r>
              <a:rPr sz="1700" dirty="0">
                <a:latin typeface="Open Sans"/>
                <a:cs typeface="Open Sans"/>
              </a:rPr>
              <a:t>e</a:t>
            </a:r>
            <a:r>
              <a:rPr sz="1700" spc="-5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20" dirty="0">
                <a:latin typeface="Open Sans"/>
                <a:cs typeface="Open Sans"/>
              </a:rPr>
              <a:t> </a:t>
            </a:r>
            <a:r>
              <a:rPr sz="1700" dirty="0">
                <a:latin typeface="Open Sans"/>
                <a:cs typeface="Open Sans"/>
              </a:rPr>
              <a:t>in</a:t>
            </a:r>
            <a:r>
              <a:rPr sz="1700" spc="5" dirty="0">
                <a:latin typeface="Open Sans"/>
                <a:cs typeface="Open Sans"/>
              </a:rPr>
              <a:t>s</a:t>
            </a:r>
            <a:r>
              <a:rPr sz="1700" dirty="0">
                <a:latin typeface="Open Sans"/>
                <a:cs typeface="Open Sans"/>
              </a:rPr>
              <a:t>tru</a:t>
            </a:r>
            <a:r>
              <a:rPr sz="1700" spc="10" dirty="0">
                <a:latin typeface="Open Sans"/>
                <a:cs typeface="Open Sans"/>
              </a:rPr>
              <a:t>c</a:t>
            </a:r>
            <a:r>
              <a:rPr sz="1700" dirty="0">
                <a:latin typeface="Open Sans"/>
                <a:cs typeface="Open Sans"/>
              </a:rPr>
              <a:t>ti</a:t>
            </a:r>
            <a:r>
              <a:rPr sz="1700" spc="5" dirty="0">
                <a:latin typeface="Open Sans"/>
                <a:cs typeface="Open Sans"/>
              </a:rPr>
              <a:t>o</a:t>
            </a:r>
            <a:r>
              <a:rPr sz="1700" dirty="0">
                <a:latin typeface="Open Sans"/>
                <a:cs typeface="Open Sans"/>
              </a:rPr>
              <a:t>n</a:t>
            </a:r>
            <a:r>
              <a:rPr sz="1700" spc="-50"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o</a:t>
            </a:r>
            <a:r>
              <a:rPr sz="1700" spc="-35" dirty="0">
                <a:latin typeface="Open Sans"/>
                <a:cs typeface="Open Sans"/>
              </a:rPr>
              <a:t>r</a:t>
            </a:r>
            <a:r>
              <a:rPr sz="1700" dirty="0">
                <a:latin typeface="Open Sans"/>
                <a:cs typeface="Open Sans"/>
              </a:rPr>
              <a:t>d</a:t>
            </a:r>
            <a:r>
              <a:rPr sz="1700" spc="5" dirty="0">
                <a:latin typeface="Open Sans"/>
                <a:cs typeface="Open Sans"/>
              </a:rPr>
              <a:t>e</a:t>
            </a:r>
            <a:r>
              <a:rPr sz="1700" dirty="0">
                <a:latin typeface="Open Sans"/>
                <a:cs typeface="Open Sans"/>
              </a:rPr>
              <a:t>r</a:t>
            </a:r>
            <a:r>
              <a:rPr sz="1700" spc="-20" dirty="0">
                <a:latin typeface="Open Sans"/>
                <a:cs typeface="Open Sans"/>
              </a:rPr>
              <a:t> </a:t>
            </a:r>
            <a:r>
              <a:rPr sz="1700" dirty="0">
                <a:latin typeface="Open Sans"/>
                <a:cs typeface="Open Sans"/>
              </a:rPr>
              <a:t>to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dirty="0">
                <a:latin typeface="Open Sans"/>
                <a:cs typeface="Open Sans"/>
              </a:rPr>
              <a:t>p</a:t>
            </a:r>
            <a:r>
              <a:rPr sz="1700" spc="-4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l</a:t>
            </a:r>
            <a:r>
              <a:rPr sz="1700" spc="-10" dirty="0">
                <a:latin typeface="Open Sans"/>
                <a:cs typeface="Open Sans"/>
              </a:rPr>
              <a:t>o</a:t>
            </a:r>
            <a:r>
              <a:rPr sz="1700" dirty="0">
                <a:latin typeface="Open Sans"/>
                <a:cs typeface="Open Sans"/>
              </a:rPr>
              <a:t>ng</a:t>
            </a:r>
            <a:r>
              <a:rPr sz="1700" spc="-45" dirty="0">
                <a:latin typeface="Open Sans"/>
                <a:cs typeface="Open Sans"/>
              </a:rPr>
              <a:t> </a:t>
            </a:r>
            <a:r>
              <a:rPr sz="1700" dirty="0">
                <a:latin typeface="Open Sans"/>
                <a:cs typeface="Open Sans"/>
              </a:rPr>
              <a:t>l</a:t>
            </a:r>
            <a:r>
              <a:rPr sz="1700" spc="5" dirty="0">
                <a:latin typeface="Open Sans"/>
                <a:cs typeface="Open Sans"/>
              </a:rPr>
              <a:t>e</a:t>
            </a:r>
            <a:r>
              <a:rPr sz="1700" spc="-5" dirty="0">
                <a:latin typeface="Open Sans"/>
                <a:cs typeface="Open Sans"/>
              </a:rPr>
              <a:t>a</a:t>
            </a:r>
            <a:r>
              <a:rPr sz="1700" dirty="0">
                <a:latin typeface="Open Sans"/>
                <a:cs typeface="Open Sans"/>
              </a:rPr>
              <a:t>rn</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189230" indent="-342900">
              <a:lnSpc>
                <a:spcPct val="80000"/>
              </a:lnSpc>
              <a:spcBef>
                <a:spcPts val="405"/>
              </a:spcBef>
              <a:buClr>
                <a:srgbClr val="5D7975"/>
              </a:buClr>
              <a:buFont typeface="Wingdings"/>
              <a:buChar char=""/>
              <a:tabLst>
                <a:tab pos="355600" algn="l"/>
              </a:tabLst>
            </a:pPr>
            <a:r>
              <a:rPr sz="1700" b="1" dirty="0">
                <a:latin typeface="Open Sans"/>
                <a:cs typeface="Open Sans"/>
              </a:rPr>
              <a:t>It</a:t>
            </a:r>
            <a:r>
              <a:rPr sz="1700" b="1" spc="-5" dirty="0">
                <a:latin typeface="Open Sans"/>
                <a:cs typeface="Open Sans"/>
              </a:rPr>
              <a:t> </a:t>
            </a:r>
            <a:r>
              <a:rPr sz="1700" b="1" spc="5" dirty="0">
                <a:latin typeface="Open Sans"/>
                <a:cs typeface="Open Sans"/>
              </a:rPr>
              <a:t>t</a:t>
            </a:r>
            <a:r>
              <a:rPr sz="1700" b="1" dirty="0">
                <a:latin typeface="Open Sans"/>
                <a:cs typeface="Open Sans"/>
              </a:rPr>
              <a:t>a</a:t>
            </a:r>
            <a:r>
              <a:rPr sz="1700" b="1" spc="-35" dirty="0">
                <a:latin typeface="Open Sans"/>
                <a:cs typeface="Open Sans"/>
              </a:rPr>
              <a:t>k</a:t>
            </a:r>
            <a:r>
              <a:rPr sz="1700" b="1" dirty="0">
                <a:latin typeface="Open Sans"/>
                <a:cs typeface="Open Sans"/>
              </a:rPr>
              <a:t>es</a:t>
            </a:r>
            <a:r>
              <a:rPr sz="1700" b="1" spc="-30" dirty="0">
                <a:latin typeface="Open Sans"/>
                <a:cs typeface="Open Sans"/>
              </a:rPr>
              <a:t> </a:t>
            </a:r>
            <a:r>
              <a:rPr sz="1700" b="1" dirty="0">
                <a:latin typeface="Open Sans"/>
                <a:cs typeface="Open Sans"/>
              </a:rPr>
              <a:t>a</a:t>
            </a:r>
            <a:r>
              <a:rPr sz="1700" b="1" spc="-10" dirty="0">
                <a:latin typeface="Open Sans"/>
                <a:cs typeface="Open Sans"/>
              </a:rPr>
              <a:t> </a:t>
            </a:r>
            <a:r>
              <a:rPr sz="1700" b="1" spc="-5" dirty="0">
                <a:latin typeface="Open Sans"/>
                <a:cs typeface="Open Sans"/>
              </a:rPr>
              <a:t>c</a:t>
            </a:r>
            <a:r>
              <a:rPr sz="1700" b="1" dirty="0">
                <a:latin typeface="Open Sans"/>
                <a:cs typeface="Open Sans"/>
              </a:rPr>
              <a:t>om</a:t>
            </a:r>
            <a:r>
              <a:rPr sz="1700" b="1" spc="-5" dirty="0">
                <a:latin typeface="Open Sans"/>
                <a:cs typeface="Open Sans"/>
              </a:rPr>
              <a:t>munit</a:t>
            </a:r>
            <a:r>
              <a:rPr sz="1700" b="1" spc="-20" dirty="0">
                <a:latin typeface="Open Sans"/>
                <a:cs typeface="Open Sans"/>
              </a:rPr>
              <a:t>y</a:t>
            </a:r>
            <a:r>
              <a:rPr sz="1700" dirty="0">
                <a:latin typeface="Open Sans"/>
                <a:cs typeface="Open Sans"/>
              </a:rPr>
              <a:t>:</a:t>
            </a:r>
            <a:r>
              <a:rPr sz="1700" spc="-20"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dirty="0">
                <a:latin typeface="Open Sans"/>
                <a:cs typeface="Open Sans"/>
              </a:rPr>
              <a:t>ea</a:t>
            </a:r>
            <a:r>
              <a:rPr sz="1700" spc="5"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hold</a:t>
            </a:r>
            <a:r>
              <a:rPr sz="1700" spc="-35" dirty="0">
                <a:latin typeface="Open Sans"/>
                <a:cs typeface="Open Sans"/>
              </a:rPr>
              <a:t> </a:t>
            </a:r>
            <a:r>
              <a:rPr sz="1700" dirty="0">
                <a:latin typeface="Open Sans"/>
                <a:cs typeface="Open Sans"/>
              </a:rPr>
              <a:t>a pie</a:t>
            </a:r>
            <a:r>
              <a:rPr sz="1700" spc="-5" dirty="0">
                <a:latin typeface="Open Sans"/>
                <a:cs typeface="Open Sans"/>
              </a:rPr>
              <a:t>c</a:t>
            </a:r>
            <a:r>
              <a:rPr sz="1700" dirty="0">
                <a:latin typeface="Open Sans"/>
                <a:cs typeface="Open Sans"/>
              </a:rPr>
              <a:t>e</a:t>
            </a:r>
            <a:r>
              <a:rPr sz="1700" spc="-40"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pu</a:t>
            </a:r>
            <a:r>
              <a:rPr sz="1700" spc="-10" dirty="0">
                <a:latin typeface="Open Sans"/>
                <a:cs typeface="Open Sans"/>
              </a:rPr>
              <a:t>z</a:t>
            </a:r>
            <a:r>
              <a:rPr sz="1700" spc="-5" dirty="0">
                <a:latin typeface="Open Sans"/>
                <a:cs typeface="Open Sans"/>
              </a:rPr>
              <a:t>z</a:t>
            </a:r>
            <a:r>
              <a:rPr sz="1700" dirty="0">
                <a:latin typeface="Open Sans"/>
                <a:cs typeface="Open Sans"/>
              </a:rPr>
              <a:t>le,</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spc="-5" dirty="0">
                <a:latin typeface="Open Sans"/>
                <a:cs typeface="Open Sans"/>
              </a:rPr>
              <a:t>mus</a:t>
            </a:r>
            <a:r>
              <a:rPr sz="1700" dirty="0">
                <a:latin typeface="Open Sans"/>
                <a:cs typeface="Open Sans"/>
              </a:rPr>
              <a:t>t</a:t>
            </a:r>
            <a:r>
              <a:rPr sz="1700" spc="-25" dirty="0">
                <a:latin typeface="Open Sans"/>
                <a:cs typeface="Open Sans"/>
              </a:rPr>
              <a:t> </a:t>
            </a:r>
            <a:r>
              <a:rPr sz="1700" dirty="0">
                <a:latin typeface="Open Sans"/>
                <a:cs typeface="Open Sans"/>
              </a:rPr>
              <a:t>do our</a:t>
            </a:r>
            <a:r>
              <a:rPr sz="1700" spc="-10" dirty="0">
                <a:latin typeface="Open Sans"/>
                <a:cs typeface="Open Sans"/>
              </a:rPr>
              <a:t> </a:t>
            </a:r>
            <a:r>
              <a:rPr sz="1700" dirty="0">
                <a:latin typeface="Open Sans"/>
                <a:cs typeface="Open Sans"/>
              </a:rPr>
              <a:t>pa</a:t>
            </a:r>
            <a:r>
              <a:rPr sz="1700" spc="5" dirty="0">
                <a:latin typeface="Open Sans"/>
                <a:cs typeface="Open Sans"/>
              </a:rPr>
              <a:t>r</a:t>
            </a:r>
            <a:r>
              <a:rPr sz="1700" dirty="0">
                <a:latin typeface="Open Sans"/>
                <a:cs typeface="Open Sans"/>
              </a:rPr>
              <a:t>t</a:t>
            </a:r>
            <a:r>
              <a:rPr sz="1700" spc="-1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imp</a:t>
            </a:r>
            <a:r>
              <a:rPr sz="1700" spc="-30" dirty="0">
                <a:latin typeface="Open Sans"/>
                <a:cs typeface="Open Sans"/>
              </a:rPr>
              <a:t>r</a:t>
            </a:r>
            <a:r>
              <a:rPr sz="1700" spc="-35" dirty="0">
                <a:latin typeface="Open Sans"/>
                <a:cs typeface="Open Sans"/>
              </a:rPr>
              <a:t>o</a:t>
            </a:r>
            <a:r>
              <a:rPr sz="1700" dirty="0">
                <a:latin typeface="Open Sans"/>
                <a:cs typeface="Open Sans"/>
              </a:rPr>
              <a:t>ve</a:t>
            </a:r>
            <a:r>
              <a:rPr sz="1700" spc="-2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30" dirty="0">
                <a:latin typeface="Open Sans"/>
                <a:cs typeface="Open Sans"/>
              </a:rPr>
              <a:t> </a:t>
            </a:r>
            <a:r>
              <a:rPr sz="1700" dirty="0">
                <a:latin typeface="Open Sans"/>
                <a:cs typeface="Open Sans"/>
              </a:rPr>
              <a:t>in</a:t>
            </a:r>
            <a:r>
              <a:rPr sz="1700" spc="-10" dirty="0">
                <a:latin typeface="Open Sans"/>
                <a:cs typeface="Open Sans"/>
              </a:rPr>
              <a:t> </a:t>
            </a:r>
            <a:r>
              <a:rPr sz="1700" spc="-114" dirty="0">
                <a:latin typeface="Open Sans"/>
                <a:cs typeface="Open Sans"/>
              </a:rPr>
              <a:t>T</a:t>
            </a:r>
            <a:r>
              <a:rPr sz="1700" spc="5" dirty="0">
                <a:latin typeface="Open Sans"/>
                <a:cs typeface="Open Sans"/>
              </a:rPr>
              <a:t>e</a:t>
            </a:r>
            <a:r>
              <a:rPr sz="1700" dirty="0">
                <a:latin typeface="Open Sans"/>
                <a:cs typeface="Open Sans"/>
              </a:rPr>
              <a:t>nn</a:t>
            </a:r>
            <a:r>
              <a:rPr sz="1700" spc="-10" dirty="0">
                <a:latin typeface="Open Sans"/>
                <a:cs typeface="Open Sans"/>
              </a:rPr>
              <a:t>e</a:t>
            </a:r>
            <a:r>
              <a:rPr sz="1700" dirty="0">
                <a:latin typeface="Open Sans"/>
                <a:cs typeface="Open Sans"/>
              </a:rPr>
              <a:t>ss</a:t>
            </a:r>
            <a:r>
              <a:rPr sz="1700" spc="-10" dirty="0">
                <a:latin typeface="Open Sans"/>
                <a:cs typeface="Open Sans"/>
              </a:rPr>
              <a:t>ee</a:t>
            </a:r>
            <a:r>
              <a:rPr sz="1700" dirty="0">
                <a:latin typeface="Open Sans"/>
                <a:cs typeface="Open Sans"/>
              </a:rPr>
              <a:t>.</a:t>
            </a:r>
            <a:endParaRPr sz="1700">
              <a:latin typeface="Open Sans"/>
              <a:cs typeface="Open Sans"/>
            </a:endParaRPr>
          </a:p>
          <a:p>
            <a:pPr marL="12700" marR="1203960">
              <a:lnSpc>
                <a:spcPct val="200000"/>
              </a:lnSpc>
            </a:pPr>
            <a:r>
              <a:rPr sz="1700" spc="5" dirty="0">
                <a:latin typeface="Open Sans"/>
                <a:cs typeface="Open Sans"/>
              </a:rPr>
              <a:t>V</a:t>
            </a:r>
            <a:r>
              <a:rPr sz="1700" dirty="0">
                <a:latin typeface="Open Sans"/>
                <a:cs typeface="Open Sans"/>
              </a:rPr>
              <a:t>ideo</a:t>
            </a:r>
            <a:r>
              <a:rPr sz="1700" spc="-45" dirty="0">
                <a:latin typeface="Open Sans"/>
                <a:cs typeface="Open Sans"/>
              </a:rPr>
              <a:t> </a:t>
            </a:r>
            <a:r>
              <a:rPr sz="1700" dirty="0">
                <a:latin typeface="Open Sans"/>
                <a:cs typeface="Open Sans"/>
              </a:rPr>
              <a:t>link</a:t>
            </a:r>
            <a:r>
              <a:rPr sz="1700" spc="-30"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Lit</a:t>
            </a:r>
            <a:r>
              <a:rPr sz="1700" spc="5" dirty="0">
                <a:latin typeface="Open Sans"/>
                <a:cs typeface="Open Sans"/>
              </a:rPr>
              <a:t>e</a:t>
            </a:r>
            <a:r>
              <a:rPr sz="1700" spc="-40" dirty="0">
                <a:latin typeface="Open Sans"/>
                <a:cs typeface="Open Sans"/>
              </a:rPr>
              <a:t>r</a:t>
            </a:r>
            <a:r>
              <a:rPr sz="1700" dirty="0">
                <a:latin typeface="Open Sans"/>
                <a:cs typeface="Open Sans"/>
              </a:rPr>
              <a:t>acy</a:t>
            </a:r>
            <a:r>
              <a:rPr sz="1700" spc="-10" dirty="0">
                <a:latin typeface="Open Sans"/>
                <a:cs typeface="Open Sans"/>
              </a:rPr>
              <a:t> </a:t>
            </a:r>
            <a:r>
              <a:rPr sz="1700" dirty="0">
                <a:latin typeface="Open Sans"/>
                <a:cs typeface="Open Sans"/>
              </a:rPr>
              <a:t>Mat</a:t>
            </a:r>
            <a:r>
              <a:rPr sz="1700" spc="-10" dirty="0">
                <a:latin typeface="Open Sans"/>
                <a:cs typeface="Open Sans"/>
              </a:rPr>
              <a:t>t</a:t>
            </a:r>
            <a:r>
              <a:rPr sz="1700" dirty="0">
                <a:latin typeface="Open Sans"/>
                <a:cs typeface="Open Sans"/>
              </a:rPr>
              <a:t>er</a:t>
            </a:r>
            <a:r>
              <a:rPr sz="1700" spc="5" dirty="0">
                <a:latin typeface="Open Sans"/>
                <a:cs typeface="Open Sans"/>
              </a:rPr>
              <a:t>s</a:t>
            </a:r>
            <a:r>
              <a:rPr sz="1700" dirty="0">
                <a:latin typeface="Open Sans"/>
                <a:cs typeface="Open Sans"/>
              </a:rPr>
              <a:t>”</a:t>
            </a:r>
            <a:r>
              <a:rPr sz="1700" spc="-10" dirty="0">
                <a:latin typeface="Open Sans"/>
                <a:cs typeface="Open Sans"/>
              </a:rPr>
              <a:t> </a:t>
            </a:r>
            <a:r>
              <a:rPr sz="1700" dirty="0">
                <a:latin typeface="Open Sans"/>
                <a:cs typeface="Open Sans"/>
              </a:rPr>
              <a:t>f</a:t>
            </a:r>
            <a:r>
              <a:rPr sz="1700" spc="-40" dirty="0">
                <a:latin typeface="Open Sans"/>
                <a:cs typeface="Open Sans"/>
              </a:rPr>
              <a:t>r</a:t>
            </a:r>
            <a:r>
              <a:rPr sz="1700" dirty="0">
                <a:latin typeface="Open Sans"/>
                <a:cs typeface="Open Sans"/>
              </a:rPr>
              <a:t>om</a:t>
            </a:r>
            <a:r>
              <a:rPr sz="1700" spc="-1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a:t>
            </a:r>
            <a:r>
              <a:rPr sz="1700" spc="-25"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be</a:t>
            </a:r>
            <a:r>
              <a:rPr sz="1700" spc="-2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ady</a:t>
            </a:r>
            <a:r>
              <a:rPr sz="1700" spc="-35" dirty="0">
                <a:latin typeface="Open Sans"/>
                <a:cs typeface="Open Sans"/>
              </a:rPr>
              <a:t> </a:t>
            </a:r>
            <a:r>
              <a:rPr sz="1700" spc="-45" dirty="0">
                <a:latin typeface="Open Sans"/>
                <a:cs typeface="Open Sans"/>
              </a:rPr>
              <a:t>W</a:t>
            </a:r>
            <a:r>
              <a:rPr sz="1700" dirty="0">
                <a:latin typeface="Open Sans"/>
                <a:cs typeface="Open Sans"/>
              </a:rPr>
              <a:t>eb</a:t>
            </a:r>
            <a:r>
              <a:rPr sz="1700" spc="5" dirty="0">
                <a:latin typeface="Open Sans"/>
                <a:cs typeface="Open Sans"/>
              </a:rPr>
              <a:t>s</a:t>
            </a:r>
            <a:r>
              <a:rPr sz="1700" dirty="0">
                <a:latin typeface="Open Sans"/>
                <a:cs typeface="Open Sans"/>
              </a:rPr>
              <a:t>ite: </a:t>
            </a:r>
            <a:r>
              <a:rPr sz="1700" u="sng" dirty="0">
                <a:solidFill>
                  <a:srgbClr val="0000FF"/>
                </a:solidFill>
                <a:latin typeface="Open Sans"/>
                <a:cs typeface="Open Sans"/>
                <a:hlinkClick r:id="rId3"/>
              </a:rPr>
              <a:t>ht</a:t>
            </a:r>
            <a:r>
              <a:rPr sz="1700" u="sng" spc="-10" dirty="0">
                <a:solidFill>
                  <a:srgbClr val="0000FF"/>
                </a:solidFill>
                <a:latin typeface="Open Sans"/>
                <a:cs typeface="Open Sans"/>
                <a:hlinkClick r:id="rId3"/>
              </a:rPr>
              <a:t>t</a:t>
            </a:r>
            <a:r>
              <a:rPr sz="1700" u="sng" dirty="0">
                <a:solidFill>
                  <a:srgbClr val="0000FF"/>
                </a:solidFill>
                <a:latin typeface="Open Sans"/>
                <a:cs typeface="Open Sans"/>
                <a:hlinkClick r:id="rId3"/>
              </a:rPr>
              <a:t>ps:</a:t>
            </a:r>
            <a:r>
              <a:rPr sz="1700" u="sng" spc="-5" dirty="0">
                <a:solidFill>
                  <a:srgbClr val="0000FF"/>
                </a:solidFill>
                <a:latin typeface="Open Sans"/>
                <a:cs typeface="Open Sans"/>
                <a:hlinkClick r:id="rId3"/>
              </a:rPr>
              <a:t>//</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w</a:t>
            </a:r>
            <a:r>
              <a:rPr sz="1700" u="sng" spc="-8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
            </a:r>
            <a:r>
              <a:rPr sz="1700" u="sng" spc="5" dirty="0">
                <a:solidFill>
                  <a:srgbClr val="0000FF"/>
                </a:solidFill>
                <a:latin typeface="Open Sans"/>
                <a:cs typeface="Open Sans"/>
                <a:hlinkClick r:id="rId3"/>
              </a:rPr>
              <a:t>y</a:t>
            </a:r>
            <a:r>
              <a:rPr sz="1700" u="sng" dirty="0">
                <a:solidFill>
                  <a:srgbClr val="0000FF"/>
                </a:solidFill>
                <a:latin typeface="Open Sans"/>
                <a:cs typeface="Open Sans"/>
                <a:hlinkClick r:id="rId3"/>
              </a:rPr>
              <a:t>outub</a:t>
            </a:r>
            <a:r>
              <a:rPr sz="1700" u="sng" spc="-15" dirty="0">
                <a:solidFill>
                  <a:srgbClr val="0000FF"/>
                </a:solidFill>
                <a:latin typeface="Open Sans"/>
                <a:cs typeface="Open Sans"/>
                <a:hlinkClick r:id="rId3"/>
              </a:rPr>
              <a:t>e</a:t>
            </a:r>
            <a:r>
              <a:rPr sz="1700" u="sng" spc="-5" dirty="0">
                <a:solidFill>
                  <a:srgbClr val="0000FF"/>
                </a:solidFill>
                <a:latin typeface="Open Sans"/>
                <a:cs typeface="Open Sans"/>
                <a:hlinkClick r:id="rId3"/>
              </a:rPr>
              <a:t>.com/</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atch</a:t>
            </a:r>
            <a:r>
              <a:rPr sz="1700" u="sng" spc="-10" dirty="0">
                <a:solidFill>
                  <a:srgbClr val="0000FF"/>
                </a:solidFill>
                <a:latin typeface="Open Sans"/>
                <a:cs typeface="Open Sans"/>
                <a:hlinkClick r:id="rId3"/>
              </a:rPr>
              <a:t>?</a:t>
            </a:r>
            <a:r>
              <a:rPr sz="1700" u="sng" dirty="0">
                <a:solidFill>
                  <a:srgbClr val="0000FF"/>
                </a:solidFill>
                <a:latin typeface="Open Sans"/>
                <a:cs typeface="Open Sans"/>
                <a:hlinkClick r:id="rId3"/>
              </a:rPr>
              <a:t>v=</a:t>
            </a:r>
            <a:r>
              <a:rPr sz="1700" u="sng" spc="-10" dirty="0">
                <a:solidFill>
                  <a:srgbClr val="0000FF"/>
                </a:solidFill>
                <a:latin typeface="Open Sans"/>
                <a:cs typeface="Open Sans"/>
                <a:hlinkClick r:id="rId3"/>
              </a:rPr>
              <a:t>6</a:t>
            </a:r>
            <a:r>
              <a:rPr sz="1700" u="sng" dirty="0">
                <a:solidFill>
                  <a:srgbClr val="0000FF"/>
                </a:solidFill>
                <a:latin typeface="Open Sans"/>
                <a:cs typeface="Open Sans"/>
                <a:hlinkClick r:id="rId3"/>
              </a:rPr>
              <a:t>0J8qR</a:t>
            </a:r>
            <a:r>
              <a:rPr sz="1700" u="sng" spc="-15" dirty="0">
                <a:solidFill>
                  <a:srgbClr val="0000FF"/>
                </a:solidFill>
                <a:latin typeface="Open Sans"/>
                <a:cs typeface="Open Sans"/>
                <a:hlinkClick r:id="rId3"/>
              </a:rPr>
              <a:t>j</a:t>
            </a:r>
            <a:r>
              <a:rPr sz="1700" u="sng" spc="-5" dirty="0">
                <a:solidFill>
                  <a:srgbClr val="0000FF"/>
                </a:solidFill>
                <a:latin typeface="Open Sans"/>
                <a:cs typeface="Open Sans"/>
                <a:hlinkClick r:id="rId3"/>
              </a:rPr>
              <a:t>RP</a:t>
            </a:r>
            <a:r>
              <a:rPr sz="1700" u="sng" spc="-10" dirty="0">
                <a:solidFill>
                  <a:srgbClr val="0000FF"/>
                </a:solidFill>
                <a:latin typeface="Open Sans"/>
                <a:cs typeface="Open Sans"/>
                <a:hlinkClick r:id="rId3"/>
              </a:rPr>
              <a:t>k</a:t>
            </a:r>
            <a:r>
              <a:rPr sz="1700" u="sng" dirty="0">
                <a:solidFill>
                  <a:srgbClr val="0000FF"/>
                </a:solidFill>
                <a:latin typeface="Open Sans"/>
                <a:cs typeface="Open Sans"/>
                <a:hlinkClick r:id="rId3"/>
              </a:rPr>
              <a:t>E</a:t>
            </a:r>
            <a:endParaRPr sz="1700">
              <a:latin typeface="Open Sans"/>
              <a:cs typeface="Open Sans"/>
            </a:endParaRPr>
          </a:p>
        </p:txBody>
      </p:sp>
      <p:sp>
        <p:nvSpPr>
          <p:cNvPr id="3" name="object 3"/>
          <p:cNvSpPr/>
          <p:nvPr/>
        </p:nvSpPr>
        <p:spPr>
          <a:xfrm>
            <a:off x="396240" y="487933"/>
            <a:ext cx="7325741" cy="385572"/>
          </a:xfrm>
          <a:prstGeom prst="rect">
            <a:avLst/>
          </a:prstGeom>
          <a:blipFill>
            <a:blip r:embed="rId4"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440336"/>
            <a:ext cx="7567295" cy="528955"/>
          </a:xfrm>
          <a:prstGeom prst="rect">
            <a:avLst/>
          </a:prstGeom>
        </p:spPr>
        <p:txBody>
          <a:bodyPr vert="horz" wrap="square" lIns="0" tIns="0" rIns="0" bIns="0" rtlCol="0">
            <a:spAutoFit/>
          </a:bodyPr>
          <a:lstStyle/>
          <a:p>
            <a:pPr marL="12700">
              <a:lnSpc>
                <a:spcPct val="100000"/>
              </a:lnSpc>
            </a:pPr>
            <a:r>
              <a:rPr sz="1800" b="1" spc="-15" dirty="0">
                <a:latin typeface="Open Sans"/>
                <a:cs typeface="Open Sans"/>
              </a:rPr>
              <a:t>O</a:t>
            </a:r>
            <a:r>
              <a:rPr sz="1800" b="1" spc="-25" dirty="0">
                <a:latin typeface="Open Sans"/>
                <a:cs typeface="Open Sans"/>
              </a:rPr>
              <a:t>v</a:t>
            </a:r>
            <a:r>
              <a:rPr sz="1800" b="1" spc="-10" dirty="0">
                <a:latin typeface="Open Sans"/>
                <a:cs typeface="Open Sans"/>
              </a:rPr>
              <a:t>ervi</a:t>
            </a:r>
            <a:r>
              <a:rPr sz="1800" b="1" spc="-50" dirty="0">
                <a:latin typeface="Open Sans"/>
                <a:cs typeface="Open Sans"/>
              </a:rPr>
              <a:t>e</a:t>
            </a:r>
            <a:r>
              <a:rPr sz="1800" b="1" dirty="0">
                <a:latin typeface="Open Sans"/>
                <a:cs typeface="Open Sans"/>
              </a:rPr>
              <a:t>w: </a:t>
            </a:r>
            <a:r>
              <a:rPr sz="1800" spc="-25" dirty="0">
                <a:latin typeface="Open Sans"/>
                <a:cs typeface="Open Sans"/>
              </a:rPr>
              <a:t>M</a:t>
            </a:r>
            <a:r>
              <a:rPr sz="1800" spc="-10" dirty="0">
                <a:latin typeface="Open Sans"/>
                <a:cs typeface="Open Sans"/>
              </a:rPr>
              <a:t>odule</a:t>
            </a:r>
            <a:r>
              <a:rPr sz="1800" spc="-30" dirty="0">
                <a:latin typeface="Open Sans"/>
                <a:cs typeface="Open Sans"/>
              </a:rPr>
              <a:t> </a:t>
            </a:r>
            <a:r>
              <a:rPr sz="1800" spc="-15" dirty="0">
                <a:latin typeface="Open Sans"/>
                <a:cs typeface="Open Sans"/>
              </a:rPr>
              <a:t>6</a:t>
            </a:r>
            <a:r>
              <a:rPr sz="1800" spc="-10" dirty="0">
                <a:latin typeface="Open Sans"/>
                <a:cs typeface="Open Sans"/>
              </a:rPr>
              <a:t> will</a:t>
            </a:r>
            <a:r>
              <a:rPr sz="1800" spc="-20" dirty="0">
                <a:latin typeface="Open Sans"/>
                <a:cs typeface="Open Sans"/>
              </a:rPr>
              <a:t> </a:t>
            </a:r>
            <a:r>
              <a:rPr sz="1800" spc="-15" dirty="0">
                <a:latin typeface="Open Sans"/>
                <a:cs typeface="Open Sans"/>
              </a:rPr>
              <a:t>consi</a:t>
            </a:r>
            <a:r>
              <a:rPr sz="1800" spc="-5" dirty="0">
                <a:latin typeface="Open Sans"/>
                <a:cs typeface="Open Sans"/>
              </a:rPr>
              <a:t>s</a:t>
            </a:r>
            <a:r>
              <a:rPr sz="1800" dirty="0">
                <a:latin typeface="Open Sans"/>
                <a:cs typeface="Open Sans"/>
              </a:rPr>
              <a:t>t</a:t>
            </a:r>
            <a:r>
              <a:rPr sz="1800" spc="-15" dirty="0">
                <a:latin typeface="Open Sans"/>
                <a:cs typeface="Open Sans"/>
              </a:rPr>
              <a:t> </a:t>
            </a:r>
            <a:r>
              <a:rPr sz="1800" spc="-10" dirty="0">
                <a:latin typeface="Open Sans"/>
                <a:cs typeface="Open Sans"/>
              </a:rPr>
              <a:t>of </a:t>
            </a:r>
            <a:r>
              <a:rPr sz="1800" spc="-15" dirty="0">
                <a:latin typeface="Open Sans"/>
                <a:cs typeface="Open Sans"/>
              </a:rPr>
              <a:t>3</a:t>
            </a:r>
            <a:r>
              <a:rPr sz="1800" spc="-10" dirty="0">
                <a:latin typeface="Open Sans"/>
                <a:cs typeface="Open Sans"/>
              </a:rPr>
              <a:t> instructional</a:t>
            </a:r>
            <a:r>
              <a:rPr sz="1800" spc="-20" dirty="0">
                <a:latin typeface="Open Sans"/>
                <a:cs typeface="Open Sans"/>
              </a:rPr>
              <a:t> </a:t>
            </a:r>
            <a:r>
              <a:rPr sz="1800" spc="-15" dirty="0">
                <a:latin typeface="Open Sans"/>
                <a:cs typeface="Open Sans"/>
              </a:rPr>
              <a:t>p</a:t>
            </a:r>
            <a:r>
              <a:rPr sz="1800" spc="-50" dirty="0">
                <a:latin typeface="Open Sans"/>
                <a:cs typeface="Open Sans"/>
              </a:rPr>
              <a:t>r</a:t>
            </a:r>
            <a:r>
              <a:rPr sz="1800" spc="-10" dirty="0">
                <a:latin typeface="Open Sans"/>
                <a:cs typeface="Open Sans"/>
              </a:rPr>
              <a:t>esentation</a:t>
            </a:r>
            <a:r>
              <a:rPr sz="1800" spc="-5" dirty="0">
                <a:latin typeface="Open Sans"/>
                <a:cs typeface="Open Sans"/>
              </a:rPr>
              <a:t>s</a:t>
            </a:r>
            <a:r>
              <a:rPr sz="1800" dirty="0">
                <a:latin typeface="Open Sans"/>
                <a:cs typeface="Open Sans"/>
              </a:rPr>
              <a:t>.</a:t>
            </a:r>
            <a:r>
              <a:rPr sz="1800" spc="-15" dirty="0">
                <a:latin typeface="Open Sans"/>
                <a:cs typeface="Open Sans"/>
              </a:rPr>
              <a:t> </a:t>
            </a:r>
            <a:r>
              <a:rPr sz="1800" spc="-5" dirty="0">
                <a:latin typeface="Open Sans"/>
                <a:cs typeface="Open Sans"/>
              </a:rPr>
              <a:t>These</a:t>
            </a:r>
            <a:endParaRPr sz="1800">
              <a:latin typeface="Open Sans"/>
              <a:cs typeface="Open Sans"/>
            </a:endParaRPr>
          </a:p>
          <a:p>
            <a:pPr marL="12700">
              <a:lnSpc>
                <a:spcPct val="100000"/>
              </a:lnSpc>
            </a:pPr>
            <a:r>
              <a:rPr sz="1800" dirty="0">
                <a:latin typeface="Open Sans"/>
                <a:cs typeface="Open Sans"/>
              </a:rPr>
              <a:t>p</a:t>
            </a:r>
            <a:r>
              <a:rPr sz="1800" spc="-40" dirty="0">
                <a:latin typeface="Open Sans"/>
                <a:cs typeface="Open Sans"/>
              </a:rPr>
              <a:t>r</a:t>
            </a:r>
            <a:r>
              <a:rPr sz="1800" dirty="0">
                <a:latin typeface="Open Sans"/>
                <a:cs typeface="Open Sans"/>
              </a:rPr>
              <a:t>esent</a:t>
            </a:r>
            <a:r>
              <a:rPr sz="1800" spc="-15" dirty="0">
                <a:latin typeface="Open Sans"/>
                <a:cs typeface="Open Sans"/>
              </a:rPr>
              <a:t>a</a:t>
            </a:r>
            <a:r>
              <a:rPr sz="1800" dirty="0">
                <a:latin typeface="Open Sans"/>
                <a:cs typeface="Open Sans"/>
              </a:rPr>
              <a:t>tions</a:t>
            </a:r>
            <a:r>
              <a:rPr sz="1800" spc="-10" dirty="0">
                <a:latin typeface="Open Sans"/>
                <a:cs typeface="Open Sans"/>
              </a:rPr>
              <a:t> </a:t>
            </a:r>
            <a:r>
              <a:rPr sz="1800" dirty="0">
                <a:latin typeface="Open Sans"/>
                <a:cs typeface="Open Sans"/>
              </a:rPr>
              <a:t>will</a:t>
            </a:r>
            <a:r>
              <a:rPr sz="1800" spc="-25" dirty="0">
                <a:latin typeface="Open Sans"/>
                <a:cs typeface="Open Sans"/>
              </a:rPr>
              <a:t> </a:t>
            </a:r>
            <a:r>
              <a:rPr sz="1800" dirty="0">
                <a:latin typeface="Open Sans"/>
                <a:cs typeface="Open Sans"/>
              </a:rPr>
              <a:t>h</a:t>
            </a:r>
            <a:r>
              <a:rPr sz="1800" spc="-10" dirty="0">
                <a:latin typeface="Open Sans"/>
                <a:cs typeface="Open Sans"/>
              </a:rPr>
              <a:t>e</a:t>
            </a:r>
            <a:r>
              <a:rPr sz="1800" dirty="0">
                <a:latin typeface="Open Sans"/>
                <a:cs typeface="Open Sans"/>
              </a:rPr>
              <a:t>lp</a:t>
            </a:r>
            <a:r>
              <a:rPr sz="1800" spc="-15" dirty="0">
                <a:latin typeface="Open Sans"/>
                <a:cs typeface="Open Sans"/>
              </a:rPr>
              <a:t> </a:t>
            </a:r>
            <a:r>
              <a:rPr sz="1800" dirty="0">
                <a:latin typeface="Open Sans"/>
                <a:cs typeface="Open Sans"/>
              </a:rPr>
              <a:t>y</a:t>
            </a:r>
            <a:r>
              <a:rPr sz="1800" spc="5" dirty="0">
                <a:latin typeface="Open Sans"/>
                <a:cs typeface="Open Sans"/>
              </a:rPr>
              <a:t>o</a:t>
            </a:r>
            <a:r>
              <a:rPr sz="1800" dirty="0">
                <a:latin typeface="Open Sans"/>
                <a:cs typeface="Open Sans"/>
              </a:rPr>
              <a:t>u</a:t>
            </a:r>
            <a:r>
              <a:rPr sz="1800" spc="-15" dirty="0">
                <a:latin typeface="Open Sans"/>
                <a:cs typeface="Open Sans"/>
              </a:rPr>
              <a:t> </a:t>
            </a:r>
            <a:r>
              <a:rPr sz="1800" spc="-40" dirty="0">
                <a:latin typeface="Open Sans"/>
                <a:cs typeface="Open Sans"/>
              </a:rPr>
              <a:t>r</a:t>
            </a:r>
            <a:r>
              <a:rPr sz="1800" dirty="0">
                <a:latin typeface="Open Sans"/>
                <a:cs typeface="Open Sans"/>
              </a:rPr>
              <a:t>efle</a:t>
            </a:r>
            <a:r>
              <a:rPr sz="1800" spc="-15" dirty="0">
                <a:latin typeface="Open Sans"/>
                <a:cs typeface="Open Sans"/>
              </a:rPr>
              <a:t>c</a:t>
            </a:r>
            <a:r>
              <a:rPr sz="1800" dirty="0">
                <a:latin typeface="Open Sans"/>
                <a:cs typeface="Open Sans"/>
              </a:rPr>
              <a:t>t</a:t>
            </a:r>
            <a:r>
              <a:rPr sz="1800" spc="5" dirty="0">
                <a:latin typeface="Open Sans"/>
                <a:cs typeface="Open Sans"/>
              </a:rPr>
              <a:t> </a:t>
            </a:r>
            <a:r>
              <a:rPr sz="1800" dirty="0">
                <a:latin typeface="Open Sans"/>
                <a:cs typeface="Open Sans"/>
              </a:rPr>
              <a:t>on</a:t>
            </a:r>
            <a:r>
              <a:rPr sz="1800" spc="-15" dirty="0">
                <a:latin typeface="Open Sans"/>
                <a:cs typeface="Open Sans"/>
              </a:rPr>
              <a:t> </a:t>
            </a:r>
            <a:r>
              <a:rPr sz="1800" spc="-5" dirty="0">
                <a:latin typeface="Open Sans"/>
                <a:cs typeface="Open Sans"/>
              </a:rPr>
              <a:t>Re</a:t>
            </a:r>
            <a:r>
              <a:rPr sz="1800" spc="-10" dirty="0">
                <a:latin typeface="Open Sans"/>
                <a:cs typeface="Open Sans"/>
              </a:rPr>
              <a:t>a</a:t>
            </a:r>
            <a:r>
              <a:rPr sz="1800" spc="5" dirty="0">
                <a:latin typeface="Open Sans"/>
                <a:cs typeface="Open Sans"/>
              </a:rPr>
              <a:t>d</a:t>
            </a:r>
            <a:r>
              <a:rPr sz="1800" spc="-5" dirty="0">
                <a:latin typeface="Open Sans"/>
                <a:cs typeface="Open Sans"/>
              </a:rPr>
              <a:t>-</a:t>
            </a:r>
            <a:r>
              <a:rPr sz="1800" dirty="0">
                <a:latin typeface="Open Sans"/>
                <a:cs typeface="Open Sans"/>
              </a:rPr>
              <a:t>Alouds.</a:t>
            </a:r>
            <a:endParaRPr sz="1800">
              <a:latin typeface="Open Sans"/>
              <a:cs typeface="Open Sans"/>
            </a:endParaRPr>
          </a:p>
        </p:txBody>
      </p:sp>
      <p:sp>
        <p:nvSpPr>
          <p:cNvPr id="3" name="object 3"/>
          <p:cNvSpPr txBox="1"/>
          <p:nvPr/>
        </p:nvSpPr>
        <p:spPr>
          <a:xfrm>
            <a:off x="459740" y="2367674"/>
            <a:ext cx="8154670" cy="2997835"/>
          </a:xfrm>
          <a:prstGeom prst="rect">
            <a:avLst/>
          </a:prstGeom>
        </p:spPr>
        <p:txBody>
          <a:bodyPr vert="horz" wrap="square" lIns="0" tIns="0" rIns="0" bIns="0" rtlCol="0">
            <a:spAutoFit/>
          </a:bodyPr>
          <a:lstStyle/>
          <a:p>
            <a:pPr marL="355600" marR="5080" indent="-342900">
              <a:lnSpc>
                <a:spcPct val="100000"/>
              </a:lnSpc>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1</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dirty="0">
                <a:latin typeface="Open Sans"/>
                <a:cs typeface="Open Sans"/>
              </a:rPr>
              <a:t>learn</a:t>
            </a:r>
            <a:r>
              <a:rPr sz="1800" spc="-5" dirty="0">
                <a:latin typeface="Open Sans"/>
                <a:cs typeface="Open Sans"/>
              </a:rPr>
              <a:t> </a:t>
            </a:r>
            <a:r>
              <a:rPr sz="1800" spc="5" dirty="0">
                <a:latin typeface="Open Sans"/>
                <a:cs typeface="Open Sans"/>
              </a:rPr>
              <a:t>mo</a:t>
            </a:r>
            <a:r>
              <a:rPr sz="1800" spc="-40" dirty="0">
                <a:latin typeface="Open Sans"/>
                <a:cs typeface="Open Sans"/>
              </a:rPr>
              <a:t>r</a:t>
            </a:r>
            <a:r>
              <a:rPr sz="1800" dirty="0">
                <a:latin typeface="Open Sans"/>
                <a:cs typeface="Open Sans"/>
              </a:rPr>
              <a:t>e </a:t>
            </a:r>
            <a:r>
              <a:rPr sz="1800" spc="-20" dirty="0">
                <a:latin typeface="Open Sans"/>
                <a:cs typeface="Open Sans"/>
              </a:rPr>
              <a:t>ab</a:t>
            </a:r>
            <a:r>
              <a:rPr sz="1800" spc="-10" dirty="0">
                <a:latin typeface="Open Sans"/>
                <a:cs typeface="Open Sans"/>
              </a:rPr>
              <a:t>out </a:t>
            </a:r>
            <a:r>
              <a:rPr sz="1800" spc="-15" dirty="0">
                <a:latin typeface="Open Sans"/>
                <a:cs typeface="Open Sans"/>
              </a:rPr>
              <a:t>cho</a:t>
            </a:r>
            <a:r>
              <a:rPr sz="1800" spc="5" dirty="0">
                <a:latin typeface="Open Sans"/>
                <a:cs typeface="Open Sans"/>
              </a:rPr>
              <a:t>os</a:t>
            </a:r>
            <a:r>
              <a:rPr sz="1800" spc="-10" dirty="0">
                <a:latin typeface="Open Sans"/>
                <a:cs typeface="Open Sans"/>
              </a:rPr>
              <a:t>ing</a:t>
            </a:r>
            <a:r>
              <a:rPr sz="1800" spc="-2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righ</a:t>
            </a:r>
            <a:r>
              <a:rPr sz="1800" spc="-10" dirty="0">
                <a:latin typeface="Open Sans"/>
                <a:cs typeface="Open Sans"/>
              </a:rPr>
              <a:t>t</a:t>
            </a:r>
            <a:r>
              <a:rPr sz="1800" spc="5"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atu</a:t>
            </a:r>
            <a:r>
              <a:rPr sz="1800" spc="-35" dirty="0">
                <a:latin typeface="Open Sans"/>
                <a:cs typeface="Open Sans"/>
              </a:rPr>
              <a:t>r</a:t>
            </a:r>
            <a:r>
              <a:rPr sz="1800" dirty="0">
                <a:latin typeface="Open Sans"/>
                <a:cs typeface="Open Sans"/>
              </a:rPr>
              <a:t>e t</a:t>
            </a:r>
            <a:r>
              <a:rPr sz="1800" spc="-35" dirty="0">
                <a:latin typeface="Open Sans"/>
                <a:cs typeface="Open Sans"/>
              </a:rPr>
              <a:t>e</a:t>
            </a:r>
            <a:r>
              <a:rPr sz="1800" spc="-5" dirty="0">
                <a:latin typeface="Open Sans"/>
                <a:cs typeface="Open Sans"/>
              </a:rPr>
              <a:t>x</a:t>
            </a:r>
            <a:r>
              <a:rPr sz="1800" dirty="0">
                <a:latin typeface="Open Sans"/>
                <a:cs typeface="Open Sans"/>
              </a:rPr>
              <a:t>t</a:t>
            </a:r>
            <a:r>
              <a:rPr sz="1800" spc="-10" dirty="0">
                <a:latin typeface="Open Sans"/>
                <a:cs typeface="Open Sans"/>
              </a:rPr>
              <a:t> </a:t>
            </a:r>
            <a:r>
              <a:rPr sz="1800" dirty="0">
                <a:latin typeface="Open Sans"/>
                <a:cs typeface="Open Sans"/>
              </a:rPr>
              <a:t>to</a:t>
            </a:r>
            <a:r>
              <a:rPr sz="1800" spc="5" dirty="0">
                <a:latin typeface="Open Sans"/>
                <a:cs typeface="Open Sans"/>
              </a:rPr>
              <a:t> </a:t>
            </a:r>
            <a:r>
              <a:rPr sz="1800" spc="-35" dirty="0">
                <a:latin typeface="Open Sans"/>
                <a:cs typeface="Open Sans"/>
              </a:rPr>
              <a:t>r</a:t>
            </a:r>
            <a:r>
              <a:rPr sz="1800" spc="-15" dirty="0">
                <a:latin typeface="Open Sans"/>
                <a:cs typeface="Open Sans"/>
              </a:rPr>
              <a:t>ead</a:t>
            </a:r>
            <a:r>
              <a:rPr sz="1800" dirty="0">
                <a:latin typeface="Open Sans"/>
                <a:cs typeface="Open Sans"/>
              </a:rPr>
              <a:t> </a:t>
            </a:r>
            <a:r>
              <a:rPr sz="1800" spc="5" dirty="0">
                <a:latin typeface="Open Sans"/>
                <a:cs typeface="Open Sans"/>
              </a:rPr>
              <a:t>t</a:t>
            </a:r>
            <a:r>
              <a:rPr sz="1800" dirty="0">
                <a:latin typeface="Open Sans"/>
                <a:cs typeface="Open Sans"/>
              </a:rPr>
              <a:t>o</a:t>
            </a:r>
            <a:r>
              <a:rPr sz="1800" spc="-10" dirty="0">
                <a:latin typeface="Open Sans"/>
                <a:cs typeface="Open Sans"/>
              </a:rPr>
              <a:t> </a:t>
            </a:r>
            <a:r>
              <a:rPr sz="1800" spc="-15" dirty="0">
                <a:latin typeface="Open Sans"/>
                <a:cs typeface="Open Sans"/>
              </a:rPr>
              <a:t>child</a:t>
            </a:r>
            <a:r>
              <a:rPr sz="1800" spc="-45" dirty="0">
                <a:latin typeface="Open Sans"/>
                <a:cs typeface="Open Sans"/>
              </a:rPr>
              <a:t>r</a:t>
            </a:r>
            <a:r>
              <a:rPr sz="1800" spc="-15" dirty="0">
                <a:latin typeface="Open Sans"/>
                <a:cs typeface="Open Sans"/>
              </a:rPr>
              <a:t>en</a:t>
            </a:r>
            <a:r>
              <a:rPr sz="1800" dirty="0">
                <a:latin typeface="Open Sans"/>
                <a:cs typeface="Open Sans"/>
              </a:rPr>
              <a:t> </a:t>
            </a:r>
            <a:r>
              <a:rPr sz="1800" spc="-5" dirty="0">
                <a:latin typeface="Open Sans"/>
                <a:cs typeface="Open Sans"/>
              </a:rPr>
              <a:t>f</a:t>
            </a:r>
            <a:r>
              <a:rPr sz="1800" spc="5" dirty="0">
                <a:latin typeface="Open Sans"/>
                <a:cs typeface="Open Sans"/>
              </a:rPr>
              <a:t>o</a:t>
            </a:r>
            <a:r>
              <a:rPr sz="1800" dirty="0">
                <a:latin typeface="Open Sans"/>
                <a:cs typeface="Open Sans"/>
              </a:rPr>
              <a:t>r</a:t>
            </a:r>
            <a:r>
              <a:rPr sz="1800" spc="-15" dirty="0">
                <a:latin typeface="Open Sans"/>
                <a:cs typeface="Open Sans"/>
              </a:rPr>
              <a:t> </a:t>
            </a:r>
            <a:r>
              <a:rPr sz="1800" spc="5" dirty="0">
                <a:latin typeface="Open Sans"/>
                <a:cs typeface="Open Sans"/>
              </a:rPr>
              <a:t>o</a:t>
            </a:r>
            <a:r>
              <a:rPr sz="1800" spc="-10" dirty="0">
                <a:latin typeface="Open Sans"/>
                <a:cs typeface="Open Sans"/>
              </a:rPr>
              <a:t>pt</a:t>
            </a:r>
            <a:r>
              <a:rPr sz="1800" dirty="0">
                <a:latin typeface="Open Sans"/>
                <a:cs typeface="Open Sans"/>
              </a:rPr>
              <a:t>i</a:t>
            </a:r>
            <a:r>
              <a:rPr sz="1800" spc="5" dirty="0">
                <a:latin typeface="Open Sans"/>
                <a:cs typeface="Open Sans"/>
              </a:rPr>
              <a:t>m</a:t>
            </a:r>
            <a:r>
              <a:rPr sz="1800" spc="-5" dirty="0">
                <a:latin typeface="Open Sans"/>
                <a:cs typeface="Open Sans"/>
              </a:rPr>
              <a:t>a</a:t>
            </a:r>
            <a:r>
              <a:rPr sz="1800" dirty="0">
                <a:latin typeface="Open Sans"/>
                <a:cs typeface="Open Sans"/>
              </a:rPr>
              <a:t>l</a:t>
            </a:r>
            <a:r>
              <a:rPr sz="1800" spc="-25" dirty="0">
                <a:latin typeface="Open Sans"/>
                <a:cs typeface="Open Sans"/>
              </a:rPr>
              <a:t> </a:t>
            </a:r>
            <a:r>
              <a:rPr sz="1800" spc="-10" dirty="0">
                <a:latin typeface="Open Sans"/>
                <a:cs typeface="Open Sans"/>
              </a:rPr>
              <a:t>language</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ac</a:t>
            </a:r>
            <a:r>
              <a:rPr sz="1800" dirty="0">
                <a:latin typeface="Open Sans"/>
                <a:cs typeface="Open Sans"/>
              </a:rPr>
              <a:t>y</a:t>
            </a:r>
            <a:r>
              <a:rPr sz="1800" spc="15" dirty="0">
                <a:latin typeface="Open Sans"/>
                <a:cs typeface="Open Sans"/>
              </a:rPr>
              <a:t> </a:t>
            </a:r>
            <a:r>
              <a:rPr sz="1800" spc="-15" dirty="0">
                <a:latin typeface="Open Sans"/>
                <a:cs typeface="Open Sans"/>
              </a:rPr>
              <a:t>d</a:t>
            </a:r>
            <a:r>
              <a:rPr sz="1800" spc="-45" dirty="0">
                <a:latin typeface="Open Sans"/>
                <a:cs typeface="Open Sans"/>
              </a:rPr>
              <a:t>e</a:t>
            </a:r>
            <a:r>
              <a:rPr sz="1800" spc="-10" dirty="0">
                <a:latin typeface="Open Sans"/>
                <a:cs typeface="Open Sans"/>
              </a:rPr>
              <a:t>velo</a:t>
            </a:r>
            <a:r>
              <a:rPr sz="1800" spc="-15" dirty="0">
                <a:latin typeface="Open Sans"/>
                <a:cs typeface="Open Sans"/>
              </a:rPr>
              <a:t>pm</a:t>
            </a:r>
            <a:r>
              <a:rPr sz="1800" spc="-10" dirty="0">
                <a:latin typeface="Open Sans"/>
                <a:cs typeface="Open Sans"/>
              </a:rPr>
              <a:t>ent.</a:t>
            </a:r>
            <a:endParaRPr sz="180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2</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spc="-10" dirty="0">
                <a:latin typeface="Open Sans"/>
                <a:cs typeface="Open Sans"/>
              </a:rPr>
              <a:t>fo</a:t>
            </a:r>
            <a:r>
              <a:rPr sz="1800" spc="-15" dirty="0">
                <a:latin typeface="Open Sans"/>
                <a:cs typeface="Open Sans"/>
              </a:rPr>
              <a:t>cu</a:t>
            </a:r>
            <a:r>
              <a:rPr sz="1800" spc="-10" dirty="0">
                <a:latin typeface="Open Sans"/>
                <a:cs typeface="Open Sans"/>
              </a:rPr>
              <a:t>s</a:t>
            </a:r>
            <a:r>
              <a:rPr sz="1800" spc="5" dirty="0">
                <a:latin typeface="Open Sans"/>
                <a:cs typeface="Open Sans"/>
              </a:rPr>
              <a:t> o</a:t>
            </a:r>
            <a:r>
              <a:rPr sz="1800" spc="-15" dirty="0">
                <a:latin typeface="Open Sans"/>
                <a:cs typeface="Open Sans"/>
              </a:rPr>
              <a:t>n </a:t>
            </a:r>
            <a:r>
              <a:rPr sz="1800" spc="-40" dirty="0">
                <a:latin typeface="Open Sans"/>
                <a:cs typeface="Open Sans"/>
              </a:rPr>
              <a:t>r</a:t>
            </a:r>
            <a:r>
              <a:rPr sz="1800" spc="-15" dirty="0">
                <a:latin typeface="Open Sans"/>
                <a:cs typeface="Open Sans"/>
              </a:rPr>
              <a:t>ead</a:t>
            </a:r>
            <a:r>
              <a:rPr sz="1800" dirty="0">
                <a:latin typeface="Open Sans"/>
                <a:cs typeface="Open Sans"/>
              </a:rPr>
              <a:t> </a:t>
            </a:r>
            <a:r>
              <a:rPr sz="1800" spc="-5" dirty="0">
                <a:latin typeface="Open Sans"/>
                <a:cs typeface="Open Sans"/>
              </a:rPr>
              <a:t>al</a:t>
            </a:r>
            <a:r>
              <a:rPr sz="1800" spc="5" dirty="0">
                <a:latin typeface="Open Sans"/>
                <a:cs typeface="Open Sans"/>
              </a:rPr>
              <a:t>o</a:t>
            </a:r>
            <a:r>
              <a:rPr sz="1800" spc="-15" dirty="0">
                <a:latin typeface="Open Sans"/>
                <a:cs typeface="Open Sans"/>
              </a:rPr>
              <a:t>ud</a:t>
            </a:r>
            <a:r>
              <a:rPr sz="1800" spc="-20" dirty="0">
                <a:latin typeface="Open Sans"/>
                <a:cs typeface="Open Sans"/>
              </a:rPr>
              <a:t> </a:t>
            </a:r>
            <a:r>
              <a:rPr sz="1800" spc="5" dirty="0">
                <a:latin typeface="Open Sans"/>
                <a:cs typeface="Open Sans"/>
              </a:rPr>
              <a:t>s</a:t>
            </a:r>
            <a:r>
              <a:rPr sz="1800" dirty="0">
                <a:latin typeface="Open Sans"/>
                <a:cs typeface="Open Sans"/>
              </a:rPr>
              <a:t>t</a:t>
            </a:r>
            <a:r>
              <a:rPr sz="1800" spc="-35" dirty="0">
                <a:latin typeface="Open Sans"/>
                <a:cs typeface="Open Sans"/>
              </a:rPr>
              <a:t>r</a:t>
            </a:r>
            <a:r>
              <a:rPr sz="1800" spc="-5" dirty="0">
                <a:latin typeface="Open Sans"/>
                <a:cs typeface="Open Sans"/>
              </a:rPr>
              <a:t>ategie</a:t>
            </a:r>
            <a:r>
              <a:rPr sz="1800" dirty="0">
                <a:latin typeface="Open Sans"/>
                <a:cs typeface="Open Sans"/>
              </a:rPr>
              <a:t>s</a:t>
            </a:r>
            <a:r>
              <a:rPr sz="1800" spc="20" dirty="0">
                <a:latin typeface="Open Sans"/>
                <a:cs typeface="Open Sans"/>
              </a:rPr>
              <a:t> </a:t>
            </a:r>
            <a:r>
              <a:rPr sz="1800" spc="-20" dirty="0">
                <a:latin typeface="Open Sans"/>
                <a:cs typeface="Open Sans"/>
              </a:rPr>
              <a:t>an</a:t>
            </a:r>
            <a:r>
              <a:rPr sz="1800" spc="-15" dirty="0">
                <a:latin typeface="Open Sans"/>
                <a:cs typeface="Open Sans"/>
              </a:rPr>
              <a:t>d</a:t>
            </a:r>
            <a:r>
              <a:rPr sz="1800" dirty="0">
                <a:latin typeface="Open Sans"/>
                <a:cs typeface="Open Sans"/>
              </a:rPr>
              <a:t> </a:t>
            </a:r>
            <a:r>
              <a:rPr sz="1800" spc="10" dirty="0">
                <a:latin typeface="Open Sans"/>
                <a:cs typeface="Open Sans"/>
              </a:rPr>
              <a:t>s</a:t>
            </a:r>
            <a:r>
              <a:rPr sz="1800" spc="-15" dirty="0">
                <a:latin typeface="Open Sans"/>
                <a:cs typeface="Open Sans"/>
              </a:rPr>
              <a:t>up</a:t>
            </a:r>
            <a:r>
              <a:rPr sz="1800" spc="-10" dirty="0">
                <a:latin typeface="Open Sans"/>
                <a:cs typeface="Open Sans"/>
              </a:rPr>
              <a:t>p</a:t>
            </a:r>
            <a:r>
              <a:rPr sz="1800" spc="5" dirty="0">
                <a:latin typeface="Open Sans"/>
                <a:cs typeface="Open Sans"/>
              </a:rPr>
              <a:t>o</a:t>
            </a:r>
            <a:r>
              <a:rPr sz="1800" spc="-5" dirty="0">
                <a:latin typeface="Open Sans"/>
                <a:cs typeface="Open Sans"/>
              </a:rPr>
              <a:t>rts</a:t>
            </a:r>
            <a:endParaRPr sz="1800">
              <a:latin typeface="Open Sans"/>
              <a:cs typeface="Open Sans"/>
            </a:endParaRPr>
          </a:p>
          <a:p>
            <a:pPr marL="355600">
              <a:lnSpc>
                <a:spcPct val="100000"/>
              </a:lnSpc>
            </a:pPr>
            <a:r>
              <a:rPr sz="1800" dirty="0">
                <a:latin typeface="Open Sans"/>
                <a:cs typeface="Open Sans"/>
              </a:rPr>
              <a:t>f</a:t>
            </a:r>
            <a:r>
              <a:rPr sz="1800" spc="5" dirty="0">
                <a:latin typeface="Open Sans"/>
                <a:cs typeface="Open Sans"/>
              </a:rPr>
              <a:t>o</a:t>
            </a:r>
            <a:r>
              <a:rPr sz="1800" dirty="0">
                <a:latin typeface="Open Sans"/>
                <a:cs typeface="Open Sans"/>
              </a:rPr>
              <a:t>r inf</a:t>
            </a:r>
            <a:r>
              <a:rPr sz="1800" spc="5" dirty="0">
                <a:latin typeface="Open Sans"/>
                <a:cs typeface="Open Sans"/>
              </a:rPr>
              <a:t>o</a:t>
            </a:r>
            <a:r>
              <a:rPr sz="1800" spc="-5" dirty="0">
                <a:latin typeface="Open Sans"/>
                <a:cs typeface="Open Sans"/>
              </a:rPr>
              <a:t>rmati</a:t>
            </a:r>
            <a:r>
              <a:rPr sz="1800" spc="5" dirty="0">
                <a:latin typeface="Open Sans"/>
                <a:cs typeface="Open Sans"/>
              </a:rPr>
              <a:t>o</a:t>
            </a:r>
            <a:r>
              <a:rPr sz="1800" dirty="0">
                <a:latin typeface="Open Sans"/>
                <a:cs typeface="Open Sans"/>
              </a:rPr>
              <a:t>nal</a:t>
            </a:r>
            <a:r>
              <a:rPr sz="1800" spc="-45" dirty="0">
                <a:latin typeface="Open Sans"/>
                <a:cs typeface="Open Sans"/>
              </a:rPr>
              <a:t> </a:t>
            </a:r>
            <a:r>
              <a:rPr sz="1800" dirty="0">
                <a:latin typeface="Open Sans"/>
                <a:cs typeface="Open Sans"/>
              </a:rPr>
              <a:t>t</a:t>
            </a:r>
            <a:r>
              <a:rPr sz="1800" spc="-35" dirty="0">
                <a:latin typeface="Open Sans"/>
                <a:cs typeface="Open Sans"/>
              </a:rPr>
              <a:t>e</a:t>
            </a:r>
            <a:r>
              <a:rPr sz="1800" dirty="0">
                <a:latin typeface="Open Sans"/>
                <a:cs typeface="Open Sans"/>
              </a:rPr>
              <a:t>xt</a:t>
            </a:r>
            <a:r>
              <a:rPr sz="1800" spc="5" dirty="0">
                <a:latin typeface="Open Sans"/>
                <a:cs typeface="Open Sans"/>
              </a:rPr>
              <a:t>s</a:t>
            </a:r>
            <a:r>
              <a:rPr sz="1800" dirty="0">
                <a:latin typeface="Open Sans"/>
                <a:cs typeface="Open Sans"/>
              </a:rPr>
              <a:t>.</a:t>
            </a:r>
            <a:endParaRPr sz="1800">
              <a:latin typeface="Open Sans"/>
              <a:cs typeface="Open Sans"/>
            </a:endParaRPr>
          </a:p>
          <a:p>
            <a:pPr marL="355600" marR="275590" indent="-342900">
              <a:lnSpc>
                <a:spcPct val="100000"/>
              </a:lnSpc>
              <a:spcBef>
                <a:spcPts val="45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3</a:t>
            </a:r>
            <a:r>
              <a:rPr sz="1800" dirty="0">
                <a:latin typeface="Open Sans"/>
                <a:cs typeface="Open Sans"/>
              </a:rPr>
              <a:t>,</a:t>
            </a:r>
            <a:r>
              <a:rPr sz="1800" spc="-10" dirty="0">
                <a:latin typeface="Open Sans"/>
                <a:cs typeface="Open Sans"/>
              </a:rPr>
              <a:t> </a:t>
            </a:r>
            <a:r>
              <a:rPr sz="1900" spc="-15" dirty="0">
                <a:latin typeface="Open Sans"/>
                <a:cs typeface="Open Sans"/>
              </a:rPr>
              <a:t>you</a:t>
            </a:r>
            <a:r>
              <a:rPr sz="1900" spc="-5" dirty="0">
                <a:latin typeface="Open Sans"/>
                <a:cs typeface="Open Sans"/>
              </a:rPr>
              <a:t> </a:t>
            </a:r>
            <a:r>
              <a:rPr sz="1900" spc="-10" dirty="0">
                <a:latin typeface="Open Sans"/>
                <a:cs typeface="Open Sans"/>
              </a:rPr>
              <a:t>will</a:t>
            </a:r>
            <a:r>
              <a:rPr sz="1900" spc="-20" dirty="0">
                <a:latin typeface="Open Sans"/>
                <a:cs typeface="Open Sans"/>
              </a:rPr>
              <a:t> </a:t>
            </a:r>
            <a:r>
              <a:rPr sz="1900" spc="-50" dirty="0">
                <a:latin typeface="Open Sans"/>
                <a:cs typeface="Open Sans"/>
              </a:rPr>
              <a:t>e</a:t>
            </a:r>
            <a:r>
              <a:rPr sz="1900" spc="-15" dirty="0">
                <a:latin typeface="Open Sans"/>
                <a:cs typeface="Open Sans"/>
              </a:rPr>
              <a:t>xamine</a:t>
            </a:r>
            <a:r>
              <a:rPr sz="1900" spc="-20" dirty="0">
                <a:latin typeface="Open Sans"/>
                <a:cs typeface="Open Sans"/>
              </a:rPr>
              <a:t> </a:t>
            </a:r>
            <a:r>
              <a:rPr sz="1900" spc="-10" dirty="0">
                <a:latin typeface="Open Sans"/>
                <a:cs typeface="Open Sans"/>
              </a:rPr>
              <a:t>the</a:t>
            </a:r>
            <a:r>
              <a:rPr sz="1900" spc="5" dirty="0">
                <a:latin typeface="Open Sans"/>
                <a:cs typeface="Open Sans"/>
              </a:rPr>
              <a:t> </a:t>
            </a:r>
            <a:r>
              <a:rPr sz="1900" spc="-15" dirty="0">
                <a:latin typeface="Open Sans"/>
                <a:cs typeface="Open Sans"/>
              </a:rPr>
              <a:t>step</a:t>
            </a:r>
            <a:r>
              <a:rPr sz="1900" spc="-10" dirty="0">
                <a:latin typeface="Open Sans"/>
                <a:cs typeface="Open Sans"/>
              </a:rPr>
              <a:t>s</a:t>
            </a:r>
            <a:r>
              <a:rPr sz="1900" spc="5" dirty="0">
                <a:latin typeface="Open Sans"/>
                <a:cs typeface="Open Sans"/>
              </a:rPr>
              <a:t> </a:t>
            </a:r>
            <a:r>
              <a:rPr sz="1900" spc="-10" dirty="0">
                <a:latin typeface="Open Sans"/>
                <a:cs typeface="Open Sans"/>
              </a:rPr>
              <a:t>for</a:t>
            </a:r>
            <a:r>
              <a:rPr sz="1900" spc="-5" dirty="0">
                <a:latin typeface="Open Sans"/>
                <a:cs typeface="Open Sans"/>
              </a:rPr>
              <a:t> </a:t>
            </a:r>
            <a:r>
              <a:rPr sz="1900" spc="-10" dirty="0">
                <a:latin typeface="Open Sans"/>
                <a:cs typeface="Open Sans"/>
              </a:rPr>
              <a:t>building</a:t>
            </a:r>
            <a:r>
              <a:rPr sz="1900" spc="-25" dirty="0">
                <a:latin typeface="Open Sans"/>
                <a:cs typeface="Open Sans"/>
              </a:rPr>
              <a:t> </a:t>
            </a:r>
            <a:r>
              <a:rPr sz="1900" spc="-10" dirty="0">
                <a:latin typeface="Open Sans"/>
                <a:cs typeface="Open Sans"/>
              </a:rPr>
              <a:t>units</a:t>
            </a:r>
            <a:r>
              <a:rPr sz="1900" spc="-5" dirty="0">
                <a:latin typeface="Open Sans"/>
                <a:cs typeface="Open Sans"/>
              </a:rPr>
              <a:t> </a:t>
            </a:r>
            <a:r>
              <a:rPr sz="1900" spc="-25" dirty="0">
                <a:latin typeface="Open Sans"/>
                <a:cs typeface="Open Sans"/>
              </a:rPr>
              <a:t>o</a:t>
            </a:r>
            <a:r>
              <a:rPr sz="1900" spc="-10" dirty="0">
                <a:latin typeface="Open Sans"/>
                <a:cs typeface="Open Sans"/>
              </a:rPr>
              <a:t>f study</a:t>
            </a:r>
            <a:r>
              <a:rPr sz="1900" spc="15" dirty="0">
                <a:latin typeface="Open Sans"/>
                <a:cs typeface="Open Sans"/>
              </a:rPr>
              <a:t> </a:t>
            </a:r>
            <a:r>
              <a:rPr sz="1900" spc="-20" dirty="0">
                <a:latin typeface="Open Sans"/>
                <a:cs typeface="Open Sans"/>
              </a:rPr>
              <a:t>a</a:t>
            </a:r>
            <a:r>
              <a:rPr sz="1900" spc="-15" dirty="0">
                <a:latin typeface="Open Sans"/>
                <a:cs typeface="Open Sans"/>
              </a:rPr>
              <a:t>nd</a:t>
            </a:r>
            <a:r>
              <a:rPr sz="1900" spc="-5" dirty="0">
                <a:latin typeface="Open Sans"/>
                <a:cs typeface="Open Sans"/>
              </a:rPr>
              <a:t> </a:t>
            </a: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5" dirty="0">
                <a:latin typeface="Open Sans"/>
                <a:cs typeface="Open Sans"/>
              </a:rPr>
              <a:t>use</a:t>
            </a:r>
            <a:r>
              <a:rPr sz="1900" dirty="0">
                <a:latin typeface="Open Sans"/>
                <a:cs typeface="Open Sans"/>
              </a:rPr>
              <a:t> </a:t>
            </a:r>
            <a:r>
              <a:rPr sz="1900" spc="-15" dirty="0">
                <a:latin typeface="Open Sans"/>
                <a:cs typeface="Open Sans"/>
              </a:rPr>
              <a:t>a</a:t>
            </a:r>
            <a:r>
              <a:rPr sz="1900" dirty="0">
                <a:latin typeface="Open Sans"/>
                <a:cs typeface="Open Sans"/>
              </a:rPr>
              <a:t> </a:t>
            </a:r>
            <a:r>
              <a:rPr sz="1900" spc="-55" dirty="0">
                <a:latin typeface="Open Sans"/>
                <a:cs typeface="Open Sans"/>
              </a:rPr>
              <a:t>r</a:t>
            </a:r>
            <a:r>
              <a:rPr sz="1900" spc="-10" dirty="0">
                <a:latin typeface="Open Sans"/>
                <a:cs typeface="Open Sans"/>
              </a:rPr>
              <a:t>e</a:t>
            </a:r>
            <a:r>
              <a:rPr sz="1900" spc="-20" dirty="0">
                <a:latin typeface="Open Sans"/>
                <a:cs typeface="Open Sans"/>
              </a:rPr>
              <a:t>a</a:t>
            </a:r>
            <a:r>
              <a:rPr sz="1900" spc="-15" dirty="0">
                <a:latin typeface="Open Sans"/>
                <a:cs typeface="Open Sans"/>
              </a:rPr>
              <a:t>d</a:t>
            </a:r>
            <a:r>
              <a:rPr sz="1900" spc="5" dirty="0">
                <a:latin typeface="Open Sans"/>
                <a:cs typeface="Open Sans"/>
              </a:rPr>
              <a:t> </a:t>
            </a:r>
            <a:r>
              <a:rPr sz="1900" spc="-20" dirty="0">
                <a:latin typeface="Open Sans"/>
                <a:cs typeface="Open Sans"/>
              </a:rPr>
              <a:t>a</a:t>
            </a:r>
            <a:r>
              <a:rPr sz="1900" dirty="0">
                <a:latin typeface="Open Sans"/>
                <a:cs typeface="Open Sans"/>
              </a:rPr>
              <a:t>l</a:t>
            </a:r>
            <a:r>
              <a:rPr sz="1900" spc="-15" dirty="0">
                <a:latin typeface="Open Sans"/>
                <a:cs typeface="Open Sans"/>
              </a:rPr>
              <a:t>oud</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0" dirty="0">
                <a:latin typeface="Open Sans"/>
                <a:cs typeface="Open Sans"/>
              </a:rPr>
              <a:t>in</a:t>
            </a:r>
            <a:r>
              <a:rPr sz="1900" spc="-5" dirty="0">
                <a:latin typeface="Open Sans"/>
                <a:cs typeface="Open Sans"/>
              </a:rPr>
              <a:t>t</a:t>
            </a:r>
            <a:r>
              <a:rPr sz="1900" spc="-55" dirty="0">
                <a:latin typeface="Open Sans"/>
                <a:cs typeface="Open Sans"/>
              </a:rPr>
              <a:t>r</a:t>
            </a:r>
            <a:r>
              <a:rPr sz="1900" spc="-15" dirty="0">
                <a:latin typeface="Open Sans"/>
                <a:cs typeface="Open Sans"/>
              </a:rPr>
              <a:t>oduce</a:t>
            </a:r>
            <a:r>
              <a:rPr sz="1900" spc="5" dirty="0">
                <a:latin typeface="Open Sans"/>
                <a:cs typeface="Open Sans"/>
              </a:rPr>
              <a:t> </a:t>
            </a:r>
            <a:r>
              <a:rPr sz="1900" spc="-20" dirty="0">
                <a:latin typeface="Open Sans"/>
                <a:cs typeface="Open Sans"/>
              </a:rPr>
              <a:t>ch</a:t>
            </a:r>
            <a:r>
              <a:rPr sz="1900" spc="-5" dirty="0">
                <a:latin typeface="Open Sans"/>
                <a:cs typeface="Open Sans"/>
              </a:rPr>
              <a:t>il</a:t>
            </a:r>
            <a:r>
              <a:rPr sz="1900" spc="-10" dirty="0">
                <a:latin typeface="Open Sans"/>
                <a:cs typeface="Open Sans"/>
              </a:rPr>
              <a:t>d</a:t>
            </a:r>
            <a:r>
              <a:rPr sz="1900" spc="-5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to</a:t>
            </a:r>
            <a:r>
              <a:rPr sz="1900" spc="10" dirty="0">
                <a:latin typeface="Open Sans"/>
                <a:cs typeface="Open Sans"/>
              </a:rPr>
              <a:t> </a:t>
            </a:r>
            <a:r>
              <a:rPr sz="1900" spc="-10" dirty="0">
                <a:latin typeface="Open Sans"/>
                <a:cs typeface="Open Sans"/>
              </a:rPr>
              <a:t>th</a:t>
            </a:r>
            <a:r>
              <a:rPr sz="1900" spc="-15" dirty="0">
                <a:latin typeface="Open Sans"/>
                <a:cs typeface="Open Sans"/>
              </a:rPr>
              <a:t>e</a:t>
            </a:r>
            <a:r>
              <a:rPr sz="1900" spc="-10" dirty="0">
                <a:latin typeface="Open Sans"/>
                <a:cs typeface="Open Sans"/>
              </a:rPr>
              <a:t> </a:t>
            </a:r>
            <a:r>
              <a:rPr sz="1900" spc="-15" dirty="0">
                <a:latin typeface="Open Sans"/>
                <a:cs typeface="Open Sans"/>
              </a:rPr>
              <a:t>un</a:t>
            </a:r>
            <a:r>
              <a:rPr sz="1900" dirty="0">
                <a:latin typeface="Open Sans"/>
                <a:cs typeface="Open Sans"/>
              </a:rPr>
              <a:t>i</a:t>
            </a:r>
            <a:r>
              <a:rPr sz="1900" spc="-10" dirty="0">
                <a:latin typeface="Open Sans"/>
                <a:cs typeface="Open Sans"/>
              </a:rPr>
              <a:t>t of</a:t>
            </a:r>
            <a:r>
              <a:rPr sz="1900" spc="15" dirty="0">
                <a:latin typeface="Open Sans"/>
                <a:cs typeface="Open Sans"/>
              </a:rPr>
              <a:t> </a:t>
            </a:r>
            <a:r>
              <a:rPr sz="1900" spc="-10" dirty="0">
                <a:latin typeface="Open Sans"/>
                <a:cs typeface="Open Sans"/>
              </a:rPr>
              <a:t>stud</a:t>
            </a:r>
            <a:r>
              <a:rPr sz="1900" spc="-75" dirty="0">
                <a:latin typeface="Open Sans"/>
                <a:cs typeface="Open Sans"/>
              </a:rPr>
              <a:t>y</a:t>
            </a:r>
            <a:r>
              <a:rPr sz="1900" spc="-5" dirty="0">
                <a:latin typeface="Open Sans"/>
                <a:cs typeface="Open Sans"/>
              </a:rPr>
              <a:t>.</a:t>
            </a:r>
            <a:endParaRPr sz="1900">
              <a:latin typeface="Open Sans"/>
              <a:cs typeface="Open Sans"/>
            </a:endParaRPr>
          </a:p>
          <a:p>
            <a:pPr>
              <a:lnSpc>
                <a:spcPct val="100000"/>
              </a:lnSpc>
              <a:spcBef>
                <a:spcPts val="41"/>
              </a:spcBef>
            </a:pPr>
            <a:endParaRPr sz="2600">
              <a:latin typeface="Times New Roman"/>
              <a:cs typeface="Times New Roman"/>
            </a:endParaRPr>
          </a:p>
          <a:p>
            <a:pPr marL="12700" marR="471805">
              <a:lnSpc>
                <a:spcPct val="100000"/>
              </a:lnSpc>
            </a:pPr>
            <a:r>
              <a:rPr sz="1800" spc="-15" dirty="0">
                <a:latin typeface="Open Sans"/>
                <a:cs typeface="Open Sans"/>
              </a:rPr>
              <a:t>Foll</a:t>
            </a:r>
            <a:r>
              <a:rPr sz="1800" spc="-45" dirty="0">
                <a:latin typeface="Open Sans"/>
                <a:cs typeface="Open Sans"/>
              </a:rPr>
              <a:t>o</a:t>
            </a:r>
            <a:r>
              <a:rPr sz="1800" spc="-10" dirty="0">
                <a:latin typeface="Open Sans"/>
                <a:cs typeface="Open Sans"/>
              </a:rPr>
              <a:t>wing</a:t>
            </a:r>
            <a:r>
              <a:rPr sz="1800" spc="-40" dirty="0">
                <a:latin typeface="Open Sans"/>
                <a:cs typeface="Open Sans"/>
              </a:rPr>
              <a:t> </a:t>
            </a:r>
            <a:r>
              <a:rPr sz="1800" dirty="0">
                <a:latin typeface="Open Sans"/>
                <a:cs typeface="Open Sans"/>
              </a:rPr>
              <a:t>e</a:t>
            </a:r>
            <a:r>
              <a:rPr sz="1800" spc="-10" dirty="0">
                <a:latin typeface="Open Sans"/>
                <a:cs typeface="Open Sans"/>
              </a:rPr>
              <a:t>a</a:t>
            </a:r>
            <a:r>
              <a:rPr sz="1800" spc="-15" dirty="0">
                <a:latin typeface="Open Sans"/>
                <a:cs typeface="Open Sans"/>
              </a:rPr>
              <a:t>ch</a:t>
            </a:r>
            <a:r>
              <a:rPr sz="1800" spc="5" dirty="0">
                <a:latin typeface="Open Sans"/>
                <a:cs typeface="Open Sans"/>
              </a:rPr>
              <a:t> </a:t>
            </a:r>
            <a:r>
              <a:rPr sz="1800" spc="-15" dirty="0">
                <a:latin typeface="Open Sans"/>
                <a:cs typeface="Open Sans"/>
              </a:rPr>
              <a:t>p</a:t>
            </a:r>
            <a:r>
              <a:rPr sz="1800" spc="-50" dirty="0">
                <a:latin typeface="Open Sans"/>
                <a:cs typeface="Open Sans"/>
              </a:rPr>
              <a:t>r</a:t>
            </a:r>
            <a:r>
              <a:rPr sz="1800" spc="-15" dirty="0">
                <a:latin typeface="Open Sans"/>
                <a:cs typeface="Open Sans"/>
              </a:rPr>
              <a:t>esentation</a:t>
            </a:r>
            <a:r>
              <a:rPr sz="1800" spc="-5" dirty="0">
                <a:latin typeface="Open Sans"/>
                <a:cs typeface="Open Sans"/>
              </a:rPr>
              <a:t>,</a:t>
            </a:r>
            <a:r>
              <a:rPr sz="1800" spc="-10" dirty="0">
                <a:latin typeface="Open Sans"/>
                <a:cs typeface="Open Sans"/>
              </a:rPr>
              <a:t> yo</a:t>
            </a:r>
            <a:r>
              <a:rPr sz="1800" spc="-15" dirty="0">
                <a:latin typeface="Open Sans"/>
                <a:cs typeface="Open Sans"/>
              </a:rPr>
              <a:t>u</a:t>
            </a:r>
            <a:r>
              <a:rPr sz="1800" spc="-25" dirty="0">
                <a:latin typeface="Open Sans"/>
                <a:cs typeface="Open Sans"/>
              </a:rPr>
              <a:t> </a:t>
            </a:r>
            <a:r>
              <a:rPr sz="1800" spc="-10" dirty="0">
                <a:latin typeface="Open Sans"/>
                <a:cs typeface="Open Sans"/>
              </a:rPr>
              <a:t>will</a:t>
            </a:r>
            <a:r>
              <a:rPr sz="1800" spc="-20" dirty="0">
                <a:latin typeface="Open Sans"/>
                <a:cs typeface="Open Sans"/>
              </a:rPr>
              <a:t> </a:t>
            </a:r>
            <a:r>
              <a:rPr sz="1800" spc="-15" dirty="0">
                <a:latin typeface="Open Sans"/>
                <a:cs typeface="Open Sans"/>
              </a:rPr>
              <a:t>h</a:t>
            </a:r>
            <a:r>
              <a:rPr sz="1800" spc="-20" dirty="0">
                <a:latin typeface="Open Sans"/>
                <a:cs typeface="Open Sans"/>
              </a:rPr>
              <a:t>a</a:t>
            </a:r>
            <a:r>
              <a:rPr sz="1800" dirty="0">
                <a:latin typeface="Open Sans"/>
                <a:cs typeface="Open Sans"/>
              </a:rPr>
              <a:t>ve</a:t>
            </a:r>
            <a:r>
              <a:rPr sz="1800" spc="-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opportunit</a:t>
            </a:r>
            <a:r>
              <a:rPr sz="1800" spc="-10" dirty="0">
                <a:latin typeface="Open Sans"/>
                <a:cs typeface="Open Sans"/>
              </a:rPr>
              <a:t>y</a:t>
            </a:r>
            <a:r>
              <a:rPr sz="1800" spc="-20" dirty="0">
                <a:latin typeface="Open Sans"/>
                <a:cs typeface="Open Sans"/>
              </a:rPr>
              <a:t> </a:t>
            </a:r>
            <a:r>
              <a:rPr sz="1800" dirty="0">
                <a:latin typeface="Open Sans"/>
                <a:cs typeface="Open Sans"/>
              </a:rPr>
              <a:t>to</a:t>
            </a:r>
            <a:r>
              <a:rPr sz="1800" spc="-10" dirty="0">
                <a:latin typeface="Open Sans"/>
                <a:cs typeface="Open Sans"/>
              </a:rPr>
              <a:t> </a:t>
            </a:r>
            <a:r>
              <a:rPr sz="1800" spc="-15" dirty="0">
                <a:latin typeface="Open Sans"/>
                <a:cs typeface="Open Sans"/>
              </a:rPr>
              <a:t>appl</a:t>
            </a:r>
            <a:r>
              <a:rPr sz="1800" spc="-10" dirty="0">
                <a:latin typeface="Open Sans"/>
                <a:cs typeface="Open Sans"/>
              </a:rPr>
              <a:t>y your</a:t>
            </a:r>
            <a:r>
              <a:rPr sz="1800" spc="-5" dirty="0">
                <a:latin typeface="Open Sans"/>
                <a:cs typeface="Open Sans"/>
              </a:rPr>
              <a:t> </a:t>
            </a:r>
            <a:r>
              <a:rPr sz="1800" dirty="0">
                <a:latin typeface="Open Sans"/>
                <a:cs typeface="Open Sans"/>
              </a:rPr>
              <a:t>le</a:t>
            </a:r>
            <a:r>
              <a:rPr sz="1800" spc="-10" dirty="0">
                <a:latin typeface="Open Sans"/>
                <a:cs typeface="Open Sans"/>
              </a:rPr>
              <a:t>a</a:t>
            </a:r>
            <a:r>
              <a:rPr sz="1800" spc="-15" dirty="0">
                <a:latin typeface="Open Sans"/>
                <a:cs typeface="Open Sans"/>
              </a:rPr>
              <a:t>rnin</a:t>
            </a:r>
            <a:r>
              <a:rPr sz="1800" spc="-10" dirty="0">
                <a:latin typeface="Open Sans"/>
                <a:cs typeface="Open Sans"/>
              </a:rPr>
              <a:t>g</a:t>
            </a:r>
            <a:r>
              <a:rPr sz="1800" spc="-20" dirty="0">
                <a:latin typeface="Open Sans"/>
                <a:cs typeface="Open Sans"/>
              </a:rPr>
              <a:t> </a:t>
            </a:r>
            <a:r>
              <a:rPr sz="1800" dirty="0">
                <a:latin typeface="Open Sans"/>
                <a:cs typeface="Open Sans"/>
              </a:rPr>
              <a:t>th</a:t>
            </a:r>
            <a:r>
              <a:rPr sz="1800" spc="-40" dirty="0">
                <a:latin typeface="Open Sans"/>
                <a:cs typeface="Open Sans"/>
              </a:rPr>
              <a:t>r</a:t>
            </a:r>
            <a:r>
              <a:rPr sz="1800" spc="-15" dirty="0">
                <a:latin typeface="Open Sans"/>
                <a:cs typeface="Open Sans"/>
              </a:rPr>
              <a:t>ough </a:t>
            </a:r>
            <a:r>
              <a:rPr sz="1800" spc="-10" dirty="0">
                <a:latin typeface="Open Sans"/>
                <a:cs typeface="Open Sans"/>
              </a:rPr>
              <a:t>Applic</a:t>
            </a:r>
            <a:r>
              <a:rPr sz="1800" spc="-20" dirty="0">
                <a:latin typeface="Open Sans"/>
                <a:cs typeface="Open Sans"/>
              </a:rPr>
              <a:t>a</a:t>
            </a:r>
            <a:r>
              <a:rPr sz="1800" spc="-10" dirty="0">
                <a:latin typeface="Open Sans"/>
                <a:cs typeface="Open Sans"/>
              </a:rPr>
              <a:t>tion</a:t>
            </a:r>
            <a:r>
              <a:rPr sz="1800" spc="-25" dirty="0">
                <a:latin typeface="Open Sans"/>
                <a:cs typeface="Open Sans"/>
              </a:rPr>
              <a:t> </a:t>
            </a:r>
            <a:r>
              <a:rPr sz="1800" spc="-10" dirty="0">
                <a:latin typeface="Open Sans"/>
                <a:cs typeface="Open Sans"/>
              </a:rPr>
              <a:t>Activities</a:t>
            </a:r>
            <a:r>
              <a:rPr sz="1800" spc="-20" dirty="0">
                <a:latin typeface="Open Sans"/>
                <a:cs typeface="Open Sans"/>
              </a:rPr>
              <a:t> </a:t>
            </a:r>
            <a:r>
              <a:rPr sz="1800" spc="-10" dirty="0">
                <a:latin typeface="Open Sans"/>
                <a:cs typeface="Open Sans"/>
              </a:rPr>
              <a:t>in</a:t>
            </a:r>
            <a:r>
              <a:rPr sz="1800" spc="-20" dirty="0">
                <a:latin typeface="Open Sans"/>
                <a:cs typeface="Open Sans"/>
              </a:rPr>
              <a:t>c</a:t>
            </a:r>
            <a:r>
              <a:rPr sz="1800" spc="-10" dirty="0">
                <a:latin typeface="Open Sans"/>
                <a:cs typeface="Open Sans"/>
              </a:rPr>
              <a:t>luded</a:t>
            </a:r>
            <a:r>
              <a:rPr sz="1800" spc="-15" dirty="0">
                <a:latin typeface="Open Sans"/>
                <a:cs typeface="Open Sans"/>
              </a:rPr>
              <a:t> </a:t>
            </a:r>
            <a:r>
              <a:rPr sz="1800" spc="-10" dirty="0">
                <a:latin typeface="Open Sans"/>
                <a:cs typeface="Open Sans"/>
              </a:rPr>
              <a:t>in</a:t>
            </a:r>
            <a:r>
              <a:rPr sz="1800" spc="-15" dirty="0">
                <a:latin typeface="Open Sans"/>
                <a:cs typeface="Open Sans"/>
              </a:rPr>
              <a:t> </a:t>
            </a:r>
            <a:r>
              <a:rPr sz="1800" spc="-10" dirty="0">
                <a:latin typeface="Open Sans"/>
                <a:cs typeface="Open Sans"/>
              </a:rPr>
              <a:t>the</a:t>
            </a:r>
            <a:r>
              <a:rPr sz="1800" spc="-15" dirty="0">
                <a:latin typeface="Open Sans"/>
                <a:cs typeface="Open Sans"/>
              </a:rPr>
              <a:t> </a:t>
            </a:r>
            <a:r>
              <a:rPr sz="1800" dirty="0">
                <a:latin typeface="Open Sans"/>
                <a:cs typeface="Open Sans"/>
              </a:rPr>
              <a:t>Lea</a:t>
            </a:r>
            <a:r>
              <a:rPr sz="1800" spc="-10" dirty="0">
                <a:latin typeface="Open Sans"/>
                <a:cs typeface="Open Sans"/>
              </a:rPr>
              <a:t>rning</a:t>
            </a:r>
            <a:r>
              <a:rPr sz="1800" spc="-5" dirty="0">
                <a:latin typeface="Open Sans"/>
                <a:cs typeface="Open Sans"/>
              </a:rPr>
              <a:t> </a:t>
            </a:r>
            <a:r>
              <a:rPr sz="1800" spc="-10" dirty="0">
                <a:latin typeface="Open Sans"/>
                <a:cs typeface="Open Sans"/>
              </a:rPr>
              <a:t>Guide.</a:t>
            </a:r>
            <a:endParaRPr sz="1800">
              <a:latin typeface="Open Sans"/>
              <a:cs typeface="Open Sans"/>
            </a:endParaRPr>
          </a:p>
        </p:txBody>
      </p:sp>
      <p:sp>
        <p:nvSpPr>
          <p:cNvPr id="4" name="object 4"/>
          <p:cNvSpPr/>
          <p:nvPr/>
        </p:nvSpPr>
        <p:spPr>
          <a:xfrm>
            <a:off x="396240" y="420877"/>
            <a:ext cx="3984752" cy="51511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5440" y="1364136"/>
            <a:ext cx="8077834" cy="4555093"/>
          </a:xfrm>
          <a:prstGeom prst="rect">
            <a:avLst/>
          </a:prstGeom>
        </p:spPr>
        <p:txBody>
          <a:bodyPr vert="horz" wrap="square" lIns="0" tIns="0" rIns="0" bIns="0" rtlCol="0">
            <a:spAutoFit/>
          </a:bodyPr>
          <a:lstStyle/>
          <a:p>
            <a:pPr>
              <a:spcBef>
                <a:spcPts val="34"/>
              </a:spcBef>
            </a:pPr>
            <a:r>
              <a:rPr lang="en-US" sz="2000" dirty="0">
                <a:solidFill>
                  <a:prstClr val="black"/>
                </a:solidFill>
                <a:latin typeface="Times New Roman"/>
                <a:cs typeface="Times New Roman"/>
              </a:rPr>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a:spcBef>
                <a:spcPts val="34"/>
              </a:spcBef>
            </a:pPr>
            <a:endParaRPr dirty="0">
              <a:solidFill>
                <a:prstClr val="black"/>
              </a:solidFill>
              <a:latin typeface="Times New Roman"/>
              <a:cs typeface="Times New Roman"/>
            </a:endParaRPr>
          </a:p>
          <a:p>
            <a:pPr marL="355600" indent="-342900">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5" dirty="0">
                <a:solidFill>
                  <a:prstClr val="black"/>
                </a:solidFill>
                <a:latin typeface="Open Sans"/>
                <a:cs typeface="Open Sans"/>
              </a:rPr>
              <a:t>1</a:t>
            </a:r>
            <a:r>
              <a:rPr dirty="0">
                <a:solidFill>
                  <a:prstClr val="black"/>
                </a:solidFill>
                <a:latin typeface="Open Sans"/>
                <a:cs typeface="Open Sans"/>
              </a:rPr>
              <a:t>:</a:t>
            </a:r>
            <a:r>
              <a:rPr spc="-15" dirty="0">
                <a:solidFill>
                  <a:prstClr val="black"/>
                </a:solidFill>
                <a:latin typeface="Open Sans"/>
                <a:cs typeface="Open Sans"/>
              </a:rPr>
              <a:t> </a:t>
            </a:r>
            <a:r>
              <a:rPr dirty="0">
                <a:solidFill>
                  <a:prstClr val="black"/>
                </a:solidFill>
                <a:latin typeface="Open Sans"/>
                <a:cs typeface="Open Sans"/>
              </a:rPr>
              <a:t>St</a:t>
            </a:r>
            <a:r>
              <a:rPr spc="-10" dirty="0">
                <a:solidFill>
                  <a:prstClr val="black"/>
                </a:solidFill>
                <a:latin typeface="Open Sans"/>
                <a:cs typeface="Open Sans"/>
              </a:rPr>
              <a:t>a</a:t>
            </a:r>
            <a:r>
              <a:rPr spc="-5" dirty="0">
                <a:solidFill>
                  <a:prstClr val="black"/>
                </a:solidFill>
                <a:latin typeface="Open Sans"/>
                <a:cs typeface="Open Sans"/>
              </a:rPr>
              <a:t>r</a:t>
            </a:r>
            <a:r>
              <a:rPr dirty="0">
                <a:solidFill>
                  <a:prstClr val="black"/>
                </a:solidFill>
                <a:latin typeface="Open Sans"/>
                <a:cs typeface="Open Sans"/>
              </a:rPr>
              <a:t>t</a:t>
            </a:r>
            <a:r>
              <a:rPr spc="5" dirty="0">
                <a:solidFill>
                  <a:prstClr val="black"/>
                </a:solidFill>
                <a:latin typeface="Open Sans"/>
                <a:cs typeface="Open Sans"/>
              </a:rPr>
              <a:t> </a:t>
            </a:r>
            <a:r>
              <a:rPr spc="-5" dirty="0">
                <a:solidFill>
                  <a:prstClr val="black"/>
                </a:solidFill>
                <a:latin typeface="Open Sans"/>
                <a:cs typeface="Open Sans"/>
              </a:rPr>
              <a:t>a</a:t>
            </a:r>
            <a:r>
              <a:rPr dirty="0">
                <a:solidFill>
                  <a:prstClr val="black"/>
                </a:solidFill>
                <a:latin typeface="Open Sans"/>
                <a:cs typeface="Open Sans"/>
              </a:rPr>
              <a:t>t </a:t>
            </a:r>
            <a:r>
              <a:rPr spc="-15" dirty="0">
                <a:solidFill>
                  <a:prstClr val="black"/>
                </a:solidFill>
                <a:latin typeface="Open Sans"/>
                <a:cs typeface="Open Sans"/>
              </a:rPr>
              <a:t>b</a:t>
            </a:r>
            <a:r>
              <a:rPr spc="-20" dirty="0">
                <a:solidFill>
                  <a:prstClr val="black"/>
                </a:solidFill>
                <a:latin typeface="Open Sans"/>
                <a:cs typeface="Open Sans"/>
              </a:rPr>
              <a:t>e</a:t>
            </a:r>
            <a:r>
              <a:rPr spc="-10" dirty="0">
                <a:solidFill>
                  <a:prstClr val="black"/>
                </a:solidFill>
                <a:latin typeface="Open Sans"/>
                <a:cs typeface="Open Sans"/>
              </a:rPr>
              <a:t>ginning</a:t>
            </a:r>
            <a:r>
              <a:rPr spc="-35" dirty="0">
                <a:solidFill>
                  <a:prstClr val="black"/>
                </a:solidFill>
                <a:latin typeface="Open Sans"/>
                <a:cs typeface="Open Sans"/>
              </a:rPr>
              <a:t> </a:t>
            </a:r>
            <a:r>
              <a:rPr spc="-10" dirty="0">
                <a:solidFill>
                  <a:prstClr val="black"/>
                </a:solidFill>
                <a:latin typeface="Open Sans"/>
                <a:cs typeface="Open Sans"/>
              </a:rPr>
              <a:t>of </a:t>
            </a:r>
            <a:r>
              <a:rPr dirty="0">
                <a:solidFill>
                  <a:prstClr val="black"/>
                </a:solidFill>
                <a:latin typeface="Open Sans"/>
                <a:cs typeface="Open Sans"/>
              </a:rPr>
              <a:t>m</a:t>
            </a:r>
            <a:r>
              <a:rPr spc="-10" dirty="0">
                <a:solidFill>
                  <a:prstClr val="black"/>
                </a:solidFill>
                <a:latin typeface="Open Sans"/>
                <a:cs typeface="Open Sans"/>
              </a:rPr>
              <a:t>odule</a:t>
            </a:r>
            <a:r>
              <a:rPr spc="-3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spc="-5" dirty="0">
                <a:solidFill>
                  <a:prstClr val="black"/>
                </a:solidFill>
                <a:latin typeface="Open Sans"/>
                <a:cs typeface="Open Sans"/>
              </a:rPr>
              <a:t>co</a:t>
            </a:r>
            <a:r>
              <a:rPr dirty="0">
                <a:solidFill>
                  <a:prstClr val="black"/>
                </a:solidFill>
                <a:latin typeface="Open Sans"/>
                <a:cs typeface="Open Sans"/>
              </a:rPr>
              <a:t>m</a:t>
            </a:r>
            <a:r>
              <a:rPr spc="-10" dirty="0">
                <a:solidFill>
                  <a:prstClr val="black"/>
                </a:solidFill>
                <a:latin typeface="Open Sans"/>
                <a:cs typeface="Open Sans"/>
              </a:rPr>
              <a:t>plete</a:t>
            </a:r>
            <a:r>
              <a:rPr spc="-5"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dirty="0">
                <a:solidFill>
                  <a:prstClr val="black"/>
                </a:solidFill>
                <a:latin typeface="Open Sans"/>
                <a:cs typeface="Open Sans"/>
              </a:rPr>
              <a:t> </a:t>
            </a:r>
            <a:r>
              <a:rPr spc="-15" dirty="0">
                <a:solidFill>
                  <a:prstClr val="black"/>
                </a:solidFill>
                <a:latin typeface="Open Sans"/>
                <a:cs typeface="Open Sans"/>
              </a:rPr>
              <a:t>1</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endParaRPr dirty="0">
              <a:solidFill>
                <a:prstClr val="black"/>
              </a:solidFill>
              <a:latin typeface="Open Sans"/>
              <a:cs typeface="Open Sans"/>
            </a:endParaRPr>
          </a:p>
          <a:p>
            <a:pPr marL="355600"/>
            <a:r>
              <a:rPr dirty="0">
                <a:solidFill>
                  <a:prstClr val="black"/>
                </a:solidFill>
                <a:latin typeface="Open Sans"/>
                <a:cs typeface="Open Sans"/>
              </a:rPr>
              <a:t>P</a:t>
            </a:r>
            <a:r>
              <a:rPr spc="-50" dirty="0">
                <a:solidFill>
                  <a:prstClr val="black"/>
                </a:solidFill>
                <a:latin typeface="Open Sans"/>
                <a:cs typeface="Open Sans"/>
              </a:rPr>
              <a:t>r</a:t>
            </a:r>
            <a:r>
              <a:rPr spc="-10" dirty="0">
                <a:solidFill>
                  <a:prstClr val="black"/>
                </a:solidFill>
                <a:latin typeface="Open Sans"/>
                <a:cs typeface="Open Sans"/>
              </a:rPr>
              <a:t>ac</a:t>
            </a:r>
            <a:r>
              <a:rPr dirty="0">
                <a:solidFill>
                  <a:prstClr val="black"/>
                </a:solidFill>
                <a:latin typeface="Open Sans"/>
                <a:cs typeface="Open Sans"/>
              </a:rPr>
              <a:t>ti</a:t>
            </a:r>
            <a:r>
              <a:rPr spc="-10" dirty="0">
                <a:solidFill>
                  <a:prstClr val="black"/>
                </a:solidFill>
                <a:latin typeface="Open Sans"/>
                <a:cs typeface="Open Sans"/>
              </a:rPr>
              <a:t>c</a:t>
            </a:r>
            <a:r>
              <a:rPr dirty="0">
                <a:solidFill>
                  <a:prstClr val="black"/>
                </a:solidFill>
                <a:latin typeface="Open Sans"/>
                <a:cs typeface="Open Sans"/>
              </a:rPr>
              <a:t>e</a:t>
            </a:r>
            <a:r>
              <a:rPr spc="30" dirty="0">
                <a:solidFill>
                  <a:prstClr val="black"/>
                </a:solidFill>
                <a:latin typeface="Open Sans"/>
                <a:cs typeface="Open Sans"/>
              </a:rPr>
              <a:t> </a:t>
            </a:r>
            <a:r>
              <a:rPr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tivity</a:t>
            </a:r>
            <a:r>
              <a:rPr spc="-15" dirty="0">
                <a:solidFill>
                  <a:prstClr val="black"/>
                </a:solidFill>
                <a:latin typeface="Open Sans"/>
                <a:cs typeface="Open Sans"/>
              </a:rPr>
              <a:t> </a:t>
            </a:r>
            <a:r>
              <a:rPr dirty="0">
                <a:solidFill>
                  <a:prstClr val="black"/>
                </a:solidFill>
                <a:latin typeface="Open Sans"/>
                <a:cs typeface="Open Sans"/>
              </a:rPr>
              <a:t>1.</a:t>
            </a:r>
          </a:p>
          <a:p>
            <a:pPr marL="355600" indent="-342900">
              <a:spcBef>
                <a:spcPts val="434"/>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5" dirty="0">
                <a:solidFill>
                  <a:prstClr val="black"/>
                </a:solidFill>
                <a:latin typeface="Open Sans"/>
                <a:cs typeface="Open Sans"/>
              </a:rPr>
              <a:t>2</a:t>
            </a:r>
            <a:r>
              <a:rPr dirty="0">
                <a:solidFill>
                  <a:prstClr val="black"/>
                </a:solidFill>
                <a:latin typeface="Open Sans"/>
                <a:cs typeface="Open Sans"/>
              </a:rPr>
              <a:t>:</a:t>
            </a:r>
            <a:r>
              <a:rPr spc="-15" dirty="0">
                <a:solidFill>
                  <a:prstClr val="black"/>
                </a:solidFill>
                <a:latin typeface="Open Sans"/>
                <a:cs typeface="Open Sans"/>
              </a:rPr>
              <a:t> 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spc="10" dirty="0">
                <a:solidFill>
                  <a:prstClr val="black"/>
                </a:solidFill>
                <a:latin typeface="Open Sans"/>
                <a:cs typeface="Open Sans"/>
              </a:rPr>
              <a:t> </a:t>
            </a:r>
            <a:r>
              <a:rPr spc="-15" dirty="0">
                <a:solidFill>
                  <a:prstClr val="black"/>
                </a:solidFill>
                <a:latin typeface="Open Sans"/>
                <a:cs typeface="Open Sans"/>
              </a:rPr>
              <a:t>2</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dirty="0">
                <a:solidFill>
                  <a:prstClr val="black"/>
                </a:solidFill>
                <a:latin typeface="Open Sans"/>
                <a:cs typeface="Open Sans"/>
              </a:rPr>
              <a:t>P</a:t>
            </a:r>
            <a:r>
              <a:rPr spc="-45"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tice</a:t>
            </a:r>
            <a:r>
              <a:rPr spc="15" dirty="0">
                <a:solidFill>
                  <a:prstClr val="black"/>
                </a:solidFill>
                <a:latin typeface="Open Sans"/>
                <a:cs typeface="Open Sans"/>
              </a:rPr>
              <a:t> </a:t>
            </a:r>
            <a:r>
              <a:rPr spc="-10" dirty="0">
                <a:solidFill>
                  <a:prstClr val="black"/>
                </a:solidFill>
                <a:latin typeface="Open Sans"/>
                <a:cs typeface="Open Sans"/>
              </a:rPr>
              <a:t>Activity</a:t>
            </a:r>
            <a:r>
              <a:rPr spc="-5" dirty="0">
                <a:solidFill>
                  <a:prstClr val="black"/>
                </a:solidFill>
                <a:latin typeface="Open Sans"/>
                <a:cs typeface="Open Sans"/>
              </a:rPr>
              <a:t> </a:t>
            </a:r>
            <a:r>
              <a:rPr spc="-10" dirty="0">
                <a:solidFill>
                  <a:prstClr val="black"/>
                </a:solidFill>
                <a:latin typeface="Open Sans"/>
                <a:cs typeface="Open Sans"/>
              </a:rPr>
              <a:t>2.</a:t>
            </a:r>
            <a:endParaRPr dirty="0">
              <a:solidFill>
                <a:prstClr val="black"/>
              </a:solidFill>
              <a:latin typeface="Open Sans"/>
              <a:cs typeface="Open Sans"/>
            </a:endParaRPr>
          </a:p>
          <a:p>
            <a:pPr marL="355600" indent="-342900">
              <a:spcBef>
                <a:spcPts val="430"/>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0" dirty="0">
                <a:solidFill>
                  <a:prstClr val="black"/>
                </a:solidFill>
                <a:latin typeface="Open Sans"/>
                <a:cs typeface="Open Sans"/>
              </a:rPr>
              <a:t>3:</a:t>
            </a:r>
            <a:r>
              <a:rPr b="1" spc="-5" dirty="0">
                <a:solidFill>
                  <a:prstClr val="black"/>
                </a:solidFill>
                <a:latin typeface="Open Sans"/>
                <a:cs typeface="Open Sans"/>
              </a:rPr>
              <a:t> </a:t>
            </a:r>
            <a:r>
              <a:rPr spc="-15" dirty="0">
                <a:solidFill>
                  <a:prstClr val="black"/>
                </a:solidFill>
                <a:latin typeface="Open Sans"/>
                <a:cs typeface="Open Sans"/>
              </a:rPr>
              <a:t>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spc="10" dirty="0">
                <a:solidFill>
                  <a:prstClr val="black"/>
                </a:solidFill>
                <a:latin typeface="Open Sans"/>
                <a:cs typeface="Open Sans"/>
              </a:rPr>
              <a:t> </a:t>
            </a:r>
            <a:r>
              <a:rPr spc="-15" dirty="0">
                <a:solidFill>
                  <a:prstClr val="black"/>
                </a:solidFill>
                <a:latin typeface="Open Sans"/>
                <a:cs typeface="Open Sans"/>
              </a:rPr>
              <a:t>3</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dirty="0">
                <a:solidFill>
                  <a:prstClr val="black"/>
                </a:solidFill>
                <a:latin typeface="Open Sans"/>
                <a:cs typeface="Open Sans"/>
              </a:rPr>
              <a:t>P</a:t>
            </a:r>
            <a:r>
              <a:rPr spc="-45"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tice</a:t>
            </a:r>
            <a:r>
              <a:rPr spc="25" dirty="0">
                <a:solidFill>
                  <a:prstClr val="black"/>
                </a:solidFill>
                <a:latin typeface="Open Sans"/>
                <a:cs typeface="Open Sans"/>
              </a:rPr>
              <a:t> </a:t>
            </a:r>
            <a:r>
              <a:rPr spc="-10" dirty="0">
                <a:solidFill>
                  <a:prstClr val="black"/>
                </a:solidFill>
                <a:latin typeface="Open Sans"/>
                <a:cs typeface="Open Sans"/>
              </a:rPr>
              <a:t>Activity</a:t>
            </a:r>
            <a:r>
              <a:rPr spc="-15" dirty="0">
                <a:solidFill>
                  <a:prstClr val="black"/>
                </a:solidFill>
                <a:latin typeface="Open Sans"/>
                <a:cs typeface="Open Sans"/>
              </a:rPr>
              <a:t> </a:t>
            </a:r>
            <a:r>
              <a:rPr spc="-10" dirty="0">
                <a:solidFill>
                  <a:prstClr val="black"/>
                </a:solidFill>
                <a:latin typeface="Open Sans"/>
                <a:cs typeface="Open Sans"/>
              </a:rPr>
              <a:t>3.</a:t>
            </a:r>
            <a:endParaRPr dirty="0">
              <a:solidFill>
                <a:prstClr val="black"/>
              </a:solidFill>
              <a:latin typeface="Open Sans"/>
              <a:cs typeface="Open Sans"/>
            </a:endParaRPr>
          </a:p>
          <a:p>
            <a:pPr marL="355600" marR="167640" indent="-342900">
              <a:spcBef>
                <a:spcPts val="430"/>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0" dirty="0">
                <a:solidFill>
                  <a:prstClr val="black"/>
                </a:solidFill>
                <a:latin typeface="Open Sans"/>
                <a:cs typeface="Open Sans"/>
              </a:rPr>
              <a:t>4:</a:t>
            </a:r>
            <a:r>
              <a:rPr b="1" spc="-5" dirty="0">
                <a:solidFill>
                  <a:prstClr val="black"/>
                </a:solidFill>
                <a:latin typeface="Open Sans"/>
                <a:cs typeface="Open Sans"/>
              </a:rPr>
              <a:t> </a:t>
            </a:r>
            <a:r>
              <a:rPr spc="-15" dirty="0">
                <a:solidFill>
                  <a:prstClr val="black"/>
                </a:solidFill>
                <a:latin typeface="Open Sans"/>
                <a:cs typeface="Open Sans"/>
              </a:rPr>
              <a:t>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Lea</a:t>
            </a:r>
            <a:r>
              <a:rPr spc="-10" dirty="0">
                <a:solidFill>
                  <a:prstClr val="black"/>
                </a:solidFill>
                <a:latin typeface="Open Sans"/>
                <a:cs typeface="Open Sans"/>
              </a:rPr>
              <a:t>rning</a:t>
            </a:r>
            <a:r>
              <a:rPr spc="-5" dirty="0">
                <a:solidFill>
                  <a:prstClr val="black"/>
                </a:solidFill>
                <a:latin typeface="Open Sans"/>
                <a:cs typeface="Open Sans"/>
              </a:rPr>
              <a:t> </a:t>
            </a:r>
            <a:r>
              <a:rPr spc="-10" dirty="0">
                <a:solidFill>
                  <a:prstClr val="black"/>
                </a:solidFill>
                <a:latin typeface="Open Sans"/>
                <a:cs typeface="Open Sans"/>
              </a:rPr>
              <a:t>Appli</a:t>
            </a:r>
            <a:r>
              <a:rPr spc="-20" dirty="0">
                <a:solidFill>
                  <a:prstClr val="black"/>
                </a:solidFill>
                <a:latin typeface="Open Sans"/>
                <a:cs typeface="Open Sans"/>
              </a:rPr>
              <a:t>c</a:t>
            </a:r>
            <a:r>
              <a:rPr spc="-15" dirty="0">
                <a:solidFill>
                  <a:prstClr val="black"/>
                </a:solidFill>
                <a:latin typeface="Open Sans"/>
                <a:cs typeface="Open Sans"/>
              </a:rPr>
              <a:t>ation</a:t>
            </a:r>
            <a:r>
              <a:rPr spc="-25" dirty="0">
                <a:solidFill>
                  <a:prstClr val="black"/>
                </a:solidFill>
                <a:latin typeface="Open Sans"/>
                <a:cs typeface="Open Sans"/>
              </a:rPr>
              <a:t> </a:t>
            </a:r>
            <a:r>
              <a:rPr spc="-10" dirty="0">
                <a:solidFill>
                  <a:prstClr val="black"/>
                </a:solidFill>
                <a:latin typeface="Open Sans"/>
                <a:cs typeface="Open Sans"/>
              </a:rPr>
              <a:t>Assignment</a:t>
            </a:r>
            <a:r>
              <a:rPr spc="-30" dirty="0">
                <a:solidFill>
                  <a:prstClr val="black"/>
                </a:solidFill>
                <a:latin typeface="Open Sans"/>
                <a:cs typeface="Open Sans"/>
              </a:rPr>
              <a:t> </a:t>
            </a:r>
            <a:r>
              <a:rPr spc="-10" dirty="0">
                <a:solidFill>
                  <a:prstClr val="black"/>
                </a:solidFill>
                <a:latin typeface="Open Sans"/>
                <a:cs typeface="Open Sans"/>
              </a:rPr>
              <a:t>fo</a:t>
            </a:r>
            <a:r>
              <a:rPr dirty="0">
                <a:solidFill>
                  <a:prstClr val="black"/>
                </a:solidFill>
                <a:latin typeface="Open Sans"/>
                <a:cs typeface="Open Sans"/>
              </a:rPr>
              <a:t>r</a:t>
            </a:r>
            <a:r>
              <a:rPr spc="-5" dirty="0">
                <a:solidFill>
                  <a:prstClr val="black"/>
                </a:solidFill>
                <a:latin typeface="Open Sans"/>
                <a:cs typeface="Open Sans"/>
              </a:rPr>
              <a:t> </a:t>
            </a:r>
            <a:r>
              <a:rPr spc="-30" dirty="0">
                <a:solidFill>
                  <a:prstClr val="black"/>
                </a:solidFill>
                <a:latin typeface="Open Sans"/>
                <a:cs typeface="Open Sans"/>
              </a:rPr>
              <a:t>M</a:t>
            </a:r>
            <a:r>
              <a:rPr spc="-10" dirty="0">
                <a:solidFill>
                  <a:prstClr val="black"/>
                </a:solidFill>
                <a:latin typeface="Open Sans"/>
                <a:cs typeface="Open Sans"/>
              </a:rPr>
              <a:t>odule</a:t>
            </a:r>
            <a:r>
              <a:rPr spc="-20" dirty="0">
                <a:solidFill>
                  <a:prstClr val="black"/>
                </a:solidFill>
                <a:latin typeface="Open Sans"/>
                <a:cs typeface="Open Sans"/>
              </a:rPr>
              <a:t> </a:t>
            </a:r>
            <a:r>
              <a:rPr spc="-15" dirty="0">
                <a:solidFill>
                  <a:prstClr val="black"/>
                </a:solidFill>
                <a:latin typeface="Open Sans"/>
                <a:cs typeface="Open Sans"/>
              </a:rPr>
              <a:t>6</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r>
              <a:rPr spc="-10" dirty="0">
                <a:solidFill>
                  <a:prstClr val="black"/>
                </a:solidFill>
                <a:latin typeface="Open Sans"/>
                <a:cs typeface="Open Sans"/>
              </a:rPr>
              <a:t> submit</a:t>
            </a:r>
            <a:r>
              <a:rPr spc="-25" dirty="0">
                <a:solidFill>
                  <a:prstClr val="black"/>
                </a:solidFill>
                <a:latin typeface="Open Sans"/>
                <a:cs typeface="Open Sans"/>
              </a:rPr>
              <a:t> </a:t>
            </a:r>
            <a:r>
              <a:rPr spc="-10" dirty="0">
                <a:solidFill>
                  <a:prstClr val="black"/>
                </a:solidFill>
                <a:latin typeface="Open Sans"/>
                <a:cs typeface="Open Sans"/>
              </a:rPr>
              <a:t>it</a:t>
            </a:r>
            <a:r>
              <a:rPr spc="-15" dirty="0">
                <a:solidFill>
                  <a:prstClr val="black"/>
                </a:solidFill>
                <a:latin typeface="Open Sans"/>
                <a:cs typeface="Open Sans"/>
              </a:rPr>
              <a:t> </a:t>
            </a:r>
            <a:r>
              <a:rPr dirty="0">
                <a:solidFill>
                  <a:prstClr val="black"/>
                </a:solidFill>
                <a:latin typeface="Open Sans"/>
                <a:cs typeface="Open Sans"/>
              </a:rPr>
              <a:t>ele</a:t>
            </a:r>
            <a:r>
              <a:rPr spc="-10" dirty="0">
                <a:solidFill>
                  <a:prstClr val="black"/>
                </a:solidFill>
                <a:latin typeface="Open Sans"/>
                <a:cs typeface="Open Sans"/>
              </a:rPr>
              <a:t>c</a:t>
            </a:r>
            <a:r>
              <a:rPr dirty="0">
                <a:solidFill>
                  <a:prstClr val="black"/>
                </a:solidFill>
                <a:latin typeface="Open Sans"/>
                <a:cs typeface="Open Sans"/>
              </a:rPr>
              <a:t>t</a:t>
            </a:r>
            <a:r>
              <a:rPr spc="-40" dirty="0">
                <a:solidFill>
                  <a:prstClr val="black"/>
                </a:solidFill>
                <a:latin typeface="Open Sans"/>
                <a:cs typeface="Open Sans"/>
              </a:rPr>
              <a:t>r</a:t>
            </a:r>
            <a:r>
              <a:rPr spc="-10" dirty="0">
                <a:solidFill>
                  <a:prstClr val="black"/>
                </a:solidFill>
                <a:latin typeface="Open Sans"/>
                <a:cs typeface="Open Sans"/>
              </a:rPr>
              <a:t>onic</a:t>
            </a:r>
            <a:r>
              <a:rPr spc="-20" dirty="0">
                <a:solidFill>
                  <a:prstClr val="black"/>
                </a:solidFill>
                <a:latin typeface="Open Sans"/>
                <a:cs typeface="Open Sans"/>
              </a:rPr>
              <a:t>a</a:t>
            </a:r>
            <a:r>
              <a:rPr spc="-10" dirty="0">
                <a:solidFill>
                  <a:prstClr val="black"/>
                </a:solidFill>
                <a:latin typeface="Open Sans"/>
                <a:cs typeface="Open Sans"/>
              </a:rPr>
              <a:t>lly</a:t>
            </a:r>
            <a:r>
              <a:rPr dirty="0">
                <a:solidFill>
                  <a:prstClr val="black"/>
                </a:solidFill>
                <a:latin typeface="Open Sans"/>
                <a:cs typeface="Open Sans"/>
              </a:rPr>
              <a:t> to </a:t>
            </a:r>
            <a:r>
              <a:rPr spc="-10" dirty="0">
                <a:solidFill>
                  <a:prstClr val="black"/>
                </a:solidFill>
                <a:latin typeface="Open Sans"/>
                <a:cs typeface="Open Sans"/>
              </a:rPr>
              <a:t>your</a:t>
            </a:r>
            <a:r>
              <a:rPr spc="-20" dirty="0">
                <a:solidFill>
                  <a:prstClr val="black"/>
                </a:solidFill>
                <a:latin typeface="Open Sans"/>
                <a:cs typeface="Open Sans"/>
              </a:rPr>
              <a:t> </a:t>
            </a:r>
            <a:r>
              <a:rPr dirty="0">
                <a:solidFill>
                  <a:prstClr val="black"/>
                </a:solidFill>
                <a:latin typeface="Open Sans"/>
                <a:cs typeface="Open Sans"/>
              </a:rPr>
              <a:t>lite</a:t>
            </a:r>
            <a:r>
              <a:rPr spc="-40"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cy</a:t>
            </a:r>
            <a:r>
              <a:rPr spc="10" dirty="0">
                <a:solidFill>
                  <a:prstClr val="black"/>
                </a:solidFill>
                <a:latin typeface="Open Sans"/>
                <a:cs typeface="Open Sans"/>
              </a:rPr>
              <a:t> </a:t>
            </a:r>
            <a:r>
              <a:rPr spc="-5" dirty="0">
                <a:solidFill>
                  <a:prstClr val="black"/>
                </a:solidFill>
                <a:latin typeface="Open Sans"/>
                <a:cs typeface="Open Sans"/>
              </a:rPr>
              <a:t>coa</a:t>
            </a:r>
            <a:r>
              <a:rPr spc="-10" dirty="0">
                <a:solidFill>
                  <a:prstClr val="black"/>
                </a:solidFill>
                <a:latin typeface="Open Sans"/>
                <a:cs typeface="Open Sans"/>
              </a:rPr>
              <a:t>c</a:t>
            </a:r>
            <a:r>
              <a:rPr spc="-15" dirty="0">
                <a:solidFill>
                  <a:prstClr val="black"/>
                </a:solidFill>
                <a:latin typeface="Open Sans"/>
                <a:cs typeface="Open Sans"/>
              </a:rPr>
              <a:t>h</a:t>
            </a:r>
            <a:r>
              <a:rPr spc="5" dirty="0">
                <a:solidFill>
                  <a:prstClr val="black"/>
                </a:solidFill>
                <a:latin typeface="Open Sans"/>
                <a:cs typeface="Open Sans"/>
              </a:rPr>
              <a:t> </a:t>
            </a:r>
            <a:r>
              <a:rPr spc="-10" dirty="0">
                <a:solidFill>
                  <a:prstClr val="black"/>
                </a:solidFill>
                <a:latin typeface="Open Sans"/>
                <a:cs typeface="Open Sans"/>
              </a:rPr>
              <a:t>fo</a:t>
            </a:r>
            <a:r>
              <a:rPr dirty="0">
                <a:solidFill>
                  <a:prstClr val="black"/>
                </a:solidFill>
                <a:latin typeface="Open Sans"/>
                <a:cs typeface="Open Sans"/>
              </a:rPr>
              <a:t>r</a:t>
            </a:r>
            <a:r>
              <a:rPr spc="-15" dirty="0">
                <a:solidFill>
                  <a:prstClr val="black"/>
                </a:solidFill>
                <a:latin typeface="Open Sans"/>
                <a:cs typeface="Open Sans"/>
              </a:rPr>
              <a:t> </a:t>
            </a:r>
            <a:r>
              <a:rPr spc="-10" dirty="0">
                <a:solidFill>
                  <a:prstClr val="black"/>
                </a:solidFill>
                <a:latin typeface="Open Sans"/>
                <a:cs typeface="Open Sans"/>
              </a:rPr>
              <a:t>feedb</a:t>
            </a:r>
            <a:r>
              <a:rPr spc="-20" dirty="0">
                <a:solidFill>
                  <a:prstClr val="black"/>
                </a:solidFill>
                <a:latin typeface="Open Sans"/>
                <a:cs typeface="Open Sans"/>
              </a:rPr>
              <a:t>a</a:t>
            </a:r>
            <a:r>
              <a:rPr spc="-15" dirty="0">
                <a:solidFill>
                  <a:prstClr val="black"/>
                </a:solidFill>
                <a:latin typeface="Open Sans"/>
                <a:cs typeface="Open Sans"/>
              </a:rPr>
              <a:t>c</a:t>
            </a:r>
            <a:r>
              <a:rPr spc="-10" dirty="0">
                <a:solidFill>
                  <a:prstClr val="black"/>
                </a:solidFill>
                <a:latin typeface="Open Sans"/>
                <a:cs typeface="Open Sans"/>
              </a:rPr>
              <a:t>k</a:t>
            </a:r>
            <a:r>
              <a:rPr spc="5"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r>
              <a:rPr dirty="0">
                <a:solidFill>
                  <a:prstClr val="black"/>
                </a:solidFill>
                <a:latin typeface="Open Sans"/>
                <a:cs typeface="Open Sans"/>
              </a:rPr>
              <a:t> s</a:t>
            </a:r>
            <a:r>
              <a:rPr spc="-10" dirty="0">
                <a:solidFill>
                  <a:prstClr val="black"/>
                </a:solidFill>
                <a:latin typeface="Open Sans"/>
                <a:cs typeface="Open Sans"/>
              </a:rPr>
              <a:t>upport.</a:t>
            </a:r>
            <a:endParaRPr dirty="0">
              <a:solidFill>
                <a:prstClr val="black"/>
              </a:solidFill>
              <a:latin typeface="Open Sans"/>
              <a:cs typeface="Open Sans"/>
            </a:endParaRPr>
          </a:p>
        </p:txBody>
      </p:sp>
      <p:sp>
        <p:nvSpPr>
          <p:cNvPr id="3" name="object 3"/>
          <p:cNvSpPr/>
          <p:nvPr/>
        </p:nvSpPr>
        <p:spPr>
          <a:xfrm>
            <a:off x="396240" y="176479"/>
            <a:ext cx="7150354" cy="51541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396240" y="664718"/>
            <a:ext cx="1709039" cy="515112"/>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fld id="{81D60167-4931-47E6-BA6A-407CBD079E47}" type="slidenum">
              <a:rPr dirty="0"/>
              <a:pPr marL="127635"/>
              <a:t>6</a:t>
            </a:fld>
            <a:endParaRPr dirty="0"/>
          </a:p>
        </p:txBody>
      </p:sp>
    </p:spTree>
    <p:extLst>
      <p:ext uri="{BB962C8B-B14F-4D97-AF65-F5344CB8AC3E}">
        <p14:creationId xmlns:p14="http://schemas.microsoft.com/office/powerpoint/2010/main" val="101970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0742" y="2133600"/>
            <a:ext cx="8207375" cy="2421176"/>
          </a:xfrm>
          <a:prstGeom prst="rect">
            <a:avLst/>
          </a:prstGeom>
        </p:spPr>
        <p:txBody>
          <a:bodyPr vert="horz" wrap="square" lIns="0" tIns="0" rIns="0" bIns="0" rtlCol="0">
            <a:spAutoFit/>
          </a:bodyPr>
          <a:lstStyle/>
          <a:p>
            <a:pPr marL="355600" marR="431800" indent="-342900">
              <a:lnSpc>
                <a:spcPct val="100000"/>
              </a:lnSpc>
              <a:buClr>
                <a:srgbClr val="5D7975"/>
              </a:buClr>
              <a:buFont typeface="Wingdings"/>
              <a:buChar char=""/>
              <a:tabLst>
                <a:tab pos="355600" algn="l"/>
              </a:tabLst>
            </a:pPr>
            <a:r>
              <a:rPr sz="2400" dirty="0">
                <a:latin typeface="Open Sans"/>
                <a:cs typeface="Open Sans"/>
              </a:rPr>
              <a:t>N</a:t>
            </a:r>
            <a:r>
              <a:rPr sz="2400" spc="-65" dirty="0">
                <a:latin typeface="Open Sans"/>
                <a:cs typeface="Open Sans"/>
              </a:rPr>
              <a:t>o</a:t>
            </a:r>
            <a:r>
              <a:rPr sz="2400" dirty="0">
                <a:latin typeface="Open Sans"/>
                <a:cs typeface="Open Sans"/>
              </a:rPr>
              <a:t>w that</a:t>
            </a:r>
            <a:r>
              <a:rPr sz="2400" spc="-15" dirty="0">
                <a:latin typeface="Open Sans"/>
                <a:cs typeface="Open Sans"/>
              </a:rPr>
              <a:t> </a:t>
            </a:r>
            <a:r>
              <a:rPr sz="2400" dirty="0">
                <a:latin typeface="Open Sans"/>
                <a:cs typeface="Open Sans"/>
              </a:rPr>
              <a:t>you have</a:t>
            </a:r>
            <a:r>
              <a:rPr sz="2400" spc="-5" dirty="0">
                <a:latin typeface="Open Sans"/>
                <a:cs typeface="Open Sans"/>
              </a:rPr>
              <a:t> </a:t>
            </a:r>
            <a:r>
              <a:rPr sz="2400" dirty="0">
                <a:latin typeface="Open Sans"/>
                <a:cs typeface="Open Sans"/>
              </a:rPr>
              <a:t>bui</a:t>
            </a:r>
            <a:r>
              <a:rPr sz="2400" spc="5" dirty="0">
                <a:latin typeface="Open Sans"/>
                <a:cs typeface="Open Sans"/>
              </a:rPr>
              <a:t>l</a:t>
            </a:r>
            <a:r>
              <a:rPr sz="2400" dirty="0">
                <a:latin typeface="Open Sans"/>
                <a:cs typeface="Open Sans"/>
              </a:rPr>
              <a:t>t</a:t>
            </a:r>
            <a:r>
              <a:rPr sz="2400" spc="-25" dirty="0">
                <a:latin typeface="Open Sans"/>
                <a:cs typeface="Open Sans"/>
              </a:rPr>
              <a:t> </a:t>
            </a:r>
            <a:r>
              <a:rPr sz="2400" dirty="0">
                <a:latin typeface="Open Sans"/>
                <a:cs typeface="Open Sans"/>
              </a:rPr>
              <a:t>a un</a:t>
            </a:r>
            <a:r>
              <a:rPr sz="2400" spc="5" dirty="0">
                <a:latin typeface="Open Sans"/>
                <a:cs typeface="Open Sans"/>
              </a:rPr>
              <a:t>i</a:t>
            </a:r>
            <a:r>
              <a:rPr sz="2400" dirty="0">
                <a:latin typeface="Open Sans"/>
                <a:cs typeface="Open Sans"/>
              </a:rPr>
              <a:t>t</a:t>
            </a:r>
            <a:r>
              <a:rPr sz="2400" spc="-25" dirty="0">
                <a:latin typeface="Open Sans"/>
                <a:cs typeface="Open Sans"/>
              </a:rPr>
              <a:t> </a:t>
            </a:r>
            <a:r>
              <a:rPr sz="2400" dirty="0">
                <a:latin typeface="Open Sans"/>
                <a:cs typeface="Open Sans"/>
              </a:rPr>
              <a:t>of </a:t>
            </a:r>
            <a:r>
              <a:rPr sz="2400" spc="-5" dirty="0">
                <a:latin typeface="Open Sans"/>
                <a:cs typeface="Open Sans"/>
              </a:rPr>
              <a:t>stu</a:t>
            </a:r>
            <a:r>
              <a:rPr sz="2400" dirty="0">
                <a:latin typeface="Open Sans"/>
                <a:cs typeface="Open Sans"/>
              </a:rPr>
              <a:t>d</a:t>
            </a:r>
            <a:r>
              <a:rPr sz="2400" spc="-114" dirty="0">
                <a:latin typeface="Open Sans"/>
                <a:cs typeface="Open Sans"/>
              </a:rPr>
              <a:t>y</a:t>
            </a:r>
            <a:r>
              <a:rPr sz="2400" dirty="0">
                <a:latin typeface="Open Sans"/>
                <a:cs typeface="Open Sans"/>
              </a:rPr>
              <a:t>, you</a:t>
            </a:r>
            <a:r>
              <a:rPr sz="2400" spc="5" dirty="0">
                <a:latin typeface="Open Sans"/>
                <a:cs typeface="Open Sans"/>
              </a:rPr>
              <a:t> </a:t>
            </a:r>
            <a:r>
              <a:rPr sz="2400" spc="-5" dirty="0">
                <a:latin typeface="Open Sans"/>
                <a:cs typeface="Open Sans"/>
              </a:rPr>
              <a:t>a</a:t>
            </a:r>
            <a:r>
              <a:rPr sz="2400" spc="-70" dirty="0">
                <a:latin typeface="Open Sans"/>
                <a:cs typeface="Open Sans"/>
              </a:rPr>
              <a:t>r</a:t>
            </a:r>
            <a:r>
              <a:rPr sz="2400" dirty="0">
                <a:latin typeface="Open Sans"/>
                <a:cs typeface="Open Sans"/>
              </a:rPr>
              <a:t>e</a:t>
            </a:r>
            <a:r>
              <a:rPr sz="2400" spc="10" dirty="0">
                <a:latin typeface="Open Sans"/>
                <a:cs typeface="Open Sans"/>
              </a:rPr>
              <a:t> </a:t>
            </a:r>
            <a:r>
              <a:rPr sz="2400" spc="-60" dirty="0">
                <a:latin typeface="Open Sans"/>
                <a:cs typeface="Open Sans"/>
              </a:rPr>
              <a:t>r</a:t>
            </a:r>
            <a:r>
              <a:rPr sz="2400" spc="-5" dirty="0">
                <a:latin typeface="Open Sans"/>
                <a:cs typeface="Open Sans"/>
              </a:rPr>
              <a:t>ead</a:t>
            </a:r>
            <a:r>
              <a:rPr sz="2400" dirty="0">
                <a:latin typeface="Open Sans"/>
                <a:cs typeface="Open Sans"/>
              </a:rPr>
              <a:t>y</a:t>
            </a:r>
            <a:r>
              <a:rPr sz="2400" spc="10" dirty="0">
                <a:latin typeface="Open Sans"/>
                <a:cs typeface="Open Sans"/>
              </a:rPr>
              <a:t> </a:t>
            </a:r>
            <a:r>
              <a:rPr sz="2400" spc="-5" dirty="0">
                <a:latin typeface="Open Sans"/>
                <a:cs typeface="Open Sans"/>
              </a:rPr>
              <a:t>t</a:t>
            </a:r>
            <a:r>
              <a:rPr sz="2400" dirty="0">
                <a:latin typeface="Open Sans"/>
                <a:cs typeface="Open Sans"/>
              </a:rPr>
              <a:t>o int</a:t>
            </a:r>
            <a:r>
              <a:rPr sz="2400" spc="-55" dirty="0">
                <a:latin typeface="Open Sans"/>
                <a:cs typeface="Open Sans"/>
              </a:rPr>
              <a:t>r</a:t>
            </a:r>
            <a:r>
              <a:rPr sz="2400" dirty="0">
                <a:latin typeface="Open Sans"/>
                <a:cs typeface="Open Sans"/>
              </a:rPr>
              <a:t>odu</a:t>
            </a:r>
            <a:r>
              <a:rPr sz="2400" spc="5" dirty="0">
                <a:latin typeface="Open Sans"/>
                <a:cs typeface="Open Sans"/>
              </a:rPr>
              <a:t>c</a:t>
            </a:r>
            <a:r>
              <a:rPr sz="2400" dirty="0">
                <a:latin typeface="Open Sans"/>
                <a:cs typeface="Open Sans"/>
              </a:rPr>
              <a:t>e</a:t>
            </a:r>
            <a:r>
              <a:rPr sz="2400" spc="-15" dirty="0">
                <a:latin typeface="Open Sans"/>
                <a:cs typeface="Open Sans"/>
              </a:rPr>
              <a:t> </a:t>
            </a:r>
            <a:r>
              <a:rPr sz="2400" dirty="0">
                <a:latin typeface="Open Sans"/>
                <a:cs typeface="Open Sans"/>
              </a:rPr>
              <a:t>it </a:t>
            </a:r>
            <a:r>
              <a:rPr sz="2400" spc="-5" dirty="0">
                <a:latin typeface="Open Sans"/>
                <a:cs typeface="Open Sans"/>
              </a:rPr>
              <a:t>t</a:t>
            </a:r>
            <a:r>
              <a:rPr sz="2400" dirty="0">
                <a:latin typeface="Open Sans"/>
                <a:cs typeface="Open Sans"/>
              </a:rPr>
              <a:t>o </a:t>
            </a:r>
            <a:r>
              <a:rPr sz="2400" spc="-5" dirty="0">
                <a:latin typeface="Open Sans"/>
                <a:cs typeface="Open Sans"/>
              </a:rPr>
              <a:t>the ch</a:t>
            </a:r>
            <a:r>
              <a:rPr sz="2400" spc="5" dirty="0">
                <a:latin typeface="Open Sans"/>
                <a:cs typeface="Open Sans"/>
              </a:rPr>
              <a:t>i</a:t>
            </a:r>
            <a:r>
              <a:rPr sz="2400" dirty="0">
                <a:latin typeface="Open Sans"/>
                <a:cs typeface="Open Sans"/>
              </a:rPr>
              <a:t>l</a:t>
            </a:r>
            <a:r>
              <a:rPr sz="2400" spc="10" dirty="0">
                <a:latin typeface="Open Sans"/>
                <a:cs typeface="Open Sans"/>
              </a:rPr>
              <a:t>d</a:t>
            </a:r>
            <a:r>
              <a:rPr sz="2400" spc="-60" dirty="0">
                <a:latin typeface="Open Sans"/>
                <a:cs typeface="Open Sans"/>
              </a:rPr>
              <a:t>r</a:t>
            </a:r>
            <a:r>
              <a:rPr sz="2400" spc="-5" dirty="0">
                <a:latin typeface="Open Sans"/>
                <a:cs typeface="Open Sans"/>
              </a:rPr>
              <a:t>en.</a:t>
            </a:r>
            <a:endParaRPr sz="2400" dirty="0">
              <a:latin typeface="Open Sans"/>
              <a:cs typeface="Open Sans"/>
            </a:endParaRPr>
          </a:p>
          <a:p>
            <a:pPr marL="355600" marR="869950" indent="-342900">
              <a:lnSpc>
                <a:spcPct val="100000"/>
              </a:lnSpc>
              <a:spcBef>
                <a:spcPts val="765"/>
              </a:spcBef>
              <a:buClr>
                <a:srgbClr val="5D7975"/>
              </a:buClr>
              <a:buFont typeface="Wingdings"/>
              <a:buChar char=""/>
              <a:tabLst>
                <a:tab pos="355600" algn="l"/>
              </a:tabLst>
            </a:pPr>
            <a:r>
              <a:rPr sz="2400" spc="-5" dirty="0">
                <a:latin typeface="Open Sans"/>
                <a:cs typeface="Open Sans"/>
              </a:rPr>
              <a:t>Th</a:t>
            </a:r>
            <a:r>
              <a:rPr sz="2400" dirty="0">
                <a:latin typeface="Open Sans"/>
                <a:cs typeface="Open Sans"/>
              </a:rPr>
              <a:t>e</a:t>
            </a:r>
            <a:r>
              <a:rPr sz="2400" spc="5" dirty="0">
                <a:latin typeface="Open Sans"/>
                <a:cs typeface="Open Sans"/>
              </a:rPr>
              <a:t> </a:t>
            </a:r>
            <a:r>
              <a:rPr sz="2400" dirty="0">
                <a:latin typeface="Open Sans"/>
                <a:cs typeface="Open Sans"/>
              </a:rPr>
              <a:t>best</a:t>
            </a:r>
            <a:r>
              <a:rPr sz="2400" spc="-15" dirty="0">
                <a:latin typeface="Open Sans"/>
                <a:cs typeface="Open Sans"/>
              </a:rPr>
              <a:t> </a:t>
            </a:r>
            <a:r>
              <a:rPr sz="2400" dirty="0">
                <a:latin typeface="Open Sans"/>
                <a:cs typeface="Open Sans"/>
              </a:rPr>
              <a:t>way</a:t>
            </a:r>
            <a:r>
              <a:rPr sz="2400" spc="-5" dirty="0">
                <a:latin typeface="Open Sans"/>
                <a:cs typeface="Open Sans"/>
              </a:rPr>
              <a:t> t</a:t>
            </a:r>
            <a:r>
              <a:rPr sz="2400" dirty="0">
                <a:latin typeface="Open Sans"/>
                <a:cs typeface="Open Sans"/>
              </a:rPr>
              <a:t>o int</a:t>
            </a:r>
            <a:r>
              <a:rPr sz="2400" spc="-60" dirty="0">
                <a:latin typeface="Open Sans"/>
                <a:cs typeface="Open Sans"/>
              </a:rPr>
              <a:t>r</a:t>
            </a:r>
            <a:r>
              <a:rPr sz="2400" dirty="0">
                <a:latin typeface="Open Sans"/>
                <a:cs typeface="Open Sans"/>
              </a:rPr>
              <a:t>oduce </a:t>
            </a:r>
            <a:r>
              <a:rPr sz="2400" spc="-15" dirty="0">
                <a:latin typeface="Open Sans"/>
                <a:cs typeface="Open Sans"/>
              </a:rPr>
              <a:t>t</a:t>
            </a:r>
            <a:r>
              <a:rPr sz="2400" dirty="0">
                <a:latin typeface="Open Sans"/>
                <a:cs typeface="Open Sans"/>
              </a:rPr>
              <a:t>he unit</a:t>
            </a:r>
            <a:r>
              <a:rPr sz="2400" spc="-5" dirty="0">
                <a:latin typeface="Open Sans"/>
                <a:cs typeface="Open Sans"/>
              </a:rPr>
              <a:t> </a:t>
            </a:r>
            <a:r>
              <a:rPr sz="2400" dirty="0">
                <a:latin typeface="Open Sans"/>
                <a:cs typeface="Open Sans"/>
              </a:rPr>
              <a:t>of </a:t>
            </a:r>
            <a:r>
              <a:rPr sz="2400" spc="-5" dirty="0">
                <a:latin typeface="Open Sans"/>
                <a:cs typeface="Open Sans"/>
              </a:rPr>
              <a:t>stud</a:t>
            </a:r>
            <a:r>
              <a:rPr sz="2400" dirty="0">
                <a:latin typeface="Open Sans"/>
                <a:cs typeface="Open Sans"/>
              </a:rPr>
              <a:t>y</a:t>
            </a:r>
            <a:r>
              <a:rPr sz="2400" spc="-5" dirty="0">
                <a:latin typeface="Open Sans"/>
                <a:cs typeface="Open Sans"/>
              </a:rPr>
              <a:t> </a:t>
            </a:r>
            <a:r>
              <a:rPr sz="2400" dirty="0">
                <a:latin typeface="Open Sans"/>
                <a:cs typeface="Open Sans"/>
              </a:rPr>
              <a:t>is</a:t>
            </a:r>
            <a:r>
              <a:rPr sz="2400" spc="5" dirty="0">
                <a:latin typeface="Open Sans"/>
                <a:cs typeface="Open Sans"/>
              </a:rPr>
              <a:t> </a:t>
            </a:r>
            <a:r>
              <a:rPr sz="2400" dirty="0">
                <a:latin typeface="Open Sans"/>
                <a:cs typeface="Open Sans"/>
              </a:rPr>
              <a:t>th</a:t>
            </a:r>
            <a:r>
              <a:rPr sz="2400" spc="-60" dirty="0">
                <a:latin typeface="Open Sans"/>
                <a:cs typeface="Open Sans"/>
              </a:rPr>
              <a:t>r</a:t>
            </a:r>
            <a:r>
              <a:rPr sz="2400" dirty="0">
                <a:latin typeface="Open Sans"/>
                <a:cs typeface="Open Sans"/>
              </a:rPr>
              <a:t>ough</a:t>
            </a:r>
            <a:r>
              <a:rPr sz="2400" spc="-10" dirty="0">
                <a:latin typeface="Open Sans"/>
                <a:cs typeface="Open Sans"/>
              </a:rPr>
              <a:t> </a:t>
            </a:r>
            <a:r>
              <a:rPr sz="2400" spc="-5" dirty="0">
                <a:latin typeface="Open Sans"/>
                <a:cs typeface="Open Sans"/>
              </a:rPr>
              <a:t>a</a:t>
            </a:r>
            <a:r>
              <a:rPr sz="2400" dirty="0">
                <a:latin typeface="Open Sans"/>
                <a:cs typeface="Open Sans"/>
              </a:rPr>
              <a:t>n inte</a:t>
            </a:r>
            <a:r>
              <a:rPr sz="2400" spc="-60" dirty="0">
                <a:latin typeface="Open Sans"/>
                <a:cs typeface="Open Sans"/>
              </a:rPr>
              <a:t>r</a:t>
            </a:r>
            <a:r>
              <a:rPr sz="2400" spc="-5" dirty="0">
                <a:latin typeface="Open Sans"/>
                <a:cs typeface="Open Sans"/>
              </a:rPr>
              <a:t>activ</a:t>
            </a:r>
            <a:r>
              <a:rPr sz="2400" dirty="0">
                <a:latin typeface="Open Sans"/>
                <a:cs typeface="Open Sans"/>
              </a:rPr>
              <a:t>e</a:t>
            </a:r>
            <a:r>
              <a:rPr sz="2400" spc="-10" dirty="0">
                <a:latin typeface="Open Sans"/>
                <a:cs typeface="Open Sans"/>
              </a:rPr>
              <a:t> </a:t>
            </a:r>
            <a:r>
              <a:rPr sz="2400" spc="-60" dirty="0">
                <a:latin typeface="Open Sans"/>
                <a:cs typeface="Open Sans"/>
              </a:rPr>
              <a:t>r</a:t>
            </a:r>
            <a:r>
              <a:rPr sz="2400" spc="-5" dirty="0">
                <a:latin typeface="Open Sans"/>
                <a:cs typeface="Open Sans"/>
              </a:rPr>
              <a:t>ead alou</a:t>
            </a:r>
            <a:r>
              <a:rPr sz="2400" spc="5" dirty="0">
                <a:latin typeface="Open Sans"/>
                <a:cs typeface="Open Sans"/>
              </a:rPr>
              <a:t>d</a:t>
            </a:r>
            <a:r>
              <a:rPr sz="2400" dirty="0">
                <a:latin typeface="Open Sans"/>
                <a:cs typeface="Open Sans"/>
              </a:rPr>
              <a:t>.</a:t>
            </a:r>
          </a:p>
          <a:p>
            <a:pPr marL="355600" indent="-342900">
              <a:lnSpc>
                <a:spcPct val="100000"/>
              </a:lnSpc>
              <a:spcBef>
                <a:spcPts val="765"/>
              </a:spcBef>
              <a:buClr>
                <a:srgbClr val="5D7975"/>
              </a:buClr>
              <a:buFont typeface="Wingdings"/>
              <a:buChar char=""/>
              <a:tabLst>
                <a:tab pos="355600" algn="l"/>
              </a:tabLst>
            </a:pPr>
            <a:r>
              <a:rPr sz="2400" dirty="0">
                <a:latin typeface="Open Sans"/>
                <a:cs typeface="Open Sans"/>
              </a:rPr>
              <a:t>S</a:t>
            </a:r>
            <a:r>
              <a:rPr sz="2400" spc="5" dirty="0">
                <a:latin typeface="Open Sans"/>
                <a:cs typeface="Open Sans"/>
              </a:rPr>
              <a:t>e</a:t>
            </a:r>
            <a:r>
              <a:rPr sz="2400" dirty="0">
                <a:latin typeface="Open Sans"/>
                <a:cs typeface="Open Sans"/>
              </a:rPr>
              <a:t>e</a:t>
            </a:r>
            <a:r>
              <a:rPr sz="2400" spc="5" dirty="0">
                <a:latin typeface="Open Sans"/>
                <a:cs typeface="Open Sans"/>
              </a:rPr>
              <a:t> </a:t>
            </a:r>
            <a:r>
              <a:rPr sz="2400" spc="-5" dirty="0">
                <a:latin typeface="Open Sans"/>
                <a:cs typeface="Open Sans"/>
              </a:rPr>
              <a:t>th</a:t>
            </a:r>
            <a:r>
              <a:rPr sz="2400" dirty="0">
                <a:latin typeface="Open Sans"/>
                <a:cs typeface="Open Sans"/>
              </a:rPr>
              <a:t>e n</a:t>
            </a:r>
            <a:r>
              <a:rPr sz="2400" spc="-60" dirty="0">
                <a:latin typeface="Open Sans"/>
                <a:cs typeface="Open Sans"/>
              </a:rPr>
              <a:t>e</a:t>
            </a:r>
            <a:r>
              <a:rPr sz="2400" dirty="0">
                <a:latin typeface="Open Sans"/>
                <a:cs typeface="Open Sans"/>
              </a:rPr>
              <a:t>xt</a:t>
            </a:r>
            <a:r>
              <a:rPr sz="2400" spc="-20" dirty="0">
                <a:latin typeface="Open Sans"/>
                <a:cs typeface="Open Sans"/>
              </a:rPr>
              <a:t> </a:t>
            </a:r>
            <a:r>
              <a:rPr sz="2400" spc="-5" dirty="0">
                <a:latin typeface="Open Sans"/>
                <a:cs typeface="Open Sans"/>
              </a:rPr>
              <a:t>sli</a:t>
            </a:r>
            <a:r>
              <a:rPr sz="2400" spc="10" dirty="0">
                <a:latin typeface="Open Sans"/>
                <a:cs typeface="Open Sans"/>
              </a:rPr>
              <a:t>d</a:t>
            </a:r>
            <a:r>
              <a:rPr sz="2400" dirty="0">
                <a:latin typeface="Open Sans"/>
                <a:cs typeface="Open Sans"/>
              </a:rPr>
              <a:t>e f</a:t>
            </a:r>
            <a:r>
              <a:rPr sz="2400" spc="-15" dirty="0">
                <a:latin typeface="Open Sans"/>
                <a:cs typeface="Open Sans"/>
              </a:rPr>
              <a:t>o</a:t>
            </a:r>
            <a:r>
              <a:rPr sz="2400" dirty="0">
                <a:latin typeface="Open Sans"/>
                <a:cs typeface="Open Sans"/>
              </a:rPr>
              <a:t>r</a:t>
            </a:r>
            <a:r>
              <a:rPr sz="2400" spc="15" dirty="0">
                <a:latin typeface="Open Sans"/>
                <a:cs typeface="Open Sans"/>
              </a:rPr>
              <a:t> </a:t>
            </a:r>
            <a:r>
              <a:rPr sz="2400" dirty="0">
                <a:latin typeface="Open Sans"/>
                <a:cs typeface="Open Sans"/>
              </a:rPr>
              <a:t>instructions</a:t>
            </a:r>
            <a:r>
              <a:rPr sz="2400" spc="-5" dirty="0">
                <a:latin typeface="Open Sans"/>
                <a:cs typeface="Open Sans"/>
              </a:rPr>
              <a:t> </a:t>
            </a:r>
            <a:r>
              <a:rPr sz="2400" dirty="0">
                <a:latin typeface="Open Sans"/>
                <a:cs typeface="Open Sans"/>
              </a:rPr>
              <a:t>on</a:t>
            </a:r>
            <a:r>
              <a:rPr sz="2400" spc="-15" dirty="0">
                <a:latin typeface="Open Sans"/>
                <a:cs typeface="Open Sans"/>
              </a:rPr>
              <a:t> </a:t>
            </a:r>
            <a:r>
              <a:rPr sz="2400" dirty="0">
                <a:latin typeface="Open Sans"/>
                <a:cs typeface="Open Sans"/>
              </a:rPr>
              <a:t>h</a:t>
            </a:r>
            <a:r>
              <a:rPr sz="2400" spc="-65" dirty="0">
                <a:latin typeface="Open Sans"/>
                <a:cs typeface="Open Sans"/>
              </a:rPr>
              <a:t>o</a:t>
            </a:r>
            <a:r>
              <a:rPr sz="2400" dirty="0">
                <a:latin typeface="Open Sans"/>
                <a:cs typeface="Open Sans"/>
              </a:rPr>
              <a:t>w</a:t>
            </a:r>
          </a:p>
          <a:p>
            <a:pPr marL="355600">
              <a:lnSpc>
                <a:spcPct val="100000"/>
              </a:lnSpc>
            </a:pPr>
            <a:r>
              <a:rPr sz="2400" spc="-5" dirty="0">
                <a:latin typeface="Open Sans"/>
                <a:cs typeface="Open Sans"/>
              </a:rPr>
              <a:t>t</a:t>
            </a:r>
            <a:r>
              <a:rPr sz="2400" dirty="0">
                <a:latin typeface="Open Sans"/>
                <a:cs typeface="Open Sans"/>
              </a:rPr>
              <a:t>o </a:t>
            </a:r>
            <a:r>
              <a:rPr sz="2400" spc="-5" dirty="0">
                <a:latin typeface="Open Sans"/>
                <a:cs typeface="Open Sans"/>
              </a:rPr>
              <a:t>comp</a:t>
            </a:r>
            <a:r>
              <a:rPr sz="2400" spc="10" dirty="0">
                <a:latin typeface="Open Sans"/>
                <a:cs typeface="Open Sans"/>
              </a:rPr>
              <a:t>l</a:t>
            </a:r>
            <a:r>
              <a:rPr sz="2400" spc="-5" dirty="0">
                <a:latin typeface="Open Sans"/>
                <a:cs typeface="Open Sans"/>
              </a:rPr>
              <a:t>et</a:t>
            </a:r>
            <a:r>
              <a:rPr sz="2400" dirty="0">
                <a:latin typeface="Open Sans"/>
                <a:cs typeface="Open Sans"/>
              </a:rPr>
              <a:t>e </a:t>
            </a:r>
            <a:r>
              <a:rPr sz="2400" spc="-5" dirty="0">
                <a:latin typeface="Open Sans"/>
                <a:cs typeface="Open Sans"/>
              </a:rPr>
              <a:t>thi</a:t>
            </a:r>
            <a:r>
              <a:rPr sz="2400" dirty="0">
                <a:latin typeface="Open Sans"/>
                <a:cs typeface="Open Sans"/>
              </a:rPr>
              <a:t>s </a:t>
            </a:r>
            <a:r>
              <a:rPr sz="2400" spc="-5" dirty="0">
                <a:latin typeface="Open Sans"/>
                <a:cs typeface="Open Sans"/>
              </a:rPr>
              <a:t>ap</a:t>
            </a:r>
            <a:r>
              <a:rPr sz="2400" spc="5" dirty="0">
                <a:latin typeface="Open Sans"/>
                <a:cs typeface="Open Sans"/>
              </a:rPr>
              <a:t>p</a:t>
            </a:r>
            <a:r>
              <a:rPr sz="2400" dirty="0">
                <a:latin typeface="Open Sans"/>
                <a:cs typeface="Open Sans"/>
              </a:rPr>
              <a:t>l</a:t>
            </a:r>
            <a:r>
              <a:rPr sz="2400" spc="5" dirty="0">
                <a:latin typeface="Open Sans"/>
                <a:cs typeface="Open Sans"/>
              </a:rPr>
              <a:t>i</a:t>
            </a:r>
            <a:r>
              <a:rPr sz="2400" spc="-5" dirty="0">
                <a:latin typeface="Open Sans"/>
                <a:cs typeface="Open Sans"/>
              </a:rPr>
              <a:t>catio</a:t>
            </a:r>
            <a:r>
              <a:rPr sz="2400" dirty="0">
                <a:latin typeface="Open Sans"/>
                <a:cs typeface="Open Sans"/>
              </a:rPr>
              <a:t>n</a:t>
            </a:r>
            <a:r>
              <a:rPr sz="2400" spc="-10" dirty="0">
                <a:latin typeface="Open Sans"/>
                <a:cs typeface="Open Sans"/>
              </a:rPr>
              <a:t> </a:t>
            </a:r>
            <a:r>
              <a:rPr sz="2400" spc="-5" dirty="0">
                <a:latin typeface="Open Sans"/>
                <a:cs typeface="Open Sans"/>
              </a:rPr>
              <a:t>assignment.</a:t>
            </a:r>
            <a:endParaRPr sz="2400" dirty="0">
              <a:latin typeface="Open Sans"/>
              <a:cs typeface="Open Sans"/>
            </a:endParaRPr>
          </a:p>
        </p:txBody>
      </p:sp>
      <p:sp>
        <p:nvSpPr>
          <p:cNvPr id="3" name="object 3"/>
          <p:cNvSpPr/>
          <p:nvPr/>
        </p:nvSpPr>
        <p:spPr>
          <a:xfrm>
            <a:off x="396240" y="223723"/>
            <a:ext cx="7979029" cy="466648"/>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666241"/>
            <a:ext cx="3461892" cy="46634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64136"/>
            <a:ext cx="8159750" cy="4095750"/>
          </a:xfrm>
          <a:prstGeom prst="rect">
            <a:avLst/>
          </a:prstGeom>
        </p:spPr>
        <p:txBody>
          <a:bodyPr vert="horz" wrap="square" lIns="0" tIns="0" rIns="0" bIns="0" rtlCol="0">
            <a:spAutoFit/>
          </a:bodyPr>
          <a:lstStyle/>
          <a:p>
            <a:pPr marL="12700" marR="12700">
              <a:lnSpc>
                <a:spcPct val="100000"/>
              </a:lnSpc>
            </a:pPr>
            <a:r>
              <a:rPr sz="1800" spc="-15" dirty="0">
                <a:latin typeface="Open Sans"/>
                <a:cs typeface="Open Sans"/>
              </a:rPr>
              <a:t>Thi</a:t>
            </a:r>
            <a:r>
              <a:rPr sz="1800" spc="-10" dirty="0">
                <a:latin typeface="Open Sans"/>
                <a:cs typeface="Open Sans"/>
              </a:rPr>
              <a:t>s </a:t>
            </a:r>
            <a:r>
              <a:rPr sz="1800" dirty="0">
                <a:latin typeface="Open Sans"/>
                <a:cs typeface="Open Sans"/>
              </a:rPr>
              <a:t>Lea</a:t>
            </a:r>
            <a:r>
              <a:rPr sz="1800" spc="-10" dirty="0">
                <a:latin typeface="Open Sans"/>
                <a:cs typeface="Open Sans"/>
              </a:rPr>
              <a:t>rning</a:t>
            </a:r>
            <a:r>
              <a:rPr sz="1800" spc="-5" dirty="0">
                <a:latin typeface="Open Sans"/>
                <a:cs typeface="Open Sans"/>
              </a:rPr>
              <a:t> </a:t>
            </a:r>
            <a:r>
              <a:rPr sz="1800" spc="-10" dirty="0">
                <a:latin typeface="Open Sans"/>
                <a:cs typeface="Open Sans"/>
              </a:rPr>
              <a:t>Appli</a:t>
            </a:r>
            <a:r>
              <a:rPr sz="1800" spc="-20" dirty="0">
                <a:latin typeface="Open Sans"/>
                <a:cs typeface="Open Sans"/>
              </a:rPr>
              <a:t>c</a:t>
            </a:r>
            <a:r>
              <a:rPr sz="1800" spc="-15" dirty="0">
                <a:latin typeface="Open Sans"/>
                <a:cs typeface="Open Sans"/>
              </a:rPr>
              <a:t>ation</a:t>
            </a:r>
            <a:r>
              <a:rPr sz="1800" spc="-25" dirty="0">
                <a:latin typeface="Open Sans"/>
                <a:cs typeface="Open Sans"/>
              </a:rPr>
              <a:t> </a:t>
            </a:r>
            <a:r>
              <a:rPr sz="1800" spc="-10" dirty="0">
                <a:latin typeface="Open Sans"/>
                <a:cs typeface="Open Sans"/>
              </a:rPr>
              <a:t>Assignment</a:t>
            </a:r>
            <a:r>
              <a:rPr sz="1800" spc="-30" dirty="0">
                <a:latin typeface="Open Sans"/>
                <a:cs typeface="Open Sans"/>
              </a:rPr>
              <a:t> </a:t>
            </a:r>
            <a:r>
              <a:rPr sz="1800" spc="-10" dirty="0">
                <a:latin typeface="Open Sans"/>
                <a:cs typeface="Open Sans"/>
              </a:rPr>
              <a:t>s</a:t>
            </a:r>
            <a:r>
              <a:rPr sz="1800" spc="-5" dirty="0">
                <a:latin typeface="Open Sans"/>
                <a:cs typeface="Open Sans"/>
              </a:rPr>
              <a:t>y</a:t>
            </a:r>
            <a:r>
              <a:rPr sz="1800" spc="-10" dirty="0">
                <a:latin typeface="Open Sans"/>
                <a:cs typeface="Open Sans"/>
              </a:rPr>
              <a:t>nthesizes</a:t>
            </a:r>
            <a:r>
              <a:rPr sz="1800" spc="-15" dirty="0">
                <a:latin typeface="Open Sans"/>
                <a:cs typeface="Open Sans"/>
              </a:rPr>
              <a:t> </a:t>
            </a:r>
            <a:r>
              <a:rPr sz="1800" spc="-5" dirty="0">
                <a:latin typeface="Open Sans"/>
                <a:cs typeface="Open Sans"/>
              </a:rPr>
              <a:t>al</a:t>
            </a:r>
            <a:r>
              <a:rPr sz="1800" dirty="0">
                <a:latin typeface="Open Sans"/>
                <a:cs typeface="Open Sans"/>
              </a:rPr>
              <a:t>l</a:t>
            </a:r>
            <a:r>
              <a:rPr sz="1800" spc="-20" dirty="0">
                <a:latin typeface="Open Sans"/>
                <a:cs typeface="Open Sans"/>
              </a:rPr>
              <a:t> </a:t>
            </a:r>
            <a:r>
              <a:rPr sz="1800" dirty="0">
                <a:latin typeface="Open Sans"/>
                <a:cs typeface="Open Sans"/>
              </a:rPr>
              <a:t>th</a:t>
            </a:r>
            <a:r>
              <a:rPr sz="1800" spc="-40" dirty="0">
                <a:latin typeface="Open Sans"/>
                <a:cs typeface="Open Sans"/>
              </a:rPr>
              <a:t>r</a:t>
            </a:r>
            <a:r>
              <a:rPr sz="1800" spc="-5" dirty="0">
                <a:latin typeface="Open Sans"/>
                <a:cs typeface="Open Sans"/>
              </a:rPr>
              <a:t>e</a:t>
            </a:r>
            <a:r>
              <a:rPr sz="1800" dirty="0">
                <a:latin typeface="Open Sans"/>
                <a:cs typeface="Open Sans"/>
              </a:rPr>
              <a:t>e le</a:t>
            </a:r>
            <a:r>
              <a:rPr sz="1800" spc="-10" dirty="0">
                <a:latin typeface="Open Sans"/>
                <a:cs typeface="Open Sans"/>
              </a:rPr>
              <a:t>a</a:t>
            </a:r>
            <a:r>
              <a:rPr sz="1800" spc="-15" dirty="0">
                <a:latin typeface="Open Sans"/>
                <a:cs typeface="Open Sans"/>
              </a:rPr>
              <a:t>rning</a:t>
            </a:r>
            <a:r>
              <a:rPr sz="1800" spc="-10" dirty="0">
                <a:latin typeface="Open Sans"/>
                <a:cs typeface="Open Sans"/>
              </a:rPr>
              <a:t> </a:t>
            </a:r>
            <a:r>
              <a:rPr sz="1800" dirty="0">
                <a:latin typeface="Open Sans"/>
                <a:cs typeface="Open Sans"/>
              </a:rPr>
              <a:t>outco</a:t>
            </a:r>
            <a:r>
              <a:rPr sz="1800" spc="5" dirty="0">
                <a:latin typeface="Open Sans"/>
                <a:cs typeface="Open Sans"/>
              </a:rPr>
              <a:t>m</a:t>
            </a:r>
            <a:r>
              <a:rPr sz="1800" spc="-5" dirty="0">
                <a:latin typeface="Open Sans"/>
                <a:cs typeface="Open Sans"/>
              </a:rPr>
              <a:t>e</a:t>
            </a:r>
            <a:r>
              <a:rPr sz="1800" dirty="0">
                <a:latin typeface="Open Sans"/>
                <a:cs typeface="Open Sans"/>
              </a:rPr>
              <a:t>s</a:t>
            </a:r>
            <a:r>
              <a:rPr sz="1800" spc="-10" dirty="0">
                <a:latin typeface="Open Sans"/>
                <a:cs typeface="Open Sans"/>
              </a:rPr>
              <a:t> </a:t>
            </a:r>
            <a:r>
              <a:rPr sz="1800" spc="-20" dirty="0">
                <a:latin typeface="Open Sans"/>
                <a:cs typeface="Open Sans"/>
              </a:rPr>
              <a:t>an</a:t>
            </a:r>
            <a:r>
              <a:rPr sz="1800" spc="-15" dirty="0">
                <a:latin typeface="Open Sans"/>
                <a:cs typeface="Open Sans"/>
              </a:rPr>
              <a:t>d</a:t>
            </a:r>
            <a:r>
              <a:rPr sz="1800" dirty="0">
                <a:latin typeface="Open Sans"/>
                <a:cs typeface="Open Sans"/>
              </a:rPr>
              <a:t> </a:t>
            </a:r>
            <a:r>
              <a:rPr sz="1800" spc="-5" dirty="0">
                <a:latin typeface="Open Sans"/>
                <a:cs typeface="Open Sans"/>
              </a:rPr>
              <a:t>al</a:t>
            </a:r>
            <a:r>
              <a:rPr sz="1800" dirty="0">
                <a:latin typeface="Open Sans"/>
                <a:cs typeface="Open Sans"/>
              </a:rPr>
              <a:t>l</a:t>
            </a:r>
            <a:r>
              <a:rPr sz="1800" spc="-30" dirty="0">
                <a:latin typeface="Open Sans"/>
                <a:cs typeface="Open Sans"/>
              </a:rPr>
              <a:t> </a:t>
            </a:r>
            <a:r>
              <a:rPr sz="1800" dirty="0">
                <a:latin typeface="Open Sans"/>
                <a:cs typeface="Open Sans"/>
              </a:rPr>
              <a:t>pa</a:t>
            </a:r>
            <a:r>
              <a:rPr sz="1800" spc="-10" dirty="0">
                <a:latin typeface="Open Sans"/>
                <a:cs typeface="Open Sans"/>
              </a:rPr>
              <a:t>r</a:t>
            </a:r>
            <a:r>
              <a:rPr sz="1800" dirty="0">
                <a:latin typeface="Open Sans"/>
                <a:cs typeface="Open Sans"/>
              </a:rPr>
              <a:t>ts </a:t>
            </a:r>
            <a:r>
              <a:rPr sz="1800" spc="-10" dirty="0">
                <a:latin typeface="Open Sans"/>
                <a:cs typeface="Open Sans"/>
              </a:rPr>
              <a:t>will</a:t>
            </a:r>
            <a:r>
              <a:rPr sz="1800" spc="-20" dirty="0">
                <a:latin typeface="Open Sans"/>
                <a:cs typeface="Open Sans"/>
              </a:rPr>
              <a:t> </a:t>
            </a:r>
            <a:r>
              <a:rPr sz="1800" spc="-15" dirty="0">
                <a:latin typeface="Open Sans"/>
                <a:cs typeface="Open Sans"/>
              </a:rPr>
              <a:t>be</a:t>
            </a:r>
            <a:r>
              <a:rPr sz="1800" spc="-5" dirty="0">
                <a:latin typeface="Open Sans"/>
                <a:cs typeface="Open Sans"/>
              </a:rPr>
              <a:t> </a:t>
            </a:r>
            <a:r>
              <a:rPr sz="1800" spc="-15" dirty="0">
                <a:latin typeface="Open Sans"/>
                <a:cs typeface="Open Sans"/>
              </a:rPr>
              <a:t>subm</a:t>
            </a:r>
            <a:r>
              <a:rPr sz="1800" spc="-10" dirty="0">
                <a:latin typeface="Open Sans"/>
                <a:cs typeface="Open Sans"/>
              </a:rPr>
              <a:t>itted</a:t>
            </a:r>
            <a:r>
              <a:rPr sz="1800" spc="-25" dirty="0">
                <a:latin typeface="Open Sans"/>
                <a:cs typeface="Open Sans"/>
              </a:rPr>
              <a:t> </a:t>
            </a:r>
            <a:r>
              <a:rPr sz="1800" dirty="0">
                <a:latin typeface="Open Sans"/>
                <a:cs typeface="Open Sans"/>
              </a:rPr>
              <a:t>ele</a:t>
            </a:r>
            <a:r>
              <a:rPr sz="1800" spc="-10" dirty="0">
                <a:latin typeface="Open Sans"/>
                <a:cs typeface="Open Sans"/>
              </a:rPr>
              <a:t>c</a:t>
            </a:r>
            <a:r>
              <a:rPr sz="1800" dirty="0">
                <a:latin typeface="Open Sans"/>
                <a:cs typeface="Open Sans"/>
              </a:rPr>
              <a:t>t</a:t>
            </a:r>
            <a:r>
              <a:rPr sz="1800" spc="-40" dirty="0">
                <a:latin typeface="Open Sans"/>
                <a:cs typeface="Open Sans"/>
              </a:rPr>
              <a:t>r</a:t>
            </a:r>
            <a:r>
              <a:rPr sz="1800" spc="-10" dirty="0">
                <a:latin typeface="Open Sans"/>
                <a:cs typeface="Open Sans"/>
              </a:rPr>
              <a:t>onic</a:t>
            </a:r>
            <a:r>
              <a:rPr sz="1800" spc="-20" dirty="0">
                <a:latin typeface="Open Sans"/>
                <a:cs typeface="Open Sans"/>
              </a:rPr>
              <a:t>a</a:t>
            </a:r>
            <a:r>
              <a:rPr sz="1800" spc="-10" dirty="0">
                <a:latin typeface="Open Sans"/>
                <a:cs typeface="Open Sans"/>
              </a:rPr>
              <a:t>lly</a:t>
            </a:r>
            <a:r>
              <a:rPr sz="1800" dirty="0">
                <a:latin typeface="Open Sans"/>
                <a:cs typeface="Open Sans"/>
              </a:rPr>
              <a:t> to</a:t>
            </a:r>
            <a:r>
              <a:rPr sz="1800" spc="-10" dirty="0">
                <a:latin typeface="Open Sans"/>
                <a:cs typeface="Open Sans"/>
              </a:rPr>
              <a:t> your</a:t>
            </a:r>
            <a:r>
              <a:rPr sz="1800" spc="-5" dirty="0">
                <a:latin typeface="Open Sans"/>
                <a:cs typeface="Open Sans"/>
              </a:rPr>
              <a:t> </a:t>
            </a:r>
            <a:r>
              <a:rPr sz="1800" dirty="0">
                <a:latin typeface="Open Sans"/>
                <a:cs typeface="Open Sans"/>
              </a:rPr>
              <a:t>lite</a:t>
            </a:r>
            <a:r>
              <a:rPr sz="1800" spc="-45" dirty="0">
                <a:latin typeface="Open Sans"/>
                <a:cs typeface="Open Sans"/>
              </a:rPr>
              <a:t>r</a:t>
            </a:r>
            <a:r>
              <a:rPr sz="1800" spc="-5" dirty="0">
                <a:latin typeface="Open Sans"/>
                <a:cs typeface="Open Sans"/>
              </a:rPr>
              <a:t>a</a:t>
            </a:r>
            <a:r>
              <a:rPr sz="1800" spc="-10" dirty="0">
                <a:latin typeface="Open Sans"/>
                <a:cs typeface="Open Sans"/>
              </a:rPr>
              <a:t>cy</a:t>
            </a:r>
            <a:r>
              <a:rPr sz="1800" dirty="0">
                <a:latin typeface="Open Sans"/>
                <a:cs typeface="Open Sans"/>
              </a:rPr>
              <a:t> </a:t>
            </a:r>
            <a:r>
              <a:rPr sz="1800" spc="-5" dirty="0">
                <a:latin typeface="Open Sans"/>
                <a:cs typeface="Open Sans"/>
              </a:rPr>
              <a:t>coach </a:t>
            </a:r>
            <a:r>
              <a:rPr sz="1800" spc="-40" dirty="0">
                <a:latin typeface="Open Sans"/>
                <a:cs typeface="Open Sans"/>
              </a:rPr>
              <a:t>b</a:t>
            </a:r>
            <a:r>
              <a:rPr sz="1800" dirty="0">
                <a:latin typeface="Open Sans"/>
                <a:cs typeface="Open Sans"/>
              </a:rPr>
              <a:t>y</a:t>
            </a:r>
            <a:r>
              <a:rPr sz="1800" spc="-10" dirty="0">
                <a:latin typeface="Open Sans"/>
                <a:cs typeface="Open Sans"/>
              </a:rPr>
              <a:t> </a:t>
            </a:r>
            <a:r>
              <a:rPr sz="1800" dirty="0">
                <a:latin typeface="Open Sans"/>
                <a:cs typeface="Open Sans"/>
              </a:rPr>
              <a:t>the</a:t>
            </a:r>
            <a:r>
              <a:rPr sz="1800" spc="-5" dirty="0">
                <a:latin typeface="Open Sans"/>
                <a:cs typeface="Open Sans"/>
              </a:rPr>
              <a:t> </a:t>
            </a:r>
            <a:r>
              <a:rPr sz="1800" dirty="0">
                <a:latin typeface="Open Sans"/>
                <a:cs typeface="Open Sans"/>
              </a:rPr>
              <a:t>30</a:t>
            </a:r>
            <a:r>
              <a:rPr sz="1800" spc="-7" baseline="25462" dirty="0">
                <a:latin typeface="Open Sans"/>
                <a:cs typeface="Open Sans"/>
              </a:rPr>
              <a:t>t</a:t>
            </a:r>
            <a:r>
              <a:rPr sz="1800" baseline="25462" dirty="0">
                <a:latin typeface="Open Sans"/>
                <a:cs typeface="Open Sans"/>
              </a:rPr>
              <a:t>h</a:t>
            </a:r>
            <a:r>
              <a:rPr sz="1800" spc="202" baseline="25462" dirty="0">
                <a:latin typeface="Open Sans"/>
                <a:cs typeface="Open Sans"/>
              </a:rPr>
              <a:t> </a:t>
            </a:r>
            <a:r>
              <a:rPr sz="1800" dirty="0">
                <a:latin typeface="Open Sans"/>
                <a:cs typeface="Open Sans"/>
              </a:rPr>
              <a:t>of</a:t>
            </a:r>
            <a:r>
              <a:rPr sz="1800" spc="-10" dirty="0">
                <a:latin typeface="Open Sans"/>
                <a:cs typeface="Open Sans"/>
              </a:rPr>
              <a:t> </a:t>
            </a:r>
            <a:r>
              <a:rPr sz="1800" dirty="0">
                <a:latin typeface="Open Sans"/>
                <a:cs typeface="Open Sans"/>
              </a:rPr>
              <a:t>the</a:t>
            </a:r>
            <a:r>
              <a:rPr sz="1800" spc="-5" dirty="0">
                <a:latin typeface="Open Sans"/>
                <a:cs typeface="Open Sans"/>
              </a:rPr>
              <a:t> m</a:t>
            </a:r>
            <a:r>
              <a:rPr sz="1800" spc="5" dirty="0">
                <a:latin typeface="Open Sans"/>
                <a:cs typeface="Open Sans"/>
              </a:rPr>
              <a:t>o</a:t>
            </a:r>
            <a:r>
              <a:rPr sz="1800" dirty="0">
                <a:latin typeface="Open Sans"/>
                <a:cs typeface="Open Sans"/>
              </a:rPr>
              <a:t>nt</a:t>
            </a:r>
            <a:r>
              <a:rPr sz="1800" spc="-10" dirty="0">
                <a:latin typeface="Open Sans"/>
                <a:cs typeface="Open Sans"/>
              </a:rPr>
              <a:t>h</a:t>
            </a:r>
            <a:r>
              <a:rPr sz="1800" dirty="0">
                <a:latin typeface="Open Sans"/>
                <a:cs typeface="Open Sans"/>
              </a:rPr>
              <a:t>.</a:t>
            </a:r>
            <a:r>
              <a:rPr sz="1800" spc="-25" dirty="0">
                <a:latin typeface="Open Sans"/>
                <a:cs typeface="Open Sans"/>
              </a:rPr>
              <a:t> </a:t>
            </a:r>
            <a:r>
              <a:rPr sz="1800" spc="-5" dirty="0">
                <a:latin typeface="Open Sans"/>
                <a:cs typeface="Open Sans"/>
              </a:rPr>
              <a:t>Th</a:t>
            </a:r>
            <a:r>
              <a:rPr sz="1800" spc="-10" dirty="0">
                <a:latin typeface="Open Sans"/>
                <a:cs typeface="Open Sans"/>
              </a:rPr>
              <a:t>e</a:t>
            </a:r>
            <a:r>
              <a:rPr sz="1800" spc="-40" dirty="0">
                <a:latin typeface="Open Sans"/>
                <a:cs typeface="Open Sans"/>
              </a:rPr>
              <a:t>r</a:t>
            </a:r>
            <a:r>
              <a:rPr sz="1800" dirty="0">
                <a:latin typeface="Open Sans"/>
                <a:cs typeface="Open Sans"/>
              </a:rPr>
              <a:t>e</a:t>
            </a:r>
            <a:r>
              <a:rPr sz="1800" spc="5" dirty="0">
                <a:latin typeface="Open Sans"/>
                <a:cs typeface="Open Sans"/>
              </a:rPr>
              <a:t> </a:t>
            </a:r>
            <a:r>
              <a:rPr sz="1800" spc="-10" dirty="0">
                <a:latin typeface="Open Sans"/>
                <a:cs typeface="Open Sans"/>
              </a:rPr>
              <a:t>a</a:t>
            </a:r>
            <a:r>
              <a:rPr sz="1800" spc="-40" dirty="0">
                <a:latin typeface="Open Sans"/>
                <a:cs typeface="Open Sans"/>
              </a:rPr>
              <a:t>r</a:t>
            </a:r>
            <a:r>
              <a:rPr sz="1800" dirty="0">
                <a:latin typeface="Open Sans"/>
                <a:cs typeface="Open Sans"/>
              </a:rPr>
              <a:t>e </a:t>
            </a:r>
            <a:r>
              <a:rPr sz="1800" b="1" spc="-5" dirty="0">
                <a:latin typeface="Open Sans"/>
                <a:cs typeface="Open Sans"/>
              </a:rPr>
              <a:t>th</a:t>
            </a:r>
            <a:r>
              <a:rPr sz="1800" b="1" spc="-40" dirty="0">
                <a:latin typeface="Open Sans"/>
                <a:cs typeface="Open Sans"/>
              </a:rPr>
              <a:t>r</a:t>
            </a:r>
            <a:r>
              <a:rPr sz="1800" b="1" dirty="0">
                <a:latin typeface="Open Sans"/>
                <a:cs typeface="Open Sans"/>
              </a:rPr>
              <a:t>ee</a:t>
            </a:r>
            <a:r>
              <a:rPr sz="1800" b="1" spc="-10" dirty="0">
                <a:latin typeface="Open Sans"/>
                <a:cs typeface="Open Sans"/>
              </a:rPr>
              <a:t> </a:t>
            </a:r>
            <a:r>
              <a:rPr sz="1800" b="1" dirty="0">
                <a:latin typeface="Open Sans"/>
                <a:cs typeface="Open Sans"/>
              </a:rPr>
              <a:t>parts </a:t>
            </a:r>
            <a:r>
              <a:rPr sz="1800" dirty="0">
                <a:latin typeface="Open Sans"/>
                <a:cs typeface="Open Sans"/>
              </a:rPr>
              <a:t>to</a:t>
            </a:r>
            <a:r>
              <a:rPr sz="1800" spc="-10" dirty="0">
                <a:latin typeface="Open Sans"/>
                <a:cs typeface="Open Sans"/>
              </a:rPr>
              <a:t> c</a:t>
            </a:r>
            <a:r>
              <a:rPr sz="1800" dirty="0">
                <a:latin typeface="Open Sans"/>
                <a:cs typeface="Open Sans"/>
              </a:rPr>
              <a:t>o</a:t>
            </a:r>
            <a:r>
              <a:rPr sz="1800" spc="5" dirty="0">
                <a:latin typeface="Open Sans"/>
                <a:cs typeface="Open Sans"/>
              </a:rPr>
              <a:t>m</a:t>
            </a:r>
            <a:r>
              <a:rPr sz="1800" dirty="0">
                <a:latin typeface="Open Sans"/>
                <a:cs typeface="Open Sans"/>
              </a:rPr>
              <a:t>plete</a:t>
            </a:r>
            <a:r>
              <a:rPr sz="1800" spc="-10" dirty="0">
                <a:latin typeface="Open Sans"/>
                <a:cs typeface="Open Sans"/>
              </a:rPr>
              <a:t> </a:t>
            </a:r>
            <a:r>
              <a:rPr sz="1800" dirty="0">
                <a:latin typeface="Open Sans"/>
                <a:cs typeface="Open Sans"/>
              </a:rPr>
              <a:t>for</a:t>
            </a:r>
            <a:r>
              <a:rPr sz="1800" spc="-15" dirty="0">
                <a:latin typeface="Open Sans"/>
                <a:cs typeface="Open Sans"/>
              </a:rPr>
              <a:t> </a:t>
            </a:r>
            <a:r>
              <a:rPr sz="1800" dirty="0">
                <a:latin typeface="Open Sans"/>
                <a:cs typeface="Open Sans"/>
              </a:rPr>
              <a:t>this</a:t>
            </a:r>
            <a:r>
              <a:rPr sz="1800" spc="-10" dirty="0">
                <a:latin typeface="Open Sans"/>
                <a:cs typeface="Open Sans"/>
              </a:rPr>
              <a:t> </a:t>
            </a:r>
            <a:r>
              <a:rPr sz="1800" dirty="0">
                <a:latin typeface="Open Sans"/>
                <a:cs typeface="Open Sans"/>
              </a:rPr>
              <a:t>le</a:t>
            </a:r>
            <a:r>
              <a:rPr sz="1800" spc="-10" dirty="0">
                <a:latin typeface="Open Sans"/>
                <a:cs typeface="Open Sans"/>
              </a:rPr>
              <a:t>a</a:t>
            </a:r>
            <a:r>
              <a:rPr sz="1800" spc="-5" dirty="0">
                <a:latin typeface="Open Sans"/>
                <a:cs typeface="Open Sans"/>
              </a:rPr>
              <a:t>rn</a:t>
            </a:r>
            <a:r>
              <a:rPr sz="1800" dirty="0">
                <a:latin typeface="Open Sans"/>
                <a:cs typeface="Open Sans"/>
              </a:rPr>
              <a:t>ing </a:t>
            </a:r>
            <a:r>
              <a:rPr sz="1800" spc="-15" dirty="0">
                <a:latin typeface="Open Sans"/>
                <a:cs typeface="Open Sans"/>
              </a:rPr>
              <a:t>appli</a:t>
            </a:r>
            <a:r>
              <a:rPr sz="1800" spc="-20" dirty="0">
                <a:latin typeface="Open Sans"/>
                <a:cs typeface="Open Sans"/>
              </a:rPr>
              <a:t>c</a:t>
            </a:r>
            <a:r>
              <a:rPr sz="1800" spc="-15" dirty="0">
                <a:latin typeface="Open Sans"/>
                <a:cs typeface="Open Sans"/>
              </a:rPr>
              <a:t>ation</a:t>
            </a:r>
            <a:r>
              <a:rPr sz="1800" spc="-25" dirty="0">
                <a:latin typeface="Open Sans"/>
                <a:cs typeface="Open Sans"/>
              </a:rPr>
              <a:t> </a:t>
            </a:r>
            <a:r>
              <a:rPr sz="1800" spc="-5" dirty="0">
                <a:latin typeface="Open Sans"/>
                <a:cs typeface="Open Sans"/>
              </a:rPr>
              <a:t>as</a:t>
            </a:r>
            <a:r>
              <a:rPr sz="1800" dirty="0">
                <a:latin typeface="Open Sans"/>
                <a:cs typeface="Open Sans"/>
              </a:rPr>
              <a:t>s</a:t>
            </a:r>
            <a:r>
              <a:rPr sz="1800" spc="-10" dirty="0">
                <a:latin typeface="Open Sans"/>
                <a:cs typeface="Open Sans"/>
              </a:rPr>
              <a:t>ignment.</a:t>
            </a:r>
            <a:endParaRPr sz="1800">
              <a:latin typeface="Open Sans"/>
              <a:cs typeface="Open Sans"/>
            </a:endParaRPr>
          </a:p>
          <a:p>
            <a:pPr>
              <a:lnSpc>
                <a:spcPct val="100000"/>
              </a:lnSpc>
              <a:spcBef>
                <a:spcPts val="34"/>
              </a:spcBef>
            </a:pPr>
            <a:endParaRPr sz="2600">
              <a:latin typeface="Times New Roman"/>
              <a:cs typeface="Times New Roman"/>
            </a:endParaRPr>
          </a:p>
          <a:p>
            <a:pPr marL="12700">
              <a:lnSpc>
                <a:spcPct val="100000"/>
              </a:lnSpc>
            </a:pPr>
            <a:r>
              <a:rPr sz="1800" spc="-5" dirty="0">
                <a:latin typeface="Open Sans"/>
                <a:cs typeface="Open Sans"/>
              </a:rPr>
              <a:t>Fo</a:t>
            </a:r>
            <a:r>
              <a:rPr sz="1800" dirty="0">
                <a:latin typeface="Open Sans"/>
                <a:cs typeface="Open Sans"/>
              </a:rPr>
              <a:t>r </a:t>
            </a:r>
            <a:r>
              <a:rPr sz="1800" spc="-10" dirty="0">
                <a:latin typeface="Open Sans"/>
                <a:cs typeface="Open Sans"/>
              </a:rPr>
              <a:t>the</a:t>
            </a:r>
            <a:r>
              <a:rPr sz="1800" spc="-15" dirty="0">
                <a:latin typeface="Open Sans"/>
                <a:cs typeface="Open Sans"/>
              </a:rPr>
              <a:t> </a:t>
            </a:r>
            <a:r>
              <a:rPr sz="1800" b="1" spc="-5" dirty="0">
                <a:latin typeface="Open Sans"/>
                <a:cs typeface="Open Sans"/>
              </a:rPr>
              <a:t>fir</a:t>
            </a:r>
            <a:r>
              <a:rPr sz="1800" b="1" spc="5" dirty="0">
                <a:latin typeface="Open Sans"/>
                <a:cs typeface="Open Sans"/>
              </a:rPr>
              <a:t>s</a:t>
            </a:r>
            <a:r>
              <a:rPr sz="1800" b="1" dirty="0">
                <a:latin typeface="Open Sans"/>
                <a:cs typeface="Open Sans"/>
              </a:rPr>
              <a:t>t</a:t>
            </a:r>
            <a:r>
              <a:rPr sz="1800" b="1" spc="-5" dirty="0">
                <a:latin typeface="Open Sans"/>
                <a:cs typeface="Open Sans"/>
              </a:rPr>
              <a:t> </a:t>
            </a:r>
            <a:r>
              <a:rPr sz="1800" b="1" dirty="0">
                <a:latin typeface="Open Sans"/>
                <a:cs typeface="Open Sans"/>
              </a:rPr>
              <a:t>part </a:t>
            </a:r>
            <a:r>
              <a:rPr sz="1800" spc="-10" dirty="0">
                <a:latin typeface="Open Sans"/>
                <a:cs typeface="Open Sans"/>
              </a:rPr>
              <a:t>of this </a:t>
            </a:r>
            <a:r>
              <a:rPr sz="1800" spc="-5" dirty="0">
                <a:latin typeface="Open Sans"/>
                <a:cs typeface="Open Sans"/>
              </a:rPr>
              <a:t>as</a:t>
            </a:r>
            <a:r>
              <a:rPr sz="1800" dirty="0">
                <a:latin typeface="Open Sans"/>
                <a:cs typeface="Open Sans"/>
              </a:rPr>
              <a:t>s</a:t>
            </a:r>
            <a:r>
              <a:rPr sz="1800" spc="-10" dirty="0">
                <a:latin typeface="Open Sans"/>
                <a:cs typeface="Open Sans"/>
              </a:rPr>
              <a:t>ignment,</a:t>
            </a:r>
            <a:r>
              <a:rPr sz="1800" spc="-25" dirty="0">
                <a:latin typeface="Open Sans"/>
                <a:cs typeface="Open Sans"/>
              </a:rPr>
              <a:t> </a:t>
            </a:r>
            <a:r>
              <a:rPr sz="1800" spc="-10" dirty="0">
                <a:latin typeface="Open Sans"/>
                <a:cs typeface="Open Sans"/>
              </a:rPr>
              <a:t>yo</a:t>
            </a:r>
            <a:r>
              <a:rPr sz="1800" spc="-15" dirty="0">
                <a:latin typeface="Open Sans"/>
                <a:cs typeface="Open Sans"/>
              </a:rPr>
              <a:t>u </a:t>
            </a:r>
            <a:r>
              <a:rPr sz="1800" spc="-10" dirty="0">
                <a:latin typeface="Open Sans"/>
                <a:cs typeface="Open Sans"/>
              </a:rPr>
              <a:t>will:</a:t>
            </a:r>
            <a:endParaRPr sz="180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sz="1800" spc="-5" dirty="0">
                <a:latin typeface="Open Sans"/>
                <a:cs typeface="Open Sans"/>
              </a:rPr>
              <a:t>S</a:t>
            </a:r>
            <a:r>
              <a:rPr sz="1800" dirty="0">
                <a:latin typeface="Open Sans"/>
                <a:cs typeface="Open Sans"/>
              </a:rPr>
              <a:t>el</a:t>
            </a:r>
            <a:r>
              <a:rPr sz="1800" spc="-10" dirty="0">
                <a:latin typeface="Open Sans"/>
                <a:cs typeface="Open Sans"/>
              </a:rPr>
              <a:t>ec</a:t>
            </a:r>
            <a:r>
              <a:rPr sz="1800" dirty="0">
                <a:latin typeface="Open Sans"/>
                <a:cs typeface="Open Sans"/>
              </a:rPr>
              <a:t>t</a:t>
            </a:r>
            <a:r>
              <a:rPr sz="1800" spc="5" dirty="0">
                <a:latin typeface="Open Sans"/>
                <a:cs typeface="Open Sans"/>
              </a:rPr>
              <a:t> </a:t>
            </a:r>
            <a:r>
              <a:rPr sz="1800" dirty="0">
                <a:latin typeface="Open Sans"/>
                <a:cs typeface="Open Sans"/>
              </a:rPr>
              <a:t>a</a:t>
            </a:r>
            <a:r>
              <a:rPr sz="1800" spc="-5" dirty="0">
                <a:latin typeface="Open Sans"/>
                <a:cs typeface="Open Sans"/>
              </a:rPr>
              <a:t> </a:t>
            </a:r>
            <a:r>
              <a:rPr sz="1800" b="1" u="sng" spc="-5" dirty="0">
                <a:latin typeface="Open Sans"/>
                <a:cs typeface="Open Sans"/>
              </a:rPr>
              <a:t>lite</a:t>
            </a:r>
            <a:r>
              <a:rPr sz="1800" b="1" u="sng" spc="-35" dirty="0">
                <a:latin typeface="Open Sans"/>
                <a:cs typeface="Open Sans"/>
              </a:rPr>
              <a:t>r</a:t>
            </a:r>
            <a:r>
              <a:rPr sz="1800" b="1" u="sng" dirty="0">
                <a:latin typeface="Open Sans"/>
                <a:cs typeface="Open Sans"/>
              </a:rPr>
              <a:t>atu</a:t>
            </a:r>
            <a:r>
              <a:rPr sz="1800" b="1" u="sng" spc="-35" dirty="0">
                <a:latin typeface="Open Sans"/>
                <a:cs typeface="Open Sans"/>
              </a:rPr>
              <a:t>r</a:t>
            </a:r>
            <a:r>
              <a:rPr sz="1800" b="1" u="sng" dirty="0">
                <a:latin typeface="Open Sans"/>
                <a:cs typeface="Open Sans"/>
              </a:rPr>
              <a:t>e</a:t>
            </a:r>
            <a:r>
              <a:rPr sz="1800" b="1" u="sng" spc="-10" dirty="0">
                <a:latin typeface="Open Sans"/>
                <a:cs typeface="Open Sans"/>
              </a:rPr>
              <a:t> </a:t>
            </a:r>
            <a:r>
              <a:rPr sz="1800" b="1" u="sng" dirty="0">
                <a:latin typeface="Open Sans"/>
                <a:cs typeface="Open Sans"/>
              </a:rPr>
              <a:t>book</a:t>
            </a:r>
            <a:r>
              <a:rPr sz="1800" b="1" spc="-30" dirty="0">
                <a:latin typeface="Open Sans"/>
                <a:cs typeface="Open Sans"/>
              </a:rPr>
              <a:t> </a:t>
            </a:r>
            <a:r>
              <a:rPr sz="1800" dirty="0">
                <a:latin typeface="Open Sans"/>
                <a:cs typeface="Open Sans"/>
              </a:rPr>
              <a:t>in</a:t>
            </a:r>
            <a:r>
              <a:rPr sz="1800" spc="-10" dirty="0">
                <a:latin typeface="Open Sans"/>
                <a:cs typeface="Open Sans"/>
              </a:rPr>
              <a:t>c</a:t>
            </a:r>
            <a:r>
              <a:rPr sz="1800" dirty="0">
                <a:latin typeface="Open Sans"/>
                <a:cs typeface="Open Sans"/>
              </a:rPr>
              <a:t>lud</a:t>
            </a:r>
            <a:r>
              <a:rPr sz="1800" spc="-10" dirty="0">
                <a:latin typeface="Open Sans"/>
                <a:cs typeface="Open Sans"/>
              </a:rPr>
              <a:t>e</a:t>
            </a:r>
            <a:r>
              <a:rPr sz="1800" dirty="0">
                <a:latin typeface="Open Sans"/>
                <a:cs typeface="Open Sans"/>
              </a:rPr>
              <a:t>d</a:t>
            </a:r>
            <a:r>
              <a:rPr sz="1800" spc="-25" dirty="0">
                <a:latin typeface="Open Sans"/>
                <a:cs typeface="Open Sans"/>
              </a:rPr>
              <a:t> </a:t>
            </a:r>
            <a:r>
              <a:rPr sz="1800" dirty="0">
                <a:latin typeface="Open Sans"/>
                <a:cs typeface="Open Sans"/>
              </a:rPr>
              <a:t>on</a:t>
            </a:r>
            <a:r>
              <a:rPr sz="1800" spc="-15" dirty="0">
                <a:latin typeface="Open Sans"/>
                <a:cs typeface="Open Sans"/>
              </a:rPr>
              <a:t> </a:t>
            </a:r>
            <a:r>
              <a:rPr sz="1800" dirty="0">
                <a:latin typeface="Open Sans"/>
                <a:cs typeface="Open Sans"/>
              </a:rPr>
              <a:t>the</a:t>
            </a:r>
            <a:r>
              <a:rPr sz="1800" spc="-5" dirty="0">
                <a:latin typeface="Open Sans"/>
                <a:cs typeface="Open Sans"/>
              </a:rPr>
              <a:t> </a:t>
            </a:r>
            <a:r>
              <a:rPr sz="1800" dirty="0">
                <a:latin typeface="Open Sans"/>
                <a:cs typeface="Open Sans"/>
              </a:rPr>
              <a:t>u</a:t>
            </a:r>
            <a:r>
              <a:rPr sz="1800" spc="-5" dirty="0">
                <a:latin typeface="Open Sans"/>
                <a:cs typeface="Open Sans"/>
              </a:rPr>
              <a:t>n</a:t>
            </a:r>
            <a:r>
              <a:rPr sz="1800" dirty="0">
                <a:latin typeface="Open Sans"/>
                <a:cs typeface="Open Sans"/>
              </a:rPr>
              <a:t>it</a:t>
            </a:r>
            <a:r>
              <a:rPr sz="1800" spc="-25" dirty="0">
                <a:latin typeface="Open Sans"/>
                <a:cs typeface="Open Sans"/>
              </a:rPr>
              <a:t> </a:t>
            </a:r>
            <a:r>
              <a:rPr sz="1800" dirty="0">
                <a:latin typeface="Open Sans"/>
                <a:cs typeface="Open Sans"/>
              </a:rPr>
              <a:t>of </a:t>
            </a:r>
            <a:r>
              <a:rPr sz="1800" spc="5" dirty="0">
                <a:latin typeface="Open Sans"/>
                <a:cs typeface="Open Sans"/>
              </a:rPr>
              <a:t>s</a:t>
            </a:r>
            <a:r>
              <a:rPr sz="1800" dirty="0">
                <a:latin typeface="Open Sans"/>
                <a:cs typeface="Open Sans"/>
              </a:rPr>
              <a:t>tudy</a:t>
            </a:r>
            <a:r>
              <a:rPr sz="1800" spc="-15" dirty="0">
                <a:latin typeface="Open Sans"/>
                <a:cs typeface="Open Sans"/>
              </a:rPr>
              <a:t> </a:t>
            </a:r>
            <a:r>
              <a:rPr sz="1800" dirty="0">
                <a:latin typeface="Open Sans"/>
                <a:cs typeface="Open Sans"/>
              </a:rPr>
              <a:t>pl</a:t>
            </a:r>
            <a:r>
              <a:rPr sz="1800" spc="-10" dirty="0">
                <a:latin typeface="Open Sans"/>
                <a:cs typeface="Open Sans"/>
              </a:rPr>
              <a:t>a</a:t>
            </a:r>
            <a:r>
              <a:rPr sz="1800" dirty="0">
                <a:latin typeface="Open Sans"/>
                <a:cs typeface="Open Sans"/>
              </a:rPr>
              <a:t>nni</a:t>
            </a:r>
            <a:r>
              <a:rPr sz="1800" spc="-10" dirty="0">
                <a:latin typeface="Open Sans"/>
                <a:cs typeface="Open Sans"/>
              </a:rPr>
              <a:t>n</a:t>
            </a:r>
            <a:r>
              <a:rPr sz="1800" dirty="0">
                <a:latin typeface="Open Sans"/>
                <a:cs typeface="Open Sans"/>
              </a:rPr>
              <a:t>g</a:t>
            </a:r>
            <a:r>
              <a:rPr sz="1800" spc="-40" dirty="0">
                <a:latin typeface="Open Sans"/>
                <a:cs typeface="Open Sans"/>
              </a:rPr>
              <a:t> </a:t>
            </a:r>
            <a:r>
              <a:rPr sz="1800" spc="-5" dirty="0">
                <a:latin typeface="Open Sans"/>
                <a:cs typeface="Open Sans"/>
              </a:rPr>
              <a:t>shee</a:t>
            </a:r>
            <a:r>
              <a:rPr sz="1800" dirty="0">
                <a:latin typeface="Open Sans"/>
                <a:cs typeface="Open Sans"/>
              </a:rPr>
              <a:t>t</a:t>
            </a:r>
            <a:r>
              <a:rPr sz="1800" spc="-5" dirty="0">
                <a:latin typeface="Open Sans"/>
                <a:cs typeface="Open Sans"/>
              </a:rPr>
              <a:t> </a:t>
            </a:r>
            <a:r>
              <a:rPr sz="1800" dirty="0">
                <a:latin typeface="Open Sans"/>
                <a:cs typeface="Open Sans"/>
              </a:rPr>
              <a:t>y</a:t>
            </a:r>
            <a:r>
              <a:rPr sz="1800" spc="5" dirty="0">
                <a:latin typeface="Open Sans"/>
                <a:cs typeface="Open Sans"/>
              </a:rPr>
              <a:t>o</a:t>
            </a:r>
            <a:r>
              <a:rPr sz="1800" dirty="0">
                <a:latin typeface="Open Sans"/>
                <a:cs typeface="Open Sans"/>
              </a:rPr>
              <a:t>u</a:t>
            </a:r>
            <a:endParaRPr sz="1800">
              <a:latin typeface="Open Sans"/>
              <a:cs typeface="Open Sans"/>
            </a:endParaRPr>
          </a:p>
          <a:p>
            <a:pPr marL="355600">
              <a:lnSpc>
                <a:spcPct val="100000"/>
              </a:lnSpc>
            </a:pPr>
            <a:r>
              <a:rPr sz="1800" spc="-5" dirty="0">
                <a:latin typeface="Open Sans"/>
                <a:cs typeface="Open Sans"/>
              </a:rPr>
              <a:t>c</a:t>
            </a:r>
            <a:r>
              <a:rPr sz="1800" spc="-45" dirty="0">
                <a:latin typeface="Open Sans"/>
                <a:cs typeface="Open Sans"/>
              </a:rPr>
              <a:t>r</a:t>
            </a:r>
            <a:r>
              <a:rPr sz="1800" dirty="0">
                <a:latin typeface="Open Sans"/>
                <a:cs typeface="Open Sans"/>
              </a:rPr>
              <a:t>e</a:t>
            </a:r>
            <a:r>
              <a:rPr sz="1800" spc="-10" dirty="0">
                <a:latin typeface="Open Sans"/>
                <a:cs typeface="Open Sans"/>
              </a:rPr>
              <a:t>ated</a:t>
            </a:r>
            <a:r>
              <a:rPr sz="1800" spc="20" dirty="0">
                <a:latin typeface="Open Sans"/>
                <a:cs typeface="Open Sans"/>
              </a:rPr>
              <a:t> </a:t>
            </a:r>
            <a:r>
              <a:rPr sz="1800" spc="-10" dirty="0">
                <a:latin typeface="Open Sans"/>
                <a:cs typeface="Open Sans"/>
              </a:rPr>
              <a:t>fo</a:t>
            </a:r>
            <a:r>
              <a:rPr sz="1800" dirty="0">
                <a:latin typeface="Open Sans"/>
                <a:cs typeface="Open Sans"/>
              </a:rPr>
              <a:t>r</a:t>
            </a:r>
            <a:r>
              <a:rPr sz="1800" spc="-15" dirty="0">
                <a:latin typeface="Open Sans"/>
                <a:cs typeface="Open Sans"/>
              </a:rPr>
              <a:t> </a:t>
            </a:r>
            <a:r>
              <a:rPr sz="1800" spc="-10" dirty="0">
                <a:latin typeface="Open Sans"/>
                <a:cs typeface="Open Sans"/>
              </a:rPr>
              <a:t>the</a:t>
            </a:r>
            <a:r>
              <a:rPr sz="1800" dirty="0">
                <a:latin typeface="Open Sans"/>
                <a:cs typeface="Open Sans"/>
              </a:rPr>
              <a:t> </a:t>
            </a:r>
            <a:r>
              <a:rPr sz="1800" spc="-10" dirty="0">
                <a:latin typeface="Open Sans"/>
                <a:cs typeface="Open Sans"/>
              </a:rPr>
              <a:t>age</a:t>
            </a:r>
            <a:r>
              <a:rPr sz="1800" spc="5" dirty="0">
                <a:latin typeface="Open Sans"/>
                <a:cs typeface="Open Sans"/>
              </a:rPr>
              <a:t> </a:t>
            </a:r>
            <a:r>
              <a:rPr sz="1800" dirty="0">
                <a:latin typeface="Open Sans"/>
                <a:cs typeface="Open Sans"/>
              </a:rPr>
              <a:t>g</a:t>
            </a:r>
            <a:r>
              <a:rPr sz="1800" spc="-45" dirty="0">
                <a:latin typeface="Open Sans"/>
                <a:cs typeface="Open Sans"/>
              </a:rPr>
              <a:t>r</a:t>
            </a:r>
            <a:r>
              <a:rPr sz="1800" spc="-15" dirty="0">
                <a:latin typeface="Open Sans"/>
                <a:cs typeface="Open Sans"/>
              </a:rPr>
              <a:t>oup</a:t>
            </a:r>
            <a:r>
              <a:rPr sz="1800" spc="-10" dirty="0">
                <a:latin typeface="Open Sans"/>
                <a:cs typeface="Open Sans"/>
              </a:rPr>
              <a:t> of </a:t>
            </a:r>
            <a:r>
              <a:rPr sz="1800" spc="-15" dirty="0">
                <a:latin typeface="Open Sans"/>
                <a:cs typeface="Open Sans"/>
              </a:rPr>
              <a:t>ch</a:t>
            </a:r>
            <a:r>
              <a:rPr sz="1800" spc="-10" dirty="0">
                <a:latin typeface="Open Sans"/>
                <a:cs typeface="Open Sans"/>
              </a:rPr>
              <a:t>ild</a:t>
            </a:r>
            <a:r>
              <a:rPr sz="1800" spc="-50" dirty="0">
                <a:latin typeface="Open Sans"/>
                <a:cs typeface="Open Sans"/>
              </a:rPr>
              <a:t>r</a:t>
            </a:r>
            <a:r>
              <a:rPr sz="1800" spc="-15" dirty="0">
                <a:latin typeface="Open Sans"/>
                <a:cs typeface="Open Sans"/>
              </a:rPr>
              <a:t>en </a:t>
            </a:r>
            <a:r>
              <a:rPr sz="1800" spc="-10" dirty="0">
                <a:latin typeface="Open Sans"/>
                <a:cs typeface="Open Sans"/>
              </a:rPr>
              <a:t>yo</a:t>
            </a:r>
            <a:r>
              <a:rPr sz="1800" spc="-15" dirty="0">
                <a:latin typeface="Open Sans"/>
                <a:cs typeface="Open Sans"/>
              </a:rPr>
              <a:t>u w</a:t>
            </a:r>
            <a:r>
              <a:rPr sz="1800" dirty="0">
                <a:latin typeface="Open Sans"/>
                <a:cs typeface="Open Sans"/>
              </a:rPr>
              <a:t>ork </a:t>
            </a:r>
            <a:r>
              <a:rPr sz="1800" spc="-10" dirty="0">
                <a:latin typeface="Open Sans"/>
                <a:cs typeface="Open Sans"/>
              </a:rPr>
              <a:t>with.</a:t>
            </a:r>
            <a:endParaRPr sz="1800">
              <a:latin typeface="Open Sans"/>
              <a:cs typeface="Open Sans"/>
            </a:endParaRPr>
          </a:p>
          <a:p>
            <a:pPr marL="355600" marR="124460" indent="-342900">
              <a:lnSpc>
                <a:spcPct val="100000"/>
              </a:lnSpc>
              <a:spcBef>
                <a:spcPts val="430"/>
              </a:spcBef>
              <a:buClr>
                <a:srgbClr val="5D7975"/>
              </a:buClr>
              <a:buFont typeface="Wingdings"/>
              <a:buChar char=""/>
              <a:tabLst>
                <a:tab pos="355600" algn="l"/>
              </a:tabLst>
            </a:pPr>
            <a:r>
              <a:rPr sz="1800" spc="-10" dirty="0">
                <a:latin typeface="Open Sans"/>
                <a:cs typeface="Open Sans"/>
              </a:rPr>
              <a:t>Intentionally</a:t>
            </a:r>
            <a:r>
              <a:rPr sz="1800" spc="-40" dirty="0">
                <a:latin typeface="Open Sans"/>
                <a:cs typeface="Open Sans"/>
              </a:rPr>
              <a:t> </a:t>
            </a:r>
            <a:r>
              <a:rPr sz="1800" spc="-10" dirty="0">
                <a:latin typeface="Open Sans"/>
                <a:cs typeface="Open Sans"/>
              </a:rPr>
              <a:t>plan</a:t>
            </a:r>
            <a:r>
              <a:rPr sz="1800" spc="-20" dirty="0">
                <a:latin typeface="Open Sans"/>
                <a:cs typeface="Open Sans"/>
              </a:rPr>
              <a:t> </a:t>
            </a:r>
            <a:r>
              <a:rPr sz="1800" spc="-10" dirty="0">
                <a:latin typeface="Open Sans"/>
                <a:cs typeface="Open Sans"/>
              </a:rPr>
              <a:t>your</a:t>
            </a:r>
            <a:r>
              <a:rPr sz="1800" spc="-20" dirty="0">
                <a:latin typeface="Open Sans"/>
                <a:cs typeface="Open Sans"/>
              </a:rPr>
              <a:t> </a:t>
            </a:r>
            <a:r>
              <a:rPr sz="1800" spc="-40" dirty="0">
                <a:latin typeface="Open Sans"/>
                <a:cs typeface="Open Sans"/>
              </a:rPr>
              <a:t>r</a:t>
            </a:r>
            <a:r>
              <a:rPr sz="1800" spc="-10" dirty="0">
                <a:latin typeface="Open Sans"/>
                <a:cs typeface="Open Sans"/>
              </a:rPr>
              <a:t>esponsive</a:t>
            </a:r>
            <a:r>
              <a:rPr sz="1800" spc="-15" dirty="0">
                <a:latin typeface="Open Sans"/>
                <a:cs typeface="Open Sans"/>
              </a:rPr>
              <a:t> </a:t>
            </a:r>
            <a:r>
              <a:rPr sz="1800" dirty="0">
                <a:latin typeface="Open Sans"/>
                <a:cs typeface="Open Sans"/>
              </a:rPr>
              <a:t>st</a:t>
            </a:r>
            <a:r>
              <a:rPr sz="1800" spc="-40" dirty="0">
                <a:latin typeface="Open Sans"/>
                <a:cs typeface="Open Sans"/>
              </a:rPr>
              <a:t>r</a:t>
            </a:r>
            <a:r>
              <a:rPr sz="1800" spc="-5" dirty="0">
                <a:latin typeface="Open Sans"/>
                <a:cs typeface="Open Sans"/>
              </a:rPr>
              <a:t>at</a:t>
            </a:r>
            <a:r>
              <a:rPr sz="1800" spc="-10" dirty="0">
                <a:latin typeface="Open Sans"/>
                <a:cs typeface="Open Sans"/>
              </a:rPr>
              <a:t>egies</a:t>
            </a:r>
            <a:r>
              <a:rPr sz="1800" spc="10" dirty="0">
                <a:latin typeface="Open Sans"/>
                <a:cs typeface="Open Sans"/>
              </a:rPr>
              <a:t> </a:t>
            </a:r>
            <a:r>
              <a:rPr sz="1800" dirty="0">
                <a:latin typeface="Open Sans"/>
                <a:cs typeface="Open Sans"/>
              </a:rPr>
              <a:t>to </a:t>
            </a:r>
            <a:r>
              <a:rPr sz="1800" spc="-15" dirty="0">
                <a:latin typeface="Open Sans"/>
                <a:cs typeface="Open Sans"/>
              </a:rPr>
              <a:t>eng</a:t>
            </a:r>
            <a:r>
              <a:rPr sz="1800" spc="-25" dirty="0">
                <a:latin typeface="Open Sans"/>
                <a:cs typeface="Open Sans"/>
              </a:rPr>
              <a:t>a</a:t>
            </a:r>
            <a:r>
              <a:rPr sz="1800" spc="-10" dirty="0">
                <a:latin typeface="Open Sans"/>
                <a:cs typeface="Open Sans"/>
              </a:rPr>
              <a:t>ge</a:t>
            </a:r>
            <a:r>
              <a:rPr sz="1800" spc="-5" dirty="0">
                <a:latin typeface="Open Sans"/>
                <a:cs typeface="Open Sans"/>
              </a:rPr>
              <a:t> </a:t>
            </a:r>
            <a:r>
              <a:rPr sz="1800" spc="-10" dirty="0">
                <a:latin typeface="Open Sans"/>
                <a:cs typeface="Open Sans"/>
              </a:rPr>
              <a:t>child</a:t>
            </a:r>
            <a:r>
              <a:rPr sz="1800" spc="-50" dirty="0">
                <a:latin typeface="Open Sans"/>
                <a:cs typeface="Open Sans"/>
              </a:rPr>
              <a:t>r</a:t>
            </a:r>
            <a:r>
              <a:rPr sz="1800" spc="-15" dirty="0">
                <a:latin typeface="Open Sans"/>
                <a:cs typeface="Open Sans"/>
              </a:rPr>
              <a:t>en</a:t>
            </a:r>
            <a:r>
              <a:rPr sz="1800" dirty="0">
                <a:latin typeface="Open Sans"/>
                <a:cs typeface="Open Sans"/>
              </a:rPr>
              <a:t> </a:t>
            </a:r>
            <a:r>
              <a:rPr sz="1800" spc="-10" dirty="0">
                <a:latin typeface="Open Sans"/>
                <a:cs typeface="Open Sans"/>
              </a:rPr>
              <a:t>with</a:t>
            </a:r>
            <a:r>
              <a:rPr sz="1800" spc="-25" dirty="0">
                <a:latin typeface="Open Sans"/>
                <a:cs typeface="Open Sans"/>
              </a:rPr>
              <a:t> </a:t>
            </a:r>
            <a:r>
              <a:rPr sz="1800" spc="-10" dirty="0">
                <a:latin typeface="Open Sans"/>
                <a:cs typeface="Open Sans"/>
              </a:rPr>
              <a:t>the</a:t>
            </a:r>
            <a:r>
              <a:rPr sz="1800" spc="-5" dirty="0">
                <a:latin typeface="Open Sans"/>
                <a:cs typeface="Open Sans"/>
              </a:rPr>
              <a:t> </a:t>
            </a:r>
            <a:r>
              <a:rPr sz="1800" dirty="0">
                <a:latin typeface="Open Sans"/>
                <a:cs typeface="Open Sans"/>
              </a:rPr>
              <a:t>t</a:t>
            </a:r>
            <a:r>
              <a:rPr sz="1800" spc="-40" dirty="0">
                <a:latin typeface="Open Sans"/>
                <a:cs typeface="Open Sans"/>
              </a:rPr>
              <a:t>e</a:t>
            </a:r>
            <a:r>
              <a:rPr sz="1800" spc="-10" dirty="0">
                <a:latin typeface="Open Sans"/>
                <a:cs typeface="Open Sans"/>
              </a:rPr>
              <a:t>xt</a:t>
            </a:r>
            <a:r>
              <a:rPr sz="1800" dirty="0">
                <a:latin typeface="Open Sans"/>
                <a:cs typeface="Open Sans"/>
              </a:rPr>
              <a:t>.</a:t>
            </a:r>
            <a:r>
              <a:rPr sz="1800" spc="-15" dirty="0">
                <a:latin typeface="Open Sans"/>
                <a:cs typeface="Open Sans"/>
              </a:rPr>
              <a:t> </a:t>
            </a:r>
            <a:r>
              <a:rPr sz="1800" spc="-10" dirty="0">
                <a:latin typeface="Open Sans"/>
                <a:cs typeface="Open Sans"/>
              </a:rPr>
              <a:t>Include</a:t>
            </a:r>
            <a:r>
              <a:rPr sz="1800" spc="-20" dirty="0">
                <a:latin typeface="Open Sans"/>
                <a:cs typeface="Open Sans"/>
              </a:rPr>
              <a:t> </a:t>
            </a:r>
            <a:r>
              <a:rPr sz="1800" dirty="0">
                <a:latin typeface="Open Sans"/>
                <a:cs typeface="Open Sans"/>
              </a:rPr>
              <a:t>st</a:t>
            </a:r>
            <a:r>
              <a:rPr sz="1800" spc="-20" dirty="0">
                <a:latin typeface="Open Sans"/>
                <a:cs typeface="Open Sans"/>
              </a:rPr>
              <a:t>ep</a:t>
            </a:r>
            <a:r>
              <a:rPr sz="1800" spc="-10" dirty="0">
                <a:latin typeface="Open Sans"/>
                <a:cs typeface="Open Sans"/>
              </a:rPr>
              <a:t>s fo</a:t>
            </a:r>
            <a:r>
              <a:rPr sz="1800" dirty="0">
                <a:latin typeface="Open Sans"/>
                <a:cs typeface="Open Sans"/>
              </a:rPr>
              <a:t>r</a:t>
            </a:r>
            <a:r>
              <a:rPr sz="1800" spc="-5" dirty="0">
                <a:latin typeface="Open Sans"/>
                <a:cs typeface="Open Sans"/>
              </a:rPr>
              <a:t> </a:t>
            </a:r>
            <a:r>
              <a:rPr sz="1800" dirty="0">
                <a:latin typeface="Open Sans"/>
                <a:cs typeface="Open Sans"/>
              </a:rPr>
              <a:t>m</a:t>
            </a:r>
            <a:r>
              <a:rPr sz="1800" spc="-15" dirty="0">
                <a:latin typeface="Open Sans"/>
                <a:cs typeface="Open Sans"/>
              </a:rPr>
              <a:t>odelin</a:t>
            </a:r>
            <a:r>
              <a:rPr sz="1800" spc="-10" dirty="0">
                <a:latin typeface="Open Sans"/>
                <a:cs typeface="Open Sans"/>
              </a:rPr>
              <a:t>g</a:t>
            </a:r>
            <a:r>
              <a:rPr sz="1800" spc="-30" dirty="0">
                <a:latin typeface="Open Sans"/>
                <a:cs typeface="Open Sans"/>
              </a:rPr>
              <a:t> </a:t>
            </a:r>
            <a:r>
              <a:rPr sz="1800" spc="-10" dirty="0">
                <a:latin typeface="Open Sans"/>
                <a:cs typeface="Open Sans"/>
              </a:rPr>
              <a:t>print</a:t>
            </a:r>
            <a:r>
              <a:rPr sz="1800" spc="-20" dirty="0">
                <a:latin typeface="Open Sans"/>
                <a:cs typeface="Open Sans"/>
              </a:rPr>
              <a:t> </a:t>
            </a:r>
            <a:r>
              <a:rPr sz="1800" spc="-15" dirty="0">
                <a:latin typeface="Open Sans"/>
                <a:cs typeface="Open Sans"/>
              </a:rPr>
              <a:t>concept</a:t>
            </a:r>
            <a:r>
              <a:rPr sz="1800" spc="-10" dirty="0">
                <a:latin typeface="Open Sans"/>
                <a:cs typeface="Open Sans"/>
              </a:rPr>
              <a:t>s</a:t>
            </a:r>
            <a:r>
              <a:rPr sz="1800" dirty="0">
                <a:latin typeface="Open Sans"/>
                <a:cs typeface="Open Sans"/>
              </a:rPr>
              <a:t> </a:t>
            </a:r>
            <a:r>
              <a:rPr sz="1800" spc="-10" dirty="0">
                <a:latin typeface="Open Sans"/>
                <a:cs typeface="Open Sans"/>
              </a:rPr>
              <a:t>(title</a:t>
            </a:r>
            <a:r>
              <a:rPr sz="1800" spc="-5" dirty="0">
                <a:latin typeface="Open Sans"/>
                <a:cs typeface="Open Sans"/>
              </a:rPr>
              <a:t> </a:t>
            </a:r>
            <a:r>
              <a:rPr sz="1800" dirty="0">
                <a:latin typeface="Open Sans"/>
                <a:cs typeface="Open Sans"/>
              </a:rPr>
              <a:t>o</a:t>
            </a:r>
            <a:r>
              <a:rPr sz="1800" spc="-10" dirty="0">
                <a:latin typeface="Open Sans"/>
                <a:cs typeface="Open Sans"/>
              </a:rPr>
              <a:t>f</a:t>
            </a:r>
            <a:r>
              <a:rPr sz="1800" spc="-15" dirty="0">
                <a:latin typeface="Open Sans"/>
                <a:cs typeface="Open Sans"/>
              </a:rPr>
              <a:t> boo</a:t>
            </a:r>
            <a:r>
              <a:rPr sz="1800" spc="-5" dirty="0">
                <a:latin typeface="Open Sans"/>
                <a:cs typeface="Open Sans"/>
              </a:rPr>
              <a:t>k</a:t>
            </a:r>
            <a:r>
              <a:rPr sz="1800" dirty="0">
                <a:latin typeface="Open Sans"/>
                <a:cs typeface="Open Sans"/>
              </a:rPr>
              <a:t>,</a:t>
            </a:r>
            <a:r>
              <a:rPr sz="1800" spc="-10" dirty="0">
                <a:latin typeface="Open Sans"/>
                <a:cs typeface="Open Sans"/>
              </a:rPr>
              <a:t> </a:t>
            </a:r>
            <a:r>
              <a:rPr sz="1800" dirty="0">
                <a:latin typeface="Open Sans"/>
                <a:cs typeface="Open Sans"/>
              </a:rPr>
              <a:t>f</a:t>
            </a:r>
            <a:r>
              <a:rPr sz="1800" spc="-40" dirty="0">
                <a:latin typeface="Open Sans"/>
                <a:cs typeface="Open Sans"/>
              </a:rPr>
              <a:t>r</a:t>
            </a:r>
            <a:r>
              <a:rPr sz="1800" spc="-10" dirty="0">
                <a:latin typeface="Open Sans"/>
                <a:cs typeface="Open Sans"/>
              </a:rPr>
              <a:t>ont </a:t>
            </a:r>
            <a:r>
              <a:rPr sz="1800" spc="-5" dirty="0">
                <a:latin typeface="Open Sans"/>
                <a:cs typeface="Open Sans"/>
              </a:rPr>
              <a:t>c</a:t>
            </a:r>
            <a:r>
              <a:rPr sz="1800" spc="-40" dirty="0">
                <a:latin typeface="Open Sans"/>
                <a:cs typeface="Open Sans"/>
              </a:rPr>
              <a:t>o</a:t>
            </a:r>
            <a:r>
              <a:rPr sz="1800" dirty="0">
                <a:latin typeface="Open Sans"/>
                <a:cs typeface="Open Sans"/>
              </a:rPr>
              <a:t>ve</a:t>
            </a:r>
            <a:r>
              <a:rPr sz="1800" spc="-10" dirty="0">
                <a:latin typeface="Open Sans"/>
                <a:cs typeface="Open Sans"/>
              </a:rPr>
              <a:t>r</a:t>
            </a:r>
            <a:r>
              <a:rPr sz="1800" dirty="0">
                <a:latin typeface="Open Sans"/>
                <a:cs typeface="Open Sans"/>
              </a:rPr>
              <a:t>, ba</a:t>
            </a:r>
            <a:r>
              <a:rPr sz="1800" spc="-10" dirty="0">
                <a:latin typeface="Open Sans"/>
                <a:cs typeface="Open Sans"/>
              </a:rPr>
              <a:t>ck</a:t>
            </a:r>
            <a:r>
              <a:rPr sz="1800" spc="10" dirty="0">
                <a:latin typeface="Open Sans"/>
                <a:cs typeface="Open Sans"/>
              </a:rPr>
              <a:t> </a:t>
            </a:r>
            <a:r>
              <a:rPr sz="1800" spc="-5" dirty="0">
                <a:latin typeface="Open Sans"/>
                <a:cs typeface="Open Sans"/>
              </a:rPr>
              <a:t>c</a:t>
            </a:r>
            <a:r>
              <a:rPr sz="1800" spc="-40" dirty="0">
                <a:latin typeface="Open Sans"/>
                <a:cs typeface="Open Sans"/>
              </a:rPr>
              <a:t>o</a:t>
            </a:r>
            <a:r>
              <a:rPr sz="1800" dirty="0">
                <a:latin typeface="Open Sans"/>
                <a:cs typeface="Open Sans"/>
              </a:rPr>
              <a:t>ve</a:t>
            </a:r>
            <a:r>
              <a:rPr sz="1800" spc="-10" dirty="0">
                <a:latin typeface="Open Sans"/>
                <a:cs typeface="Open Sans"/>
              </a:rPr>
              <a:t>r</a:t>
            </a:r>
            <a:r>
              <a:rPr sz="1800" dirty="0">
                <a:latin typeface="Open Sans"/>
                <a:cs typeface="Open Sans"/>
              </a:rPr>
              <a:t>,</a:t>
            </a:r>
            <a:r>
              <a:rPr sz="1800" spc="-5" dirty="0">
                <a:latin typeface="Open Sans"/>
                <a:cs typeface="Open Sans"/>
              </a:rPr>
              <a:t> </a:t>
            </a:r>
            <a:r>
              <a:rPr sz="1800" spc="-10" dirty="0">
                <a:latin typeface="Open Sans"/>
                <a:cs typeface="Open Sans"/>
              </a:rPr>
              <a:t>titl</a:t>
            </a:r>
            <a:r>
              <a:rPr sz="1800" dirty="0">
                <a:latin typeface="Open Sans"/>
                <a:cs typeface="Open Sans"/>
              </a:rPr>
              <a:t>e</a:t>
            </a:r>
            <a:r>
              <a:rPr sz="1800" spc="-15" dirty="0">
                <a:latin typeface="Open Sans"/>
                <a:cs typeface="Open Sans"/>
              </a:rPr>
              <a:t> pa</a:t>
            </a:r>
            <a:r>
              <a:rPr sz="1800" spc="-20" dirty="0">
                <a:latin typeface="Open Sans"/>
                <a:cs typeface="Open Sans"/>
              </a:rPr>
              <a:t>g</a:t>
            </a:r>
            <a:r>
              <a:rPr sz="1800" spc="-5" dirty="0">
                <a:latin typeface="Open Sans"/>
                <a:cs typeface="Open Sans"/>
              </a:rPr>
              <a:t>e</a:t>
            </a:r>
            <a:r>
              <a:rPr sz="1800" dirty="0">
                <a:latin typeface="Open Sans"/>
                <a:cs typeface="Open Sans"/>
              </a:rPr>
              <a:t>,</a:t>
            </a:r>
            <a:r>
              <a:rPr sz="1800" spc="-5" dirty="0">
                <a:latin typeface="Open Sans"/>
                <a:cs typeface="Open Sans"/>
              </a:rPr>
              <a:t> </a:t>
            </a:r>
            <a:r>
              <a:rPr sz="1800" spc="-10" dirty="0">
                <a:latin typeface="Open Sans"/>
                <a:cs typeface="Open Sans"/>
              </a:rPr>
              <a:t>w</a:t>
            </a:r>
            <a:r>
              <a:rPr sz="1800" dirty="0">
                <a:latin typeface="Open Sans"/>
                <a:cs typeface="Open Sans"/>
              </a:rPr>
              <a:t>he</a:t>
            </a:r>
            <a:r>
              <a:rPr sz="1800" spc="-45" dirty="0">
                <a:latin typeface="Open Sans"/>
                <a:cs typeface="Open Sans"/>
              </a:rPr>
              <a:t>r</a:t>
            </a:r>
            <a:r>
              <a:rPr sz="1800" dirty="0">
                <a:latin typeface="Open Sans"/>
                <a:cs typeface="Open Sans"/>
              </a:rPr>
              <a:t>e </a:t>
            </a:r>
            <a:r>
              <a:rPr sz="1800" spc="-15" dirty="0">
                <a:latin typeface="Open Sans"/>
                <a:cs typeface="Open Sans"/>
              </a:rPr>
              <a:t>we</a:t>
            </a:r>
            <a:r>
              <a:rPr sz="1800" spc="-10" dirty="0">
                <a:latin typeface="Open Sans"/>
                <a:cs typeface="Open Sans"/>
              </a:rPr>
              <a:t> </a:t>
            </a:r>
            <a:r>
              <a:rPr sz="1800" dirty="0">
                <a:latin typeface="Open Sans"/>
                <a:cs typeface="Open Sans"/>
              </a:rPr>
              <a:t>st</a:t>
            </a:r>
            <a:r>
              <a:rPr sz="1800" spc="-5" dirty="0">
                <a:latin typeface="Open Sans"/>
                <a:cs typeface="Open Sans"/>
              </a:rPr>
              <a:t>a</a:t>
            </a:r>
            <a:r>
              <a:rPr sz="1800" spc="-10" dirty="0">
                <a:latin typeface="Open Sans"/>
                <a:cs typeface="Open Sans"/>
              </a:rPr>
              <a:t>r</a:t>
            </a:r>
            <a:r>
              <a:rPr sz="1800" dirty="0">
                <a:latin typeface="Open Sans"/>
                <a:cs typeface="Open Sans"/>
              </a:rPr>
              <a:t>t</a:t>
            </a:r>
            <a:r>
              <a:rPr sz="1800" spc="10" dirty="0">
                <a:latin typeface="Open Sans"/>
                <a:cs typeface="Open Sans"/>
              </a:rPr>
              <a:t> </a:t>
            </a:r>
            <a:r>
              <a:rPr sz="1800" spc="-40" dirty="0">
                <a:latin typeface="Open Sans"/>
                <a:cs typeface="Open Sans"/>
              </a:rPr>
              <a:t>r</a:t>
            </a:r>
            <a:r>
              <a:rPr sz="1800" dirty="0">
                <a:latin typeface="Open Sans"/>
                <a:cs typeface="Open Sans"/>
              </a:rPr>
              <a:t>e</a:t>
            </a:r>
            <a:r>
              <a:rPr sz="1800" spc="-10" dirty="0">
                <a:latin typeface="Open Sans"/>
                <a:cs typeface="Open Sans"/>
              </a:rPr>
              <a:t>ading)</a:t>
            </a:r>
            <a:r>
              <a:rPr sz="1800" dirty="0">
                <a:latin typeface="Open Sans"/>
                <a:cs typeface="Open Sans"/>
              </a:rPr>
              <a:t> </a:t>
            </a:r>
            <a:r>
              <a:rPr sz="1800" spc="-20" dirty="0">
                <a:latin typeface="Open Sans"/>
                <a:cs typeface="Open Sans"/>
              </a:rPr>
              <a:t>an</a:t>
            </a:r>
            <a:r>
              <a:rPr sz="1800" spc="-15" dirty="0">
                <a:latin typeface="Open Sans"/>
                <a:cs typeface="Open Sans"/>
              </a:rPr>
              <a:t>d </a:t>
            </a:r>
            <a:r>
              <a:rPr sz="1800" dirty="0">
                <a:latin typeface="Open Sans"/>
                <a:cs typeface="Open Sans"/>
              </a:rPr>
              <a:t>letter/so</a:t>
            </a:r>
            <a:r>
              <a:rPr sz="1800" spc="-15" dirty="0">
                <a:latin typeface="Open Sans"/>
                <a:cs typeface="Open Sans"/>
              </a:rPr>
              <a:t>und</a:t>
            </a:r>
            <a:r>
              <a:rPr sz="1800" spc="-5" dirty="0">
                <a:latin typeface="Open Sans"/>
                <a:cs typeface="Open Sans"/>
              </a:rPr>
              <a:t> </a:t>
            </a:r>
            <a:r>
              <a:rPr sz="1800" spc="-10" dirty="0">
                <a:latin typeface="Open Sans"/>
                <a:cs typeface="Open Sans"/>
              </a:rPr>
              <a:t>a</a:t>
            </a:r>
            <a:r>
              <a:rPr sz="1800" dirty="0">
                <a:latin typeface="Open Sans"/>
                <a:cs typeface="Open Sans"/>
              </a:rPr>
              <a:t>s</a:t>
            </a:r>
            <a:r>
              <a:rPr sz="1800" spc="5" dirty="0">
                <a:latin typeface="Open Sans"/>
                <a:cs typeface="Open Sans"/>
              </a:rPr>
              <a:t>s</a:t>
            </a:r>
            <a:r>
              <a:rPr sz="1800" dirty="0">
                <a:latin typeface="Open Sans"/>
                <a:cs typeface="Open Sans"/>
              </a:rPr>
              <a:t>oci</a:t>
            </a:r>
            <a:r>
              <a:rPr sz="1800" spc="-10" dirty="0">
                <a:latin typeface="Open Sans"/>
                <a:cs typeface="Open Sans"/>
              </a:rPr>
              <a:t>a</a:t>
            </a:r>
            <a:r>
              <a:rPr sz="1800" dirty="0">
                <a:latin typeface="Open Sans"/>
                <a:cs typeface="Open Sans"/>
              </a:rPr>
              <a:t>tions</a:t>
            </a:r>
            <a:r>
              <a:rPr sz="1800" spc="-10" dirty="0">
                <a:latin typeface="Open Sans"/>
                <a:cs typeface="Open Sans"/>
              </a:rPr>
              <a:t> a</a:t>
            </a:r>
            <a:r>
              <a:rPr sz="1800" dirty="0">
                <a:latin typeface="Open Sans"/>
                <a:cs typeface="Open Sans"/>
              </a:rPr>
              <a:t>s </a:t>
            </a:r>
            <a:r>
              <a:rPr sz="1800" spc="-5" dirty="0">
                <a:latin typeface="Open Sans"/>
                <a:cs typeface="Open Sans"/>
              </a:rPr>
              <a:t>app</a:t>
            </a:r>
            <a:r>
              <a:rPr sz="1800" spc="-45" dirty="0">
                <a:latin typeface="Open Sans"/>
                <a:cs typeface="Open Sans"/>
              </a:rPr>
              <a:t>r</a:t>
            </a:r>
            <a:r>
              <a:rPr sz="1800" dirty="0">
                <a:latin typeface="Open Sans"/>
                <a:cs typeface="Open Sans"/>
              </a:rPr>
              <a:t>opri</a:t>
            </a:r>
            <a:r>
              <a:rPr sz="1800" spc="-10" dirty="0">
                <a:latin typeface="Open Sans"/>
                <a:cs typeface="Open Sans"/>
              </a:rPr>
              <a:t>a</a:t>
            </a:r>
            <a:r>
              <a:rPr sz="1800" dirty="0">
                <a:latin typeface="Open Sans"/>
                <a:cs typeface="Open Sans"/>
              </a:rPr>
              <a:t>te</a:t>
            </a:r>
            <a:r>
              <a:rPr sz="1800" spc="-20" dirty="0">
                <a:latin typeface="Open Sans"/>
                <a:cs typeface="Open Sans"/>
              </a:rPr>
              <a:t> </a:t>
            </a:r>
            <a:r>
              <a:rPr sz="1800" dirty="0">
                <a:latin typeface="Open Sans"/>
                <a:cs typeface="Open Sans"/>
              </a:rPr>
              <a:t>for</a:t>
            </a:r>
            <a:r>
              <a:rPr sz="1800" spc="-5" dirty="0">
                <a:latin typeface="Open Sans"/>
                <a:cs typeface="Open Sans"/>
              </a:rPr>
              <a:t> </a:t>
            </a:r>
            <a:r>
              <a:rPr sz="1800" dirty="0">
                <a:latin typeface="Open Sans"/>
                <a:cs typeface="Open Sans"/>
              </a:rPr>
              <a:t>the</a:t>
            </a:r>
            <a:r>
              <a:rPr sz="1800" spc="-5" dirty="0">
                <a:latin typeface="Open Sans"/>
                <a:cs typeface="Open Sans"/>
              </a:rPr>
              <a:t> </a:t>
            </a:r>
            <a:r>
              <a:rPr sz="1800" dirty="0">
                <a:latin typeface="Open Sans"/>
                <a:cs typeface="Open Sans"/>
              </a:rPr>
              <a:t>t</a:t>
            </a:r>
            <a:r>
              <a:rPr sz="1800" spc="-40" dirty="0">
                <a:latin typeface="Open Sans"/>
                <a:cs typeface="Open Sans"/>
              </a:rPr>
              <a:t>e</a:t>
            </a:r>
            <a:r>
              <a:rPr sz="1800" dirty="0">
                <a:latin typeface="Open Sans"/>
                <a:cs typeface="Open Sans"/>
              </a:rPr>
              <a:t>xt.</a:t>
            </a:r>
            <a:endParaRPr sz="1800">
              <a:latin typeface="Open Sans"/>
              <a:cs typeface="Open Sans"/>
            </a:endParaRPr>
          </a:p>
          <a:p>
            <a:pPr marL="355600" marR="495934" indent="-342900">
              <a:lnSpc>
                <a:spcPct val="100000"/>
              </a:lnSpc>
              <a:spcBef>
                <a:spcPts val="434"/>
              </a:spcBef>
              <a:buClr>
                <a:srgbClr val="5D7975"/>
              </a:buClr>
              <a:buFont typeface="Wingdings"/>
              <a:buChar char=""/>
              <a:tabLst>
                <a:tab pos="355600" algn="l"/>
              </a:tabLst>
            </a:pPr>
            <a:r>
              <a:rPr sz="1800" spc="-15" dirty="0">
                <a:latin typeface="Open Sans"/>
                <a:cs typeface="Open Sans"/>
              </a:rPr>
              <a:t>Video</a:t>
            </a:r>
            <a:r>
              <a:rPr sz="1800" spc="-10" dirty="0">
                <a:latin typeface="Open Sans"/>
                <a:cs typeface="Open Sans"/>
              </a:rPr>
              <a:t> your</a:t>
            </a:r>
            <a:r>
              <a:rPr sz="1800" dirty="0">
                <a:latin typeface="Open Sans"/>
                <a:cs typeface="Open Sans"/>
              </a:rPr>
              <a:t> </a:t>
            </a:r>
            <a:r>
              <a:rPr sz="1800" b="1" u="sng" spc="-5" dirty="0">
                <a:latin typeface="Open Sans"/>
                <a:cs typeface="Open Sans"/>
              </a:rPr>
              <a:t>i</a:t>
            </a:r>
            <a:r>
              <a:rPr sz="1800" b="1" u="sng" spc="5" dirty="0">
                <a:latin typeface="Open Sans"/>
                <a:cs typeface="Open Sans"/>
              </a:rPr>
              <a:t>n</a:t>
            </a:r>
            <a:r>
              <a:rPr sz="1800" b="1" u="sng" spc="-5" dirty="0">
                <a:latin typeface="Open Sans"/>
                <a:cs typeface="Open Sans"/>
              </a:rPr>
              <a:t>te</a:t>
            </a:r>
            <a:r>
              <a:rPr sz="1800" b="1" u="sng" spc="-35" dirty="0">
                <a:latin typeface="Open Sans"/>
                <a:cs typeface="Open Sans"/>
              </a:rPr>
              <a:t>r</a:t>
            </a:r>
            <a:r>
              <a:rPr sz="1800" b="1" u="sng" dirty="0">
                <a:latin typeface="Open Sans"/>
                <a:cs typeface="Open Sans"/>
              </a:rPr>
              <a:t>active</a:t>
            </a:r>
            <a:r>
              <a:rPr sz="1800" b="1" u="sng" spc="-15" dirty="0">
                <a:latin typeface="Open Sans"/>
                <a:cs typeface="Open Sans"/>
              </a:rPr>
              <a:t> </a:t>
            </a:r>
            <a:r>
              <a:rPr sz="1800" b="1" u="sng" spc="-5" dirty="0">
                <a:latin typeface="Open Sans"/>
                <a:cs typeface="Open Sans"/>
              </a:rPr>
              <a:t>l</a:t>
            </a:r>
            <a:r>
              <a:rPr sz="1800" b="1" u="sng" dirty="0">
                <a:latin typeface="Open Sans"/>
                <a:cs typeface="Open Sans"/>
              </a:rPr>
              <a:t>i</a:t>
            </a:r>
            <a:r>
              <a:rPr sz="1800" b="1" u="sng" spc="-5" dirty="0">
                <a:latin typeface="Open Sans"/>
                <a:cs typeface="Open Sans"/>
              </a:rPr>
              <a:t>te</a:t>
            </a:r>
            <a:r>
              <a:rPr sz="1800" b="1" u="sng" spc="-35" dirty="0">
                <a:latin typeface="Open Sans"/>
                <a:cs typeface="Open Sans"/>
              </a:rPr>
              <a:t>r</a:t>
            </a:r>
            <a:r>
              <a:rPr sz="1800" b="1" u="sng" dirty="0">
                <a:latin typeface="Open Sans"/>
                <a:cs typeface="Open Sans"/>
              </a:rPr>
              <a:t>at</a:t>
            </a:r>
            <a:r>
              <a:rPr sz="1800" b="1" u="sng" spc="5" dirty="0">
                <a:latin typeface="Open Sans"/>
                <a:cs typeface="Open Sans"/>
              </a:rPr>
              <a:t>u</a:t>
            </a:r>
            <a:r>
              <a:rPr sz="1800" b="1" u="sng" spc="-40" dirty="0">
                <a:latin typeface="Open Sans"/>
                <a:cs typeface="Open Sans"/>
              </a:rPr>
              <a:t>r</a:t>
            </a:r>
            <a:r>
              <a:rPr sz="1800" b="1" u="sng" spc="-15" dirty="0">
                <a:latin typeface="Open Sans"/>
                <a:cs typeface="Open Sans"/>
              </a:rPr>
              <a:t>e </a:t>
            </a:r>
            <a:r>
              <a:rPr sz="1800" b="1" u="sng" spc="-40" dirty="0">
                <a:latin typeface="Open Sans"/>
                <a:cs typeface="Open Sans"/>
              </a:rPr>
              <a:t>r</a:t>
            </a:r>
            <a:r>
              <a:rPr sz="1800" b="1" u="sng" spc="-15" dirty="0">
                <a:latin typeface="Open Sans"/>
                <a:cs typeface="Open Sans"/>
              </a:rPr>
              <a:t>e</a:t>
            </a:r>
            <a:r>
              <a:rPr sz="1800" b="1" u="sng" spc="-10" dirty="0">
                <a:latin typeface="Open Sans"/>
                <a:cs typeface="Open Sans"/>
              </a:rPr>
              <a:t>a</a:t>
            </a:r>
            <a:r>
              <a:rPr sz="1800" b="1" u="sng" spc="-5" dirty="0">
                <a:latin typeface="Open Sans"/>
                <a:cs typeface="Open Sans"/>
              </a:rPr>
              <a:t>d</a:t>
            </a:r>
            <a:r>
              <a:rPr sz="1800" b="1" u="sng" spc="-15" dirty="0">
                <a:latin typeface="Open Sans"/>
                <a:cs typeface="Open Sans"/>
              </a:rPr>
              <a:t>-</a:t>
            </a:r>
            <a:r>
              <a:rPr sz="1800" b="1" u="sng" dirty="0">
                <a:latin typeface="Open Sans"/>
                <a:cs typeface="Open Sans"/>
              </a:rPr>
              <a:t>a</a:t>
            </a:r>
            <a:r>
              <a:rPr sz="1800" b="1" u="sng" spc="5" dirty="0">
                <a:latin typeface="Open Sans"/>
                <a:cs typeface="Open Sans"/>
              </a:rPr>
              <a:t>l</a:t>
            </a:r>
            <a:r>
              <a:rPr sz="1800" b="1" u="sng" spc="-5" dirty="0">
                <a:latin typeface="Open Sans"/>
                <a:cs typeface="Open Sans"/>
              </a:rPr>
              <a:t>o</a:t>
            </a:r>
            <a:r>
              <a:rPr sz="1800" b="1" u="sng" spc="5" dirty="0">
                <a:latin typeface="Open Sans"/>
                <a:cs typeface="Open Sans"/>
              </a:rPr>
              <a:t>u</a:t>
            </a:r>
            <a:r>
              <a:rPr sz="1800" b="1" u="sng" spc="-15" dirty="0">
                <a:latin typeface="Open Sans"/>
                <a:cs typeface="Open Sans"/>
              </a:rPr>
              <a:t>d</a:t>
            </a:r>
            <a:r>
              <a:rPr sz="1800" b="1" spc="-35" dirty="0">
                <a:latin typeface="Open Sans"/>
                <a:cs typeface="Open Sans"/>
              </a:rPr>
              <a:t> </a:t>
            </a:r>
            <a:r>
              <a:rPr sz="1800" dirty="0">
                <a:latin typeface="Open Sans"/>
                <a:cs typeface="Open Sans"/>
              </a:rPr>
              <a:t>se</a:t>
            </a:r>
            <a:r>
              <a:rPr sz="1800" spc="5" dirty="0">
                <a:latin typeface="Open Sans"/>
                <a:cs typeface="Open Sans"/>
              </a:rPr>
              <a:t>s</a:t>
            </a:r>
            <a:r>
              <a:rPr sz="1800" spc="-10" dirty="0">
                <a:latin typeface="Open Sans"/>
                <a:cs typeface="Open Sans"/>
              </a:rPr>
              <a:t>sion</a:t>
            </a:r>
            <a:r>
              <a:rPr sz="1800" spc="-20" dirty="0">
                <a:latin typeface="Open Sans"/>
                <a:cs typeface="Open Sans"/>
              </a:rPr>
              <a:t> </a:t>
            </a:r>
            <a:r>
              <a:rPr sz="1800" spc="-10" dirty="0">
                <a:latin typeface="Open Sans"/>
                <a:cs typeface="Open Sans"/>
              </a:rPr>
              <a:t>with</a:t>
            </a:r>
            <a:r>
              <a:rPr sz="1800" spc="-25" dirty="0">
                <a:latin typeface="Open Sans"/>
                <a:cs typeface="Open Sans"/>
              </a:rPr>
              <a:t> </a:t>
            </a:r>
            <a:r>
              <a:rPr sz="1800" dirty="0">
                <a:latin typeface="Open Sans"/>
                <a:cs typeface="Open Sans"/>
              </a:rPr>
              <a:t>a</a:t>
            </a:r>
            <a:r>
              <a:rPr sz="1800" spc="-5" dirty="0">
                <a:latin typeface="Open Sans"/>
                <a:cs typeface="Open Sans"/>
              </a:rPr>
              <a:t> </a:t>
            </a:r>
            <a:r>
              <a:rPr sz="1800" spc="-10" dirty="0">
                <a:latin typeface="Open Sans"/>
                <a:cs typeface="Open Sans"/>
              </a:rPr>
              <a:t>child</a:t>
            </a:r>
            <a:r>
              <a:rPr sz="1800" spc="-15" dirty="0">
                <a:latin typeface="Open Sans"/>
                <a:cs typeface="Open Sans"/>
              </a:rPr>
              <a:t> </a:t>
            </a:r>
            <a:r>
              <a:rPr sz="1800" dirty="0">
                <a:latin typeface="Open Sans"/>
                <a:cs typeface="Open Sans"/>
              </a:rPr>
              <a:t>or s</a:t>
            </a:r>
            <a:r>
              <a:rPr sz="1800" spc="10" dirty="0">
                <a:latin typeface="Open Sans"/>
                <a:cs typeface="Open Sans"/>
              </a:rPr>
              <a:t>m</a:t>
            </a:r>
            <a:r>
              <a:rPr sz="1800" spc="-5" dirty="0">
                <a:latin typeface="Open Sans"/>
                <a:cs typeface="Open Sans"/>
              </a:rPr>
              <a:t>al</a:t>
            </a:r>
            <a:r>
              <a:rPr sz="1800" dirty="0">
                <a:latin typeface="Open Sans"/>
                <a:cs typeface="Open Sans"/>
              </a:rPr>
              <a:t>l</a:t>
            </a:r>
            <a:r>
              <a:rPr sz="1800" spc="-30" dirty="0">
                <a:latin typeface="Open Sans"/>
                <a:cs typeface="Open Sans"/>
              </a:rPr>
              <a:t> </a:t>
            </a:r>
            <a:r>
              <a:rPr sz="1800" dirty="0">
                <a:latin typeface="Open Sans"/>
                <a:cs typeface="Open Sans"/>
              </a:rPr>
              <a:t>g</a:t>
            </a:r>
            <a:r>
              <a:rPr sz="1800" spc="-45" dirty="0">
                <a:latin typeface="Open Sans"/>
                <a:cs typeface="Open Sans"/>
              </a:rPr>
              <a:t>r</a:t>
            </a:r>
            <a:r>
              <a:rPr sz="1800" spc="-15" dirty="0">
                <a:latin typeface="Open Sans"/>
                <a:cs typeface="Open Sans"/>
              </a:rPr>
              <a:t>oup</a:t>
            </a:r>
            <a:r>
              <a:rPr sz="1800" dirty="0">
                <a:latin typeface="Open Sans"/>
                <a:cs typeface="Open Sans"/>
              </a:rPr>
              <a:t> </a:t>
            </a:r>
            <a:r>
              <a:rPr sz="1800" spc="5" dirty="0">
                <a:latin typeface="Open Sans"/>
                <a:cs typeface="Open Sans"/>
              </a:rPr>
              <a:t>o</a:t>
            </a:r>
            <a:r>
              <a:rPr sz="1800" spc="-10" dirty="0">
                <a:latin typeface="Open Sans"/>
                <a:cs typeface="Open Sans"/>
              </a:rPr>
              <a:t>f</a:t>
            </a:r>
            <a:r>
              <a:rPr sz="1800" spc="-15" dirty="0">
                <a:latin typeface="Open Sans"/>
                <a:cs typeface="Open Sans"/>
              </a:rPr>
              <a:t> ch</a:t>
            </a:r>
            <a:r>
              <a:rPr sz="1800" spc="-10" dirty="0">
                <a:latin typeface="Open Sans"/>
                <a:cs typeface="Open Sans"/>
              </a:rPr>
              <a:t>ild</a:t>
            </a:r>
            <a:r>
              <a:rPr sz="1800" spc="-50" dirty="0">
                <a:latin typeface="Open Sans"/>
                <a:cs typeface="Open Sans"/>
              </a:rPr>
              <a:t>r</a:t>
            </a:r>
            <a:r>
              <a:rPr sz="1800" spc="-10" dirty="0">
                <a:latin typeface="Open Sans"/>
                <a:cs typeface="Open Sans"/>
              </a:rPr>
              <a:t>en.</a:t>
            </a:r>
            <a:endParaRPr sz="1800">
              <a:latin typeface="Open Sans"/>
              <a:cs typeface="Open Sans"/>
            </a:endParaRPr>
          </a:p>
        </p:txBody>
      </p:sp>
      <p:sp>
        <p:nvSpPr>
          <p:cNvPr id="3" name="object 3"/>
          <p:cNvSpPr/>
          <p:nvPr/>
        </p:nvSpPr>
        <p:spPr>
          <a:xfrm>
            <a:off x="396240" y="304495"/>
            <a:ext cx="7499984" cy="38587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670813"/>
            <a:ext cx="4026789" cy="38557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693081"/>
            <a:ext cx="8039734" cy="2998470"/>
          </a:xfrm>
          <a:prstGeom prst="rect">
            <a:avLst/>
          </a:prstGeom>
        </p:spPr>
        <p:txBody>
          <a:bodyPr vert="horz" wrap="square" lIns="0" tIns="0" rIns="0" bIns="0" rtlCol="0">
            <a:spAutoFit/>
          </a:bodyPr>
          <a:lstStyle/>
          <a:p>
            <a:pPr marL="12700">
              <a:lnSpc>
                <a:spcPct val="100000"/>
              </a:lnSpc>
            </a:pPr>
            <a:r>
              <a:rPr sz="1800" spc="-10" dirty="0">
                <a:latin typeface="Open Sans"/>
                <a:cs typeface="Open Sans"/>
              </a:rPr>
              <a:t>F</a:t>
            </a:r>
            <a:r>
              <a:rPr sz="1800" dirty="0">
                <a:latin typeface="Open Sans"/>
                <a:cs typeface="Open Sans"/>
              </a:rPr>
              <a:t>or the</a:t>
            </a:r>
            <a:r>
              <a:rPr sz="1800" spc="-20" dirty="0">
                <a:latin typeface="Open Sans"/>
                <a:cs typeface="Open Sans"/>
              </a:rPr>
              <a:t> </a:t>
            </a:r>
            <a:r>
              <a:rPr sz="1800" b="1" spc="-5" dirty="0">
                <a:latin typeface="Open Sans"/>
                <a:cs typeface="Open Sans"/>
              </a:rPr>
              <a:t>s</a:t>
            </a:r>
            <a:r>
              <a:rPr sz="1800" b="1" spc="5" dirty="0">
                <a:latin typeface="Open Sans"/>
                <a:cs typeface="Open Sans"/>
              </a:rPr>
              <a:t>e</a:t>
            </a:r>
            <a:r>
              <a:rPr sz="1800" b="1" spc="-5" dirty="0">
                <a:latin typeface="Open Sans"/>
                <a:cs typeface="Open Sans"/>
              </a:rPr>
              <a:t>con</a:t>
            </a:r>
            <a:r>
              <a:rPr sz="1800" b="1" dirty="0">
                <a:latin typeface="Open Sans"/>
                <a:cs typeface="Open Sans"/>
              </a:rPr>
              <a:t>d</a:t>
            </a:r>
            <a:r>
              <a:rPr sz="1800" b="1" spc="-15" dirty="0">
                <a:latin typeface="Open Sans"/>
                <a:cs typeface="Open Sans"/>
              </a:rPr>
              <a:t> </a:t>
            </a:r>
            <a:r>
              <a:rPr sz="1800" b="1" dirty="0">
                <a:latin typeface="Open Sans"/>
                <a:cs typeface="Open Sans"/>
              </a:rPr>
              <a:t>part</a:t>
            </a:r>
            <a:r>
              <a:rPr sz="1800" b="1" spc="-15" dirty="0">
                <a:latin typeface="Open Sans"/>
                <a:cs typeface="Open Sans"/>
              </a:rPr>
              <a:t> </a:t>
            </a:r>
            <a:r>
              <a:rPr sz="1800" dirty="0">
                <a:latin typeface="Open Sans"/>
                <a:cs typeface="Open Sans"/>
              </a:rPr>
              <a:t>of this</a:t>
            </a:r>
            <a:r>
              <a:rPr sz="1800" spc="-20" dirty="0">
                <a:latin typeface="Open Sans"/>
                <a:cs typeface="Open Sans"/>
              </a:rPr>
              <a:t> </a:t>
            </a:r>
            <a:r>
              <a:rPr sz="1800" spc="-10" dirty="0">
                <a:latin typeface="Open Sans"/>
                <a:cs typeface="Open Sans"/>
              </a:rPr>
              <a:t>a</a:t>
            </a:r>
            <a:r>
              <a:rPr sz="1800" dirty="0">
                <a:latin typeface="Open Sans"/>
                <a:cs typeface="Open Sans"/>
              </a:rPr>
              <a:t>s</a:t>
            </a:r>
            <a:r>
              <a:rPr sz="1800" spc="5" dirty="0">
                <a:latin typeface="Open Sans"/>
                <a:cs typeface="Open Sans"/>
              </a:rPr>
              <a:t>s</a:t>
            </a:r>
            <a:r>
              <a:rPr sz="1800" dirty="0">
                <a:latin typeface="Open Sans"/>
                <a:cs typeface="Open Sans"/>
              </a:rPr>
              <a:t>ig</a:t>
            </a:r>
            <a:r>
              <a:rPr sz="1800" spc="-10" dirty="0">
                <a:latin typeface="Open Sans"/>
                <a:cs typeface="Open Sans"/>
              </a:rPr>
              <a:t>n</a:t>
            </a:r>
            <a:r>
              <a:rPr sz="1800" dirty="0">
                <a:latin typeface="Open Sans"/>
                <a:cs typeface="Open Sans"/>
              </a:rPr>
              <a:t>me</a:t>
            </a:r>
            <a:r>
              <a:rPr sz="1800" spc="-5" dirty="0">
                <a:latin typeface="Open Sans"/>
                <a:cs typeface="Open Sans"/>
              </a:rPr>
              <a:t>n</a:t>
            </a:r>
            <a:r>
              <a:rPr sz="1800" dirty="0">
                <a:latin typeface="Open Sans"/>
                <a:cs typeface="Open Sans"/>
              </a:rPr>
              <a:t>t,</a:t>
            </a:r>
            <a:r>
              <a:rPr sz="1800" spc="-15" dirty="0">
                <a:latin typeface="Open Sans"/>
                <a:cs typeface="Open Sans"/>
              </a:rPr>
              <a:t> </a:t>
            </a:r>
            <a:r>
              <a:rPr sz="1800" dirty="0">
                <a:latin typeface="Open Sans"/>
                <a:cs typeface="Open Sans"/>
              </a:rPr>
              <a:t>y</a:t>
            </a:r>
            <a:r>
              <a:rPr sz="1800" spc="5" dirty="0">
                <a:latin typeface="Open Sans"/>
                <a:cs typeface="Open Sans"/>
              </a:rPr>
              <a:t>o</a:t>
            </a:r>
            <a:r>
              <a:rPr sz="1800" dirty="0">
                <a:latin typeface="Open Sans"/>
                <a:cs typeface="Open Sans"/>
              </a:rPr>
              <a:t>u</a:t>
            </a:r>
            <a:r>
              <a:rPr sz="1800" spc="-30" dirty="0">
                <a:latin typeface="Open Sans"/>
                <a:cs typeface="Open Sans"/>
              </a:rPr>
              <a:t> </a:t>
            </a:r>
            <a:r>
              <a:rPr sz="1800" dirty="0">
                <a:latin typeface="Open Sans"/>
                <a:cs typeface="Open Sans"/>
              </a:rPr>
              <a:t>will:</a:t>
            </a:r>
            <a:endParaRPr sz="1800">
              <a:latin typeface="Open Sans"/>
              <a:cs typeface="Open Sans"/>
            </a:endParaRPr>
          </a:p>
          <a:p>
            <a:pPr marL="355600" marR="5080" indent="-342900">
              <a:lnSpc>
                <a:spcPct val="100000"/>
              </a:lnSpc>
              <a:spcBef>
                <a:spcPts val="434"/>
              </a:spcBef>
              <a:buClr>
                <a:srgbClr val="5D7975"/>
              </a:buClr>
              <a:buFont typeface="Wingdings"/>
              <a:buChar char=""/>
              <a:tabLst>
                <a:tab pos="355600" algn="l"/>
              </a:tabLst>
            </a:pPr>
            <a:r>
              <a:rPr sz="1800" spc="-10" dirty="0">
                <a:latin typeface="Open Sans"/>
                <a:cs typeface="Open Sans"/>
              </a:rPr>
              <a:t>S</a:t>
            </a:r>
            <a:r>
              <a:rPr sz="1800" spc="-20" dirty="0">
                <a:latin typeface="Open Sans"/>
                <a:cs typeface="Open Sans"/>
              </a:rPr>
              <a:t>e</a:t>
            </a:r>
            <a:r>
              <a:rPr sz="1800" dirty="0">
                <a:latin typeface="Open Sans"/>
                <a:cs typeface="Open Sans"/>
              </a:rPr>
              <a:t>le</a:t>
            </a:r>
            <a:r>
              <a:rPr sz="1800" spc="-10" dirty="0">
                <a:latin typeface="Open Sans"/>
                <a:cs typeface="Open Sans"/>
              </a:rPr>
              <a:t>c</a:t>
            </a:r>
            <a:r>
              <a:rPr sz="1800" dirty="0">
                <a:latin typeface="Open Sans"/>
                <a:cs typeface="Open Sans"/>
              </a:rPr>
              <a:t>t</a:t>
            </a:r>
            <a:r>
              <a:rPr sz="1800" spc="10" dirty="0">
                <a:latin typeface="Open Sans"/>
                <a:cs typeface="Open Sans"/>
              </a:rPr>
              <a:t> </a:t>
            </a:r>
            <a:r>
              <a:rPr sz="1800" spc="-15" dirty="0">
                <a:latin typeface="Open Sans"/>
                <a:cs typeface="Open Sans"/>
              </a:rPr>
              <a:t>an</a:t>
            </a:r>
            <a:r>
              <a:rPr sz="1800" spc="-5" dirty="0">
                <a:latin typeface="Open Sans"/>
                <a:cs typeface="Open Sans"/>
              </a:rPr>
              <a:t> a</a:t>
            </a:r>
            <a:r>
              <a:rPr sz="1800" spc="-10" dirty="0">
                <a:latin typeface="Open Sans"/>
                <a:cs typeface="Open Sans"/>
              </a:rPr>
              <a:t>g</a:t>
            </a:r>
            <a:r>
              <a:rPr sz="1800" dirty="0">
                <a:latin typeface="Open Sans"/>
                <a:cs typeface="Open Sans"/>
              </a:rPr>
              <a:t>e</a:t>
            </a:r>
            <a:r>
              <a:rPr sz="1800" spc="-15" dirty="0">
                <a:latin typeface="Open Sans"/>
                <a:cs typeface="Open Sans"/>
              </a:rPr>
              <a:t>-app</a:t>
            </a:r>
            <a:r>
              <a:rPr sz="1800" spc="-55" dirty="0">
                <a:latin typeface="Open Sans"/>
                <a:cs typeface="Open Sans"/>
              </a:rPr>
              <a:t>r</a:t>
            </a:r>
            <a:r>
              <a:rPr sz="1800" spc="-15" dirty="0">
                <a:latin typeface="Open Sans"/>
                <a:cs typeface="Open Sans"/>
              </a:rPr>
              <a:t>op</a:t>
            </a:r>
            <a:r>
              <a:rPr sz="1800" spc="-5" dirty="0">
                <a:latin typeface="Open Sans"/>
                <a:cs typeface="Open Sans"/>
              </a:rPr>
              <a:t>ri</a:t>
            </a:r>
            <a:r>
              <a:rPr sz="1800" spc="-10" dirty="0">
                <a:latin typeface="Open Sans"/>
                <a:cs typeface="Open Sans"/>
              </a:rPr>
              <a:t>a</a:t>
            </a:r>
            <a:r>
              <a:rPr sz="1800" dirty="0">
                <a:latin typeface="Open Sans"/>
                <a:cs typeface="Open Sans"/>
              </a:rPr>
              <a:t>te </a:t>
            </a:r>
            <a:r>
              <a:rPr sz="1800" b="1" u="sng" spc="-5" dirty="0">
                <a:latin typeface="Open Sans"/>
                <a:cs typeface="Open Sans"/>
              </a:rPr>
              <a:t>i</a:t>
            </a:r>
            <a:r>
              <a:rPr sz="1800" b="1" u="sng" spc="5" dirty="0">
                <a:latin typeface="Open Sans"/>
                <a:cs typeface="Open Sans"/>
              </a:rPr>
              <a:t>n</a:t>
            </a:r>
            <a:r>
              <a:rPr sz="1800" b="1" u="sng" spc="-5" dirty="0">
                <a:latin typeface="Open Sans"/>
                <a:cs typeface="Open Sans"/>
              </a:rPr>
              <a:t>formatio</a:t>
            </a:r>
            <a:r>
              <a:rPr sz="1800" b="1" u="sng" spc="10" dirty="0">
                <a:latin typeface="Open Sans"/>
                <a:cs typeface="Open Sans"/>
              </a:rPr>
              <a:t>n</a:t>
            </a:r>
            <a:r>
              <a:rPr sz="1800" b="1" u="sng" dirty="0">
                <a:latin typeface="Open Sans"/>
                <a:cs typeface="Open Sans"/>
              </a:rPr>
              <a:t>al</a:t>
            </a:r>
            <a:r>
              <a:rPr sz="1800" b="1" u="sng" spc="-25" dirty="0">
                <a:latin typeface="Open Sans"/>
                <a:cs typeface="Open Sans"/>
              </a:rPr>
              <a:t> </a:t>
            </a:r>
            <a:r>
              <a:rPr sz="1800" b="1" u="sng" dirty="0">
                <a:latin typeface="Open Sans"/>
                <a:cs typeface="Open Sans"/>
              </a:rPr>
              <a:t>book</a:t>
            </a:r>
            <a:r>
              <a:rPr sz="1800" b="1" spc="-5" dirty="0">
                <a:latin typeface="Open Sans"/>
                <a:cs typeface="Open Sans"/>
              </a:rPr>
              <a:t> </a:t>
            </a:r>
            <a:r>
              <a:rPr sz="1800" spc="-10" dirty="0">
                <a:latin typeface="Open Sans"/>
                <a:cs typeface="Open Sans"/>
              </a:rPr>
              <a:t>in</a:t>
            </a:r>
            <a:r>
              <a:rPr sz="1800" spc="-20" dirty="0">
                <a:latin typeface="Open Sans"/>
                <a:cs typeface="Open Sans"/>
              </a:rPr>
              <a:t>c</a:t>
            </a:r>
            <a:r>
              <a:rPr sz="1800" spc="-10" dirty="0">
                <a:latin typeface="Open Sans"/>
                <a:cs typeface="Open Sans"/>
              </a:rPr>
              <a:t>luded</a:t>
            </a:r>
            <a:r>
              <a:rPr sz="1800" spc="-25" dirty="0">
                <a:latin typeface="Open Sans"/>
                <a:cs typeface="Open Sans"/>
              </a:rPr>
              <a:t> </a:t>
            </a:r>
            <a:r>
              <a:rPr sz="1800" spc="-15" dirty="0">
                <a:latin typeface="Open Sans"/>
                <a:cs typeface="Open Sans"/>
              </a:rPr>
              <a:t>on</a:t>
            </a:r>
            <a:r>
              <a:rPr sz="1800" spc="-10" dirty="0">
                <a:latin typeface="Open Sans"/>
                <a:cs typeface="Open Sans"/>
              </a:rPr>
              <a:t> the</a:t>
            </a:r>
            <a:r>
              <a:rPr sz="1800" dirty="0">
                <a:latin typeface="Open Sans"/>
                <a:cs typeface="Open Sans"/>
              </a:rPr>
              <a:t> </a:t>
            </a:r>
            <a:r>
              <a:rPr sz="1800" spc="-10" dirty="0">
                <a:latin typeface="Open Sans"/>
                <a:cs typeface="Open Sans"/>
              </a:rPr>
              <a:t>unit</a:t>
            </a:r>
            <a:r>
              <a:rPr sz="1800" spc="-30" dirty="0">
                <a:latin typeface="Open Sans"/>
                <a:cs typeface="Open Sans"/>
              </a:rPr>
              <a:t> </a:t>
            </a:r>
            <a:r>
              <a:rPr sz="1800" spc="-10" dirty="0">
                <a:latin typeface="Open Sans"/>
                <a:cs typeface="Open Sans"/>
              </a:rPr>
              <a:t>of</a:t>
            </a:r>
            <a:r>
              <a:rPr sz="1800" spc="-5" dirty="0">
                <a:latin typeface="Open Sans"/>
                <a:cs typeface="Open Sans"/>
              </a:rPr>
              <a:t> </a:t>
            </a:r>
            <a:r>
              <a:rPr sz="1800" dirty="0">
                <a:latin typeface="Open Sans"/>
                <a:cs typeface="Open Sans"/>
              </a:rPr>
              <a:t>st</a:t>
            </a:r>
            <a:r>
              <a:rPr sz="1800" spc="-15" dirty="0">
                <a:latin typeface="Open Sans"/>
                <a:cs typeface="Open Sans"/>
              </a:rPr>
              <a:t>udy</a:t>
            </a:r>
            <a:r>
              <a:rPr sz="1800" spc="-10" dirty="0">
                <a:latin typeface="Open Sans"/>
                <a:cs typeface="Open Sans"/>
              </a:rPr>
              <a:t> plan</a:t>
            </a:r>
            <a:r>
              <a:rPr sz="1800" spc="-25" dirty="0">
                <a:latin typeface="Open Sans"/>
                <a:cs typeface="Open Sans"/>
              </a:rPr>
              <a:t>n</a:t>
            </a:r>
            <a:r>
              <a:rPr sz="1800" spc="-10" dirty="0">
                <a:latin typeface="Open Sans"/>
                <a:cs typeface="Open Sans"/>
              </a:rPr>
              <a:t>ing</a:t>
            </a:r>
            <a:r>
              <a:rPr sz="1800" spc="-30" dirty="0">
                <a:latin typeface="Open Sans"/>
                <a:cs typeface="Open Sans"/>
              </a:rPr>
              <a:t> </a:t>
            </a:r>
            <a:r>
              <a:rPr sz="1800" spc="-15" dirty="0">
                <a:latin typeface="Open Sans"/>
                <a:cs typeface="Open Sans"/>
              </a:rPr>
              <a:t>shee</a:t>
            </a:r>
            <a:r>
              <a:rPr sz="1800" spc="-10" dirty="0">
                <a:latin typeface="Open Sans"/>
                <a:cs typeface="Open Sans"/>
              </a:rPr>
              <a:t>t</a:t>
            </a:r>
            <a:r>
              <a:rPr sz="1800" dirty="0">
                <a:latin typeface="Open Sans"/>
                <a:cs typeface="Open Sans"/>
              </a:rPr>
              <a:t> </a:t>
            </a:r>
            <a:r>
              <a:rPr sz="1800" spc="-15" dirty="0">
                <a:latin typeface="Open Sans"/>
                <a:cs typeface="Open Sans"/>
              </a:rPr>
              <a:t>you</a:t>
            </a:r>
            <a:r>
              <a:rPr sz="1800" spc="-10" dirty="0">
                <a:latin typeface="Open Sans"/>
                <a:cs typeface="Open Sans"/>
              </a:rPr>
              <a:t> </a:t>
            </a:r>
            <a:r>
              <a:rPr sz="1800" spc="-5" dirty="0">
                <a:latin typeface="Open Sans"/>
                <a:cs typeface="Open Sans"/>
              </a:rPr>
              <a:t>c</a:t>
            </a:r>
            <a:r>
              <a:rPr sz="1800" spc="-45" dirty="0">
                <a:latin typeface="Open Sans"/>
                <a:cs typeface="Open Sans"/>
              </a:rPr>
              <a:t>r</a:t>
            </a:r>
            <a:r>
              <a:rPr sz="1800" dirty="0">
                <a:latin typeface="Open Sans"/>
                <a:cs typeface="Open Sans"/>
              </a:rPr>
              <a:t>e</a:t>
            </a:r>
            <a:r>
              <a:rPr sz="1800" spc="-10" dirty="0">
                <a:latin typeface="Open Sans"/>
                <a:cs typeface="Open Sans"/>
              </a:rPr>
              <a:t>ated</a:t>
            </a:r>
            <a:r>
              <a:rPr sz="1800" spc="5" dirty="0">
                <a:latin typeface="Open Sans"/>
                <a:cs typeface="Open Sans"/>
              </a:rPr>
              <a:t> </a:t>
            </a:r>
            <a:r>
              <a:rPr sz="1800" spc="-10" dirty="0">
                <a:latin typeface="Open Sans"/>
                <a:cs typeface="Open Sans"/>
              </a:rPr>
              <a:t>fo</a:t>
            </a:r>
            <a:r>
              <a:rPr sz="1800" dirty="0">
                <a:latin typeface="Open Sans"/>
                <a:cs typeface="Open Sans"/>
              </a:rPr>
              <a:t>r</a:t>
            </a:r>
            <a:r>
              <a:rPr sz="1800" spc="-5" dirty="0">
                <a:latin typeface="Open Sans"/>
                <a:cs typeface="Open Sans"/>
              </a:rPr>
              <a:t> </a:t>
            </a:r>
            <a:r>
              <a:rPr sz="1800" spc="-10" dirty="0">
                <a:latin typeface="Open Sans"/>
                <a:cs typeface="Open Sans"/>
              </a:rPr>
              <a:t>the</a:t>
            </a:r>
            <a:r>
              <a:rPr sz="1800" dirty="0">
                <a:latin typeface="Open Sans"/>
                <a:cs typeface="Open Sans"/>
              </a:rPr>
              <a:t> </a:t>
            </a:r>
            <a:r>
              <a:rPr sz="1800" spc="-10" dirty="0">
                <a:latin typeface="Open Sans"/>
                <a:cs typeface="Open Sans"/>
              </a:rPr>
              <a:t>age</a:t>
            </a:r>
            <a:r>
              <a:rPr sz="1800" spc="-5" dirty="0">
                <a:latin typeface="Open Sans"/>
                <a:cs typeface="Open Sans"/>
              </a:rPr>
              <a:t> </a:t>
            </a:r>
            <a:r>
              <a:rPr sz="1800" spc="-20" dirty="0">
                <a:latin typeface="Open Sans"/>
                <a:cs typeface="Open Sans"/>
              </a:rPr>
              <a:t>g</a:t>
            </a:r>
            <a:r>
              <a:rPr sz="1800" spc="-40" dirty="0">
                <a:latin typeface="Open Sans"/>
                <a:cs typeface="Open Sans"/>
              </a:rPr>
              <a:t>r</a:t>
            </a:r>
            <a:r>
              <a:rPr sz="1800" spc="-15" dirty="0">
                <a:latin typeface="Open Sans"/>
                <a:cs typeface="Open Sans"/>
              </a:rPr>
              <a:t>oup</a:t>
            </a:r>
            <a:r>
              <a:rPr sz="1800" dirty="0">
                <a:latin typeface="Open Sans"/>
                <a:cs typeface="Open Sans"/>
              </a:rPr>
              <a:t> </a:t>
            </a:r>
            <a:r>
              <a:rPr sz="1800" spc="5" dirty="0">
                <a:latin typeface="Open Sans"/>
                <a:cs typeface="Open Sans"/>
              </a:rPr>
              <a:t>o</a:t>
            </a:r>
            <a:r>
              <a:rPr sz="1800" spc="-10" dirty="0">
                <a:latin typeface="Open Sans"/>
                <a:cs typeface="Open Sans"/>
              </a:rPr>
              <a:t>f</a:t>
            </a:r>
            <a:r>
              <a:rPr sz="1800" spc="-15" dirty="0">
                <a:latin typeface="Open Sans"/>
                <a:cs typeface="Open Sans"/>
              </a:rPr>
              <a:t> ch</a:t>
            </a:r>
            <a:r>
              <a:rPr sz="1800" spc="-10" dirty="0">
                <a:latin typeface="Open Sans"/>
                <a:cs typeface="Open Sans"/>
              </a:rPr>
              <a:t>ild</a:t>
            </a:r>
            <a:r>
              <a:rPr sz="1800" spc="-50" dirty="0">
                <a:latin typeface="Open Sans"/>
                <a:cs typeface="Open Sans"/>
              </a:rPr>
              <a:t>r</a:t>
            </a:r>
            <a:r>
              <a:rPr sz="1800" spc="-15" dirty="0">
                <a:latin typeface="Open Sans"/>
                <a:cs typeface="Open Sans"/>
              </a:rPr>
              <a:t>en </a:t>
            </a:r>
            <a:r>
              <a:rPr sz="1800" spc="-10" dirty="0">
                <a:latin typeface="Open Sans"/>
                <a:cs typeface="Open Sans"/>
              </a:rPr>
              <a:t>yo</a:t>
            </a:r>
            <a:r>
              <a:rPr sz="1800" spc="-15" dirty="0">
                <a:latin typeface="Open Sans"/>
                <a:cs typeface="Open Sans"/>
              </a:rPr>
              <a:t>u w</a:t>
            </a:r>
            <a:r>
              <a:rPr sz="1800" dirty="0">
                <a:latin typeface="Open Sans"/>
                <a:cs typeface="Open Sans"/>
              </a:rPr>
              <a:t>ork </a:t>
            </a:r>
            <a:r>
              <a:rPr sz="1800" spc="-10" dirty="0">
                <a:latin typeface="Open Sans"/>
                <a:cs typeface="Open Sans"/>
              </a:rPr>
              <a:t>with.</a:t>
            </a:r>
            <a:endParaRPr sz="180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sz="1800" spc="-10" dirty="0">
                <a:latin typeface="Open Sans"/>
                <a:cs typeface="Open Sans"/>
              </a:rPr>
              <a:t>Intentionally</a:t>
            </a:r>
            <a:r>
              <a:rPr sz="1800" spc="-40" dirty="0">
                <a:latin typeface="Open Sans"/>
                <a:cs typeface="Open Sans"/>
              </a:rPr>
              <a:t> </a:t>
            </a:r>
            <a:r>
              <a:rPr sz="1800" spc="-10" dirty="0">
                <a:latin typeface="Open Sans"/>
                <a:cs typeface="Open Sans"/>
              </a:rPr>
              <a:t>plan</a:t>
            </a:r>
            <a:r>
              <a:rPr sz="1800" spc="-20" dirty="0">
                <a:latin typeface="Open Sans"/>
                <a:cs typeface="Open Sans"/>
              </a:rPr>
              <a:t> </a:t>
            </a:r>
            <a:r>
              <a:rPr sz="1800" spc="-10" dirty="0">
                <a:latin typeface="Open Sans"/>
                <a:cs typeface="Open Sans"/>
              </a:rPr>
              <a:t>your</a:t>
            </a:r>
            <a:r>
              <a:rPr sz="1800" spc="-20" dirty="0">
                <a:latin typeface="Open Sans"/>
                <a:cs typeface="Open Sans"/>
              </a:rPr>
              <a:t> </a:t>
            </a:r>
            <a:r>
              <a:rPr sz="1800" spc="-40" dirty="0">
                <a:latin typeface="Open Sans"/>
                <a:cs typeface="Open Sans"/>
              </a:rPr>
              <a:t>r</a:t>
            </a:r>
            <a:r>
              <a:rPr sz="1800" spc="-10" dirty="0">
                <a:latin typeface="Open Sans"/>
                <a:cs typeface="Open Sans"/>
              </a:rPr>
              <a:t>esponsive</a:t>
            </a:r>
            <a:r>
              <a:rPr sz="1800" spc="-15" dirty="0">
                <a:latin typeface="Open Sans"/>
                <a:cs typeface="Open Sans"/>
              </a:rPr>
              <a:t> </a:t>
            </a:r>
            <a:r>
              <a:rPr sz="1800" dirty="0">
                <a:latin typeface="Open Sans"/>
                <a:cs typeface="Open Sans"/>
              </a:rPr>
              <a:t>st</a:t>
            </a:r>
            <a:r>
              <a:rPr sz="1800" spc="-40" dirty="0">
                <a:latin typeface="Open Sans"/>
                <a:cs typeface="Open Sans"/>
              </a:rPr>
              <a:t>r</a:t>
            </a:r>
            <a:r>
              <a:rPr sz="1800" spc="-5" dirty="0">
                <a:latin typeface="Open Sans"/>
                <a:cs typeface="Open Sans"/>
              </a:rPr>
              <a:t>at</a:t>
            </a:r>
            <a:r>
              <a:rPr sz="1800" spc="-10" dirty="0">
                <a:latin typeface="Open Sans"/>
                <a:cs typeface="Open Sans"/>
              </a:rPr>
              <a:t>egies</a:t>
            </a:r>
            <a:r>
              <a:rPr sz="1800" spc="10" dirty="0">
                <a:latin typeface="Open Sans"/>
                <a:cs typeface="Open Sans"/>
              </a:rPr>
              <a:t> </a:t>
            </a:r>
            <a:r>
              <a:rPr sz="1800" dirty="0">
                <a:latin typeface="Open Sans"/>
                <a:cs typeface="Open Sans"/>
              </a:rPr>
              <a:t>to </a:t>
            </a:r>
            <a:r>
              <a:rPr sz="1800" spc="-15" dirty="0">
                <a:latin typeface="Open Sans"/>
                <a:cs typeface="Open Sans"/>
              </a:rPr>
              <a:t>eng</a:t>
            </a:r>
            <a:r>
              <a:rPr sz="1800" spc="-25" dirty="0">
                <a:latin typeface="Open Sans"/>
                <a:cs typeface="Open Sans"/>
              </a:rPr>
              <a:t>a</a:t>
            </a:r>
            <a:r>
              <a:rPr sz="1800" spc="-10" dirty="0">
                <a:latin typeface="Open Sans"/>
                <a:cs typeface="Open Sans"/>
              </a:rPr>
              <a:t>ge</a:t>
            </a:r>
            <a:r>
              <a:rPr sz="1800" spc="-5" dirty="0">
                <a:latin typeface="Open Sans"/>
                <a:cs typeface="Open Sans"/>
              </a:rPr>
              <a:t> </a:t>
            </a:r>
            <a:r>
              <a:rPr sz="1800" spc="-10" dirty="0">
                <a:latin typeface="Open Sans"/>
                <a:cs typeface="Open Sans"/>
              </a:rPr>
              <a:t>child</a:t>
            </a:r>
            <a:r>
              <a:rPr sz="1800" spc="-50" dirty="0">
                <a:latin typeface="Open Sans"/>
                <a:cs typeface="Open Sans"/>
              </a:rPr>
              <a:t>r</a:t>
            </a:r>
            <a:r>
              <a:rPr sz="1800" spc="-15" dirty="0">
                <a:latin typeface="Open Sans"/>
                <a:cs typeface="Open Sans"/>
              </a:rPr>
              <a:t>en</a:t>
            </a:r>
            <a:r>
              <a:rPr sz="1800" dirty="0">
                <a:latin typeface="Open Sans"/>
                <a:cs typeface="Open Sans"/>
              </a:rPr>
              <a:t> </a:t>
            </a:r>
            <a:r>
              <a:rPr sz="1800" spc="-10" dirty="0">
                <a:latin typeface="Open Sans"/>
                <a:cs typeface="Open Sans"/>
              </a:rPr>
              <a:t>with</a:t>
            </a:r>
            <a:r>
              <a:rPr sz="1800" spc="-25" dirty="0">
                <a:latin typeface="Open Sans"/>
                <a:cs typeface="Open Sans"/>
              </a:rPr>
              <a:t> </a:t>
            </a:r>
            <a:r>
              <a:rPr sz="1800" spc="-10" dirty="0">
                <a:latin typeface="Open Sans"/>
                <a:cs typeface="Open Sans"/>
              </a:rPr>
              <a:t>the</a:t>
            </a:r>
            <a:endParaRPr sz="1800">
              <a:latin typeface="Open Sans"/>
              <a:cs typeface="Open Sans"/>
            </a:endParaRPr>
          </a:p>
          <a:p>
            <a:pPr marL="355600">
              <a:lnSpc>
                <a:spcPct val="100000"/>
              </a:lnSpc>
            </a:pPr>
            <a:r>
              <a:rPr sz="1800" dirty="0">
                <a:latin typeface="Open Sans"/>
                <a:cs typeface="Open Sans"/>
              </a:rPr>
              <a:t>t</a:t>
            </a:r>
            <a:r>
              <a:rPr sz="1800" spc="-40" dirty="0">
                <a:latin typeface="Open Sans"/>
                <a:cs typeface="Open Sans"/>
              </a:rPr>
              <a:t>e</a:t>
            </a:r>
            <a:r>
              <a:rPr sz="1800" dirty="0">
                <a:latin typeface="Open Sans"/>
                <a:cs typeface="Open Sans"/>
              </a:rPr>
              <a:t>xt.</a:t>
            </a:r>
            <a:endParaRPr sz="1800">
              <a:latin typeface="Open Sans"/>
              <a:cs typeface="Open Sans"/>
            </a:endParaRPr>
          </a:p>
          <a:p>
            <a:pPr marL="355600" marR="59055" indent="-342900">
              <a:lnSpc>
                <a:spcPct val="100000"/>
              </a:lnSpc>
              <a:spcBef>
                <a:spcPts val="434"/>
              </a:spcBef>
              <a:buClr>
                <a:srgbClr val="5D7975"/>
              </a:buClr>
              <a:buFont typeface="Wingdings"/>
              <a:buChar char=""/>
              <a:tabLst>
                <a:tab pos="355600" algn="l"/>
              </a:tabLst>
            </a:pPr>
            <a:r>
              <a:rPr sz="1800" spc="-15" dirty="0">
                <a:latin typeface="Open Sans"/>
                <a:cs typeface="Open Sans"/>
              </a:rPr>
              <a:t>Video</a:t>
            </a:r>
            <a:r>
              <a:rPr sz="1800" spc="-10" dirty="0">
                <a:latin typeface="Open Sans"/>
                <a:cs typeface="Open Sans"/>
              </a:rPr>
              <a:t> your</a:t>
            </a:r>
            <a:r>
              <a:rPr sz="1800" dirty="0">
                <a:latin typeface="Open Sans"/>
                <a:cs typeface="Open Sans"/>
              </a:rPr>
              <a:t> </a:t>
            </a:r>
            <a:r>
              <a:rPr sz="1800" b="1" u="sng" spc="-5" dirty="0">
                <a:latin typeface="Open Sans"/>
                <a:cs typeface="Open Sans"/>
              </a:rPr>
              <a:t>i</a:t>
            </a:r>
            <a:r>
              <a:rPr sz="1800" b="1" u="sng" spc="5" dirty="0">
                <a:latin typeface="Open Sans"/>
                <a:cs typeface="Open Sans"/>
              </a:rPr>
              <a:t>n</a:t>
            </a:r>
            <a:r>
              <a:rPr sz="1800" b="1" u="sng" spc="-5" dirty="0">
                <a:latin typeface="Open Sans"/>
                <a:cs typeface="Open Sans"/>
              </a:rPr>
              <a:t>te</a:t>
            </a:r>
            <a:r>
              <a:rPr sz="1800" b="1" u="sng" spc="-35" dirty="0">
                <a:latin typeface="Open Sans"/>
                <a:cs typeface="Open Sans"/>
              </a:rPr>
              <a:t>r</a:t>
            </a:r>
            <a:r>
              <a:rPr sz="1800" b="1" u="sng" dirty="0">
                <a:latin typeface="Open Sans"/>
                <a:cs typeface="Open Sans"/>
              </a:rPr>
              <a:t>active,</a:t>
            </a:r>
            <a:r>
              <a:rPr sz="1800" b="1" u="sng" spc="-10" dirty="0">
                <a:latin typeface="Open Sans"/>
                <a:cs typeface="Open Sans"/>
              </a:rPr>
              <a:t> </a:t>
            </a:r>
            <a:r>
              <a:rPr sz="1800" b="1" u="sng" spc="-5" dirty="0">
                <a:latin typeface="Open Sans"/>
                <a:cs typeface="Open Sans"/>
              </a:rPr>
              <a:t>i</a:t>
            </a:r>
            <a:r>
              <a:rPr sz="1800" b="1" u="sng" spc="5" dirty="0">
                <a:latin typeface="Open Sans"/>
                <a:cs typeface="Open Sans"/>
              </a:rPr>
              <a:t>n</a:t>
            </a:r>
            <a:r>
              <a:rPr sz="1800" b="1" u="sng" spc="-5" dirty="0">
                <a:latin typeface="Open Sans"/>
                <a:cs typeface="Open Sans"/>
              </a:rPr>
              <a:t>formatio</a:t>
            </a:r>
            <a:r>
              <a:rPr sz="1800" b="1" u="sng" spc="10" dirty="0">
                <a:latin typeface="Open Sans"/>
                <a:cs typeface="Open Sans"/>
              </a:rPr>
              <a:t>n</a:t>
            </a:r>
            <a:r>
              <a:rPr sz="1800" b="1" u="sng" dirty="0">
                <a:latin typeface="Open Sans"/>
                <a:cs typeface="Open Sans"/>
              </a:rPr>
              <a:t>al</a:t>
            </a:r>
            <a:r>
              <a:rPr sz="1800" b="1" u="sng" spc="-25" dirty="0">
                <a:latin typeface="Open Sans"/>
                <a:cs typeface="Open Sans"/>
              </a:rPr>
              <a:t> </a:t>
            </a:r>
            <a:r>
              <a:rPr sz="1800" b="1" u="sng" spc="-40" dirty="0">
                <a:latin typeface="Open Sans"/>
                <a:cs typeface="Open Sans"/>
              </a:rPr>
              <a:t>r</a:t>
            </a:r>
            <a:r>
              <a:rPr sz="1800" b="1" u="sng" spc="-15" dirty="0">
                <a:latin typeface="Open Sans"/>
                <a:cs typeface="Open Sans"/>
              </a:rPr>
              <a:t>e</a:t>
            </a:r>
            <a:r>
              <a:rPr sz="1800" b="1" u="sng" spc="-10" dirty="0">
                <a:latin typeface="Open Sans"/>
                <a:cs typeface="Open Sans"/>
              </a:rPr>
              <a:t>a</a:t>
            </a:r>
            <a:r>
              <a:rPr sz="1800" b="1" u="sng" dirty="0">
                <a:latin typeface="Open Sans"/>
                <a:cs typeface="Open Sans"/>
              </a:rPr>
              <a:t>d</a:t>
            </a:r>
            <a:r>
              <a:rPr sz="1800" b="1" u="sng" spc="-15" dirty="0">
                <a:latin typeface="Open Sans"/>
                <a:cs typeface="Open Sans"/>
              </a:rPr>
              <a:t>-</a:t>
            </a:r>
            <a:r>
              <a:rPr sz="1800" b="1" u="sng" dirty="0">
                <a:latin typeface="Open Sans"/>
                <a:cs typeface="Open Sans"/>
              </a:rPr>
              <a:t>a</a:t>
            </a:r>
            <a:r>
              <a:rPr sz="1800" b="1" u="sng" spc="5" dirty="0">
                <a:latin typeface="Open Sans"/>
                <a:cs typeface="Open Sans"/>
              </a:rPr>
              <a:t>l</a:t>
            </a:r>
            <a:r>
              <a:rPr sz="1800" b="1" u="sng" spc="-5" dirty="0">
                <a:latin typeface="Open Sans"/>
                <a:cs typeface="Open Sans"/>
              </a:rPr>
              <a:t>o</a:t>
            </a:r>
            <a:r>
              <a:rPr sz="1800" b="1" u="sng" spc="5" dirty="0">
                <a:latin typeface="Open Sans"/>
                <a:cs typeface="Open Sans"/>
              </a:rPr>
              <a:t>u</a:t>
            </a:r>
            <a:r>
              <a:rPr sz="1800" b="1" u="sng" spc="-15" dirty="0">
                <a:latin typeface="Open Sans"/>
                <a:cs typeface="Open Sans"/>
              </a:rPr>
              <a:t>d</a:t>
            </a:r>
            <a:r>
              <a:rPr sz="1800" b="1" u="sng" spc="-45" dirty="0">
                <a:latin typeface="Open Sans"/>
                <a:cs typeface="Open Sans"/>
              </a:rPr>
              <a:t> </a:t>
            </a:r>
            <a:r>
              <a:rPr sz="1800" b="1" u="sng" spc="-15" dirty="0">
                <a:latin typeface="Open Sans"/>
                <a:cs typeface="Open Sans"/>
              </a:rPr>
              <a:t>s</a:t>
            </a:r>
            <a:r>
              <a:rPr sz="1800" b="1" u="sng" spc="-10" dirty="0">
                <a:latin typeface="Open Sans"/>
                <a:cs typeface="Open Sans"/>
              </a:rPr>
              <a:t>e</a:t>
            </a:r>
            <a:r>
              <a:rPr sz="1800" b="1" u="sng" spc="-5" dirty="0">
                <a:latin typeface="Open Sans"/>
                <a:cs typeface="Open Sans"/>
              </a:rPr>
              <a:t>s</a:t>
            </a:r>
            <a:r>
              <a:rPr sz="1800" b="1" u="sng" spc="5" dirty="0">
                <a:latin typeface="Open Sans"/>
                <a:cs typeface="Open Sans"/>
              </a:rPr>
              <a:t>s</a:t>
            </a:r>
            <a:r>
              <a:rPr sz="1800" b="1" u="sng" spc="-5" dirty="0">
                <a:latin typeface="Open Sans"/>
                <a:cs typeface="Open Sans"/>
              </a:rPr>
              <a:t>ion</a:t>
            </a:r>
            <a:r>
              <a:rPr sz="1800" b="1" u="sng" spc="0" dirty="0">
                <a:latin typeface="Open Sans"/>
                <a:cs typeface="Open Sans"/>
              </a:rPr>
              <a:t> </a:t>
            </a:r>
            <a:r>
              <a:rPr sz="1800" spc="-10" dirty="0">
                <a:latin typeface="Open Sans"/>
                <a:cs typeface="Open Sans"/>
              </a:rPr>
              <a:t>with</a:t>
            </a:r>
            <a:r>
              <a:rPr sz="1800" spc="-25" dirty="0">
                <a:latin typeface="Open Sans"/>
                <a:cs typeface="Open Sans"/>
              </a:rPr>
              <a:t> </a:t>
            </a:r>
            <a:r>
              <a:rPr sz="1800" dirty="0">
                <a:latin typeface="Open Sans"/>
                <a:cs typeface="Open Sans"/>
              </a:rPr>
              <a:t>a</a:t>
            </a:r>
            <a:r>
              <a:rPr sz="1800" spc="-5" dirty="0">
                <a:latin typeface="Open Sans"/>
                <a:cs typeface="Open Sans"/>
              </a:rPr>
              <a:t> </a:t>
            </a:r>
            <a:r>
              <a:rPr sz="1800" spc="-10" dirty="0">
                <a:latin typeface="Open Sans"/>
                <a:cs typeface="Open Sans"/>
              </a:rPr>
              <a:t>child</a:t>
            </a:r>
            <a:r>
              <a:rPr sz="1800" spc="-5" dirty="0">
                <a:latin typeface="Open Sans"/>
                <a:cs typeface="Open Sans"/>
              </a:rPr>
              <a:t> </a:t>
            </a:r>
            <a:r>
              <a:rPr sz="1800" dirty="0">
                <a:latin typeface="Open Sans"/>
                <a:cs typeface="Open Sans"/>
              </a:rPr>
              <a:t>or</a:t>
            </a:r>
            <a:r>
              <a:rPr sz="1800" spc="-5" dirty="0">
                <a:latin typeface="Open Sans"/>
                <a:cs typeface="Open Sans"/>
              </a:rPr>
              <a:t> </a:t>
            </a:r>
            <a:r>
              <a:rPr sz="1800" spc="5" dirty="0">
                <a:latin typeface="Open Sans"/>
                <a:cs typeface="Open Sans"/>
              </a:rPr>
              <a:t>sm</a:t>
            </a:r>
            <a:r>
              <a:rPr sz="1800" spc="-5" dirty="0">
                <a:latin typeface="Open Sans"/>
                <a:cs typeface="Open Sans"/>
              </a:rPr>
              <a:t>al</a:t>
            </a:r>
            <a:r>
              <a:rPr sz="1800" dirty="0">
                <a:latin typeface="Open Sans"/>
                <a:cs typeface="Open Sans"/>
              </a:rPr>
              <a:t>l</a:t>
            </a:r>
            <a:r>
              <a:rPr sz="1800" spc="-30" dirty="0">
                <a:latin typeface="Open Sans"/>
                <a:cs typeface="Open Sans"/>
              </a:rPr>
              <a:t> </a:t>
            </a:r>
            <a:r>
              <a:rPr sz="1800" dirty="0">
                <a:latin typeface="Open Sans"/>
                <a:cs typeface="Open Sans"/>
              </a:rPr>
              <a:t>g</a:t>
            </a:r>
            <a:r>
              <a:rPr sz="1800" spc="-45" dirty="0">
                <a:latin typeface="Open Sans"/>
                <a:cs typeface="Open Sans"/>
              </a:rPr>
              <a:t>r</a:t>
            </a:r>
            <a:r>
              <a:rPr sz="1800" spc="-15" dirty="0">
                <a:latin typeface="Open Sans"/>
                <a:cs typeface="Open Sans"/>
              </a:rPr>
              <a:t>oup</a:t>
            </a:r>
            <a:r>
              <a:rPr sz="1800" spc="-10" dirty="0">
                <a:latin typeface="Open Sans"/>
                <a:cs typeface="Open Sans"/>
              </a:rPr>
              <a:t> of </a:t>
            </a:r>
            <a:r>
              <a:rPr sz="1800" spc="-15" dirty="0">
                <a:latin typeface="Open Sans"/>
                <a:cs typeface="Open Sans"/>
              </a:rPr>
              <a:t>ch</a:t>
            </a:r>
            <a:r>
              <a:rPr sz="1800" spc="-10" dirty="0">
                <a:latin typeface="Open Sans"/>
                <a:cs typeface="Open Sans"/>
              </a:rPr>
              <a:t>ild</a:t>
            </a:r>
            <a:r>
              <a:rPr sz="1800" spc="-50" dirty="0">
                <a:latin typeface="Open Sans"/>
                <a:cs typeface="Open Sans"/>
              </a:rPr>
              <a:t>r</a:t>
            </a:r>
            <a:r>
              <a:rPr sz="1800" spc="-10" dirty="0">
                <a:latin typeface="Open Sans"/>
                <a:cs typeface="Open Sans"/>
              </a:rPr>
              <a:t>en.</a:t>
            </a:r>
            <a:endParaRPr sz="1800">
              <a:latin typeface="Open Sans"/>
              <a:cs typeface="Open Sans"/>
            </a:endParaRPr>
          </a:p>
          <a:p>
            <a:pPr>
              <a:lnSpc>
                <a:spcPct val="100000"/>
              </a:lnSpc>
              <a:spcBef>
                <a:spcPts val="34"/>
              </a:spcBef>
            </a:pPr>
            <a:endParaRPr sz="2600">
              <a:latin typeface="Times New Roman"/>
              <a:cs typeface="Times New Roman"/>
            </a:endParaRPr>
          </a:p>
          <a:p>
            <a:pPr marL="12700">
              <a:lnSpc>
                <a:spcPct val="100000"/>
              </a:lnSpc>
            </a:pPr>
            <a:r>
              <a:rPr sz="1800" spc="-15" dirty="0">
                <a:latin typeface="Open Sans"/>
                <a:cs typeface="Open Sans"/>
              </a:rPr>
              <a:t>C</a:t>
            </a:r>
            <a:r>
              <a:rPr sz="1800" spc="-10" dirty="0">
                <a:latin typeface="Open Sans"/>
                <a:cs typeface="Open Sans"/>
              </a:rPr>
              <a:t>ontinue</a:t>
            </a:r>
            <a:r>
              <a:rPr sz="1800" spc="-35" dirty="0">
                <a:latin typeface="Open Sans"/>
                <a:cs typeface="Open Sans"/>
              </a:rPr>
              <a:t> </a:t>
            </a:r>
            <a:r>
              <a:rPr sz="1800" spc="-15" dirty="0">
                <a:latin typeface="Open Sans"/>
                <a:cs typeface="Open Sans"/>
              </a:rPr>
              <a:t>on</a:t>
            </a:r>
            <a:r>
              <a:rPr sz="1800" spc="-10" dirty="0">
                <a:latin typeface="Open Sans"/>
                <a:cs typeface="Open Sans"/>
              </a:rPr>
              <a:t> </a:t>
            </a:r>
            <a:r>
              <a:rPr sz="1800" dirty="0">
                <a:latin typeface="Open Sans"/>
                <a:cs typeface="Open Sans"/>
              </a:rPr>
              <a:t>to</a:t>
            </a:r>
            <a:r>
              <a:rPr sz="1800" spc="-10" dirty="0">
                <a:latin typeface="Open Sans"/>
                <a:cs typeface="Open Sans"/>
              </a:rPr>
              <a:t> the</a:t>
            </a:r>
            <a:r>
              <a:rPr sz="1800" spc="5" dirty="0">
                <a:latin typeface="Open Sans"/>
                <a:cs typeface="Open Sans"/>
              </a:rPr>
              <a:t> </a:t>
            </a:r>
            <a:r>
              <a:rPr sz="1800" b="1" spc="-5" dirty="0">
                <a:latin typeface="Open Sans"/>
                <a:cs typeface="Open Sans"/>
              </a:rPr>
              <a:t>th</a:t>
            </a:r>
            <a:r>
              <a:rPr sz="1800" b="1" dirty="0">
                <a:latin typeface="Open Sans"/>
                <a:cs typeface="Open Sans"/>
              </a:rPr>
              <a:t>i</a:t>
            </a:r>
            <a:r>
              <a:rPr sz="1800" b="1" spc="-40" dirty="0">
                <a:latin typeface="Open Sans"/>
                <a:cs typeface="Open Sans"/>
              </a:rPr>
              <a:t>r</a:t>
            </a:r>
            <a:r>
              <a:rPr sz="1800" b="1" spc="-15" dirty="0">
                <a:latin typeface="Open Sans"/>
                <a:cs typeface="Open Sans"/>
              </a:rPr>
              <a:t>d pa</a:t>
            </a:r>
            <a:r>
              <a:rPr sz="1800" b="1" spc="-5" dirty="0">
                <a:latin typeface="Open Sans"/>
                <a:cs typeface="Open Sans"/>
              </a:rPr>
              <a:t>r</a:t>
            </a:r>
            <a:r>
              <a:rPr sz="1800" b="1" dirty="0">
                <a:latin typeface="Open Sans"/>
                <a:cs typeface="Open Sans"/>
              </a:rPr>
              <a:t>t </a:t>
            </a:r>
            <a:r>
              <a:rPr sz="1800" spc="-10" dirty="0">
                <a:latin typeface="Open Sans"/>
                <a:cs typeface="Open Sans"/>
              </a:rPr>
              <a:t>of this</a:t>
            </a:r>
            <a:r>
              <a:rPr sz="1800" spc="-20" dirty="0">
                <a:latin typeface="Open Sans"/>
                <a:cs typeface="Open Sans"/>
              </a:rPr>
              <a:t> </a:t>
            </a:r>
            <a:r>
              <a:rPr sz="1800" spc="-5" dirty="0">
                <a:latin typeface="Open Sans"/>
                <a:cs typeface="Open Sans"/>
              </a:rPr>
              <a:t>as</a:t>
            </a:r>
            <a:r>
              <a:rPr sz="1800" dirty="0">
                <a:latin typeface="Open Sans"/>
                <a:cs typeface="Open Sans"/>
              </a:rPr>
              <a:t>s</a:t>
            </a:r>
            <a:r>
              <a:rPr sz="1800" spc="-10" dirty="0">
                <a:latin typeface="Open Sans"/>
                <a:cs typeface="Open Sans"/>
              </a:rPr>
              <a:t>ignment.</a:t>
            </a:r>
            <a:endParaRPr sz="1800">
              <a:latin typeface="Open Sans"/>
              <a:cs typeface="Open Sans"/>
            </a:endParaRPr>
          </a:p>
        </p:txBody>
      </p:sp>
      <p:sp>
        <p:nvSpPr>
          <p:cNvPr id="3" name="object 3"/>
          <p:cNvSpPr/>
          <p:nvPr/>
        </p:nvSpPr>
        <p:spPr>
          <a:xfrm>
            <a:off x="396240" y="304495"/>
            <a:ext cx="7531100" cy="38587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670813"/>
            <a:ext cx="4026789" cy="38557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13844"/>
            <a:ext cx="8214359" cy="4443095"/>
          </a:xfrm>
          <a:prstGeom prst="rect">
            <a:avLst/>
          </a:prstGeom>
        </p:spPr>
        <p:txBody>
          <a:bodyPr vert="horz" wrap="square" lIns="0" tIns="0" rIns="0" bIns="0" rtlCol="0">
            <a:spAutoFit/>
          </a:bodyPr>
          <a:lstStyle/>
          <a:p>
            <a:pPr marL="12700" marR="213360">
              <a:lnSpc>
                <a:spcPts val="1730"/>
              </a:lnSpc>
            </a:pPr>
            <a:r>
              <a:rPr sz="1800" spc="-5" dirty="0">
                <a:latin typeface="Open Sans"/>
                <a:cs typeface="Open Sans"/>
              </a:rPr>
              <a:t>Fo</a:t>
            </a:r>
            <a:r>
              <a:rPr sz="1800" dirty="0">
                <a:latin typeface="Open Sans"/>
                <a:cs typeface="Open Sans"/>
              </a:rPr>
              <a:t>r </a:t>
            </a:r>
            <a:r>
              <a:rPr sz="1800" spc="-10" dirty="0">
                <a:latin typeface="Open Sans"/>
                <a:cs typeface="Open Sans"/>
              </a:rPr>
              <a:t>the</a:t>
            </a:r>
            <a:r>
              <a:rPr sz="1800" spc="-15" dirty="0">
                <a:latin typeface="Open Sans"/>
                <a:cs typeface="Open Sans"/>
              </a:rPr>
              <a:t> </a:t>
            </a:r>
            <a:r>
              <a:rPr sz="1800" b="1" spc="-5" dirty="0">
                <a:latin typeface="Open Sans"/>
                <a:cs typeface="Open Sans"/>
              </a:rPr>
              <a:t>th</a:t>
            </a:r>
            <a:r>
              <a:rPr sz="1800" b="1" dirty="0">
                <a:latin typeface="Open Sans"/>
                <a:cs typeface="Open Sans"/>
              </a:rPr>
              <a:t>i</a:t>
            </a:r>
            <a:r>
              <a:rPr sz="1800" b="1" spc="-40" dirty="0">
                <a:latin typeface="Open Sans"/>
                <a:cs typeface="Open Sans"/>
              </a:rPr>
              <a:t>r</a:t>
            </a:r>
            <a:r>
              <a:rPr sz="1800" b="1" spc="-15" dirty="0">
                <a:latin typeface="Open Sans"/>
                <a:cs typeface="Open Sans"/>
              </a:rPr>
              <a:t>d</a:t>
            </a:r>
            <a:r>
              <a:rPr sz="1800" b="1" dirty="0">
                <a:latin typeface="Open Sans"/>
                <a:cs typeface="Open Sans"/>
              </a:rPr>
              <a:t> </a:t>
            </a:r>
            <a:r>
              <a:rPr sz="1800" b="1" spc="-15" dirty="0">
                <a:latin typeface="Open Sans"/>
                <a:cs typeface="Open Sans"/>
              </a:rPr>
              <a:t>pa</a:t>
            </a:r>
            <a:r>
              <a:rPr sz="1800" b="1" spc="-5" dirty="0">
                <a:latin typeface="Open Sans"/>
                <a:cs typeface="Open Sans"/>
              </a:rPr>
              <a:t>r</a:t>
            </a:r>
            <a:r>
              <a:rPr sz="1800" b="1" dirty="0">
                <a:latin typeface="Open Sans"/>
                <a:cs typeface="Open Sans"/>
              </a:rPr>
              <a:t>t</a:t>
            </a:r>
            <a:r>
              <a:rPr sz="1800" b="1" spc="-15" dirty="0">
                <a:latin typeface="Open Sans"/>
                <a:cs typeface="Open Sans"/>
              </a:rPr>
              <a:t> </a:t>
            </a:r>
            <a:r>
              <a:rPr sz="1800" spc="-10" dirty="0">
                <a:latin typeface="Open Sans"/>
                <a:cs typeface="Open Sans"/>
              </a:rPr>
              <a:t>of this </a:t>
            </a:r>
            <a:r>
              <a:rPr sz="1800" spc="-5" dirty="0">
                <a:latin typeface="Open Sans"/>
                <a:cs typeface="Open Sans"/>
              </a:rPr>
              <a:t>as</a:t>
            </a:r>
            <a:r>
              <a:rPr sz="1800" dirty="0">
                <a:latin typeface="Open Sans"/>
                <a:cs typeface="Open Sans"/>
              </a:rPr>
              <a:t>s</a:t>
            </a:r>
            <a:r>
              <a:rPr sz="1800" spc="-10" dirty="0">
                <a:latin typeface="Open Sans"/>
                <a:cs typeface="Open Sans"/>
              </a:rPr>
              <a:t>ignment,</a:t>
            </a:r>
            <a:r>
              <a:rPr sz="1800" spc="-25" dirty="0">
                <a:latin typeface="Open Sans"/>
                <a:cs typeface="Open Sans"/>
              </a:rPr>
              <a:t> </a:t>
            </a:r>
            <a:r>
              <a:rPr sz="1800" spc="-10" dirty="0">
                <a:latin typeface="Open Sans"/>
                <a:cs typeface="Open Sans"/>
              </a:rPr>
              <a:t>yo</a:t>
            </a:r>
            <a:r>
              <a:rPr sz="1800" spc="-15" dirty="0">
                <a:latin typeface="Open Sans"/>
                <a:cs typeface="Open Sans"/>
              </a:rPr>
              <a:t>u </a:t>
            </a:r>
            <a:r>
              <a:rPr sz="1800" spc="-10" dirty="0">
                <a:latin typeface="Open Sans"/>
                <a:cs typeface="Open Sans"/>
              </a:rPr>
              <a:t>will</a:t>
            </a:r>
            <a:r>
              <a:rPr sz="1800" spc="-20" dirty="0">
                <a:latin typeface="Open Sans"/>
                <a:cs typeface="Open Sans"/>
              </a:rPr>
              <a:t> </a:t>
            </a:r>
            <a:r>
              <a:rPr sz="1800" spc="-10" dirty="0">
                <a:latin typeface="Open Sans"/>
                <a:cs typeface="Open Sans"/>
              </a:rPr>
              <a:t>vi</a:t>
            </a:r>
            <a:r>
              <a:rPr sz="1800" spc="-50" dirty="0">
                <a:latin typeface="Open Sans"/>
                <a:cs typeface="Open Sans"/>
              </a:rPr>
              <a:t>e</a:t>
            </a:r>
            <a:r>
              <a:rPr sz="1800" spc="-15" dirty="0">
                <a:latin typeface="Open Sans"/>
                <a:cs typeface="Open Sans"/>
              </a:rPr>
              <a:t>w</a:t>
            </a:r>
            <a:r>
              <a:rPr sz="1800" spc="-10" dirty="0">
                <a:latin typeface="Open Sans"/>
                <a:cs typeface="Open Sans"/>
              </a:rPr>
              <a:t> the</a:t>
            </a:r>
            <a:r>
              <a:rPr sz="1800" dirty="0">
                <a:latin typeface="Open Sans"/>
                <a:cs typeface="Open Sans"/>
              </a:rPr>
              <a:t> </a:t>
            </a:r>
            <a:r>
              <a:rPr sz="1800" spc="-45" dirty="0">
                <a:latin typeface="Open Sans"/>
                <a:cs typeface="Open Sans"/>
              </a:rPr>
              <a:t>r</a:t>
            </a:r>
            <a:r>
              <a:rPr sz="1800" dirty="0">
                <a:latin typeface="Open Sans"/>
                <a:cs typeface="Open Sans"/>
              </a:rPr>
              <a:t>e</a:t>
            </a:r>
            <a:r>
              <a:rPr sz="1800" spc="-10" dirty="0">
                <a:latin typeface="Open Sans"/>
                <a:cs typeface="Open Sans"/>
              </a:rPr>
              <a:t>c</a:t>
            </a:r>
            <a:r>
              <a:rPr sz="1800" dirty="0">
                <a:latin typeface="Open Sans"/>
                <a:cs typeface="Open Sans"/>
              </a:rPr>
              <a:t>o</a:t>
            </a:r>
            <a:r>
              <a:rPr sz="1800" spc="-35" dirty="0">
                <a:latin typeface="Open Sans"/>
                <a:cs typeface="Open Sans"/>
              </a:rPr>
              <a:t>r</a:t>
            </a:r>
            <a:r>
              <a:rPr sz="1800" spc="-15" dirty="0">
                <a:latin typeface="Open Sans"/>
                <a:cs typeface="Open Sans"/>
              </a:rPr>
              <a:t>ded</a:t>
            </a:r>
            <a:r>
              <a:rPr sz="1800" spc="5" dirty="0">
                <a:latin typeface="Open Sans"/>
                <a:cs typeface="Open Sans"/>
              </a:rPr>
              <a:t> </a:t>
            </a:r>
            <a:r>
              <a:rPr sz="1800" spc="-10" dirty="0">
                <a:latin typeface="Open Sans"/>
                <a:cs typeface="Open Sans"/>
              </a:rPr>
              <a:t>inte</a:t>
            </a:r>
            <a:r>
              <a:rPr sz="1800" spc="-50" dirty="0">
                <a:latin typeface="Open Sans"/>
                <a:cs typeface="Open Sans"/>
              </a:rPr>
              <a:t>r</a:t>
            </a:r>
            <a:r>
              <a:rPr sz="1800" spc="-5" dirty="0">
                <a:latin typeface="Open Sans"/>
                <a:cs typeface="Open Sans"/>
              </a:rPr>
              <a:t>a</a:t>
            </a:r>
            <a:r>
              <a:rPr sz="1800" spc="-10" dirty="0">
                <a:latin typeface="Open Sans"/>
                <a:cs typeface="Open Sans"/>
              </a:rPr>
              <a:t>ctive</a:t>
            </a:r>
            <a:r>
              <a:rPr sz="1800" spc="-5" dirty="0">
                <a:latin typeface="Open Sans"/>
                <a:cs typeface="Open Sans"/>
              </a:rPr>
              <a:t> </a:t>
            </a:r>
            <a:r>
              <a:rPr sz="1800" spc="-40" dirty="0">
                <a:latin typeface="Open Sans"/>
                <a:cs typeface="Open Sans"/>
              </a:rPr>
              <a:t>r</a:t>
            </a:r>
            <a:r>
              <a:rPr sz="1800" dirty="0">
                <a:latin typeface="Open Sans"/>
                <a:cs typeface="Open Sans"/>
              </a:rPr>
              <a:t>e</a:t>
            </a:r>
            <a:r>
              <a:rPr sz="1800" spc="-10" dirty="0">
                <a:latin typeface="Open Sans"/>
                <a:cs typeface="Open Sans"/>
              </a:rPr>
              <a:t>a</a:t>
            </a:r>
            <a:r>
              <a:rPr sz="1800" spc="-15" dirty="0">
                <a:latin typeface="Open Sans"/>
                <a:cs typeface="Open Sans"/>
              </a:rPr>
              <a:t>d-aloud</a:t>
            </a:r>
            <a:r>
              <a:rPr sz="1800" spc="-10" dirty="0">
                <a:latin typeface="Open Sans"/>
                <a:cs typeface="Open Sans"/>
              </a:rPr>
              <a:t> videos </a:t>
            </a:r>
            <a:r>
              <a:rPr sz="1800" spc="-20" dirty="0">
                <a:latin typeface="Open Sans"/>
                <a:cs typeface="Open Sans"/>
              </a:rPr>
              <a:t>an</a:t>
            </a:r>
            <a:r>
              <a:rPr sz="1800" spc="-15" dirty="0">
                <a:latin typeface="Open Sans"/>
                <a:cs typeface="Open Sans"/>
              </a:rPr>
              <a:t>d </a:t>
            </a:r>
            <a:r>
              <a:rPr sz="1800" spc="-40" dirty="0">
                <a:latin typeface="Open Sans"/>
                <a:cs typeface="Open Sans"/>
              </a:rPr>
              <a:t>r</a:t>
            </a:r>
            <a:r>
              <a:rPr sz="1800" spc="-10" dirty="0">
                <a:latin typeface="Open Sans"/>
                <a:cs typeface="Open Sans"/>
              </a:rPr>
              <a:t>espo</a:t>
            </a:r>
            <a:r>
              <a:rPr sz="1800" spc="-15" dirty="0">
                <a:latin typeface="Open Sans"/>
                <a:cs typeface="Open Sans"/>
              </a:rPr>
              <a:t>nd </a:t>
            </a:r>
            <a:r>
              <a:rPr sz="1800" dirty="0">
                <a:latin typeface="Open Sans"/>
                <a:cs typeface="Open Sans"/>
              </a:rPr>
              <a:t>to</a:t>
            </a:r>
            <a:r>
              <a:rPr sz="1800" spc="-10" dirty="0">
                <a:latin typeface="Open Sans"/>
                <a:cs typeface="Open Sans"/>
              </a:rPr>
              <a:t> the</a:t>
            </a:r>
            <a:r>
              <a:rPr sz="1800" dirty="0">
                <a:latin typeface="Open Sans"/>
                <a:cs typeface="Open Sans"/>
              </a:rPr>
              <a:t> </a:t>
            </a:r>
            <a:r>
              <a:rPr sz="1800" spc="-10" dirty="0">
                <a:latin typeface="Open Sans"/>
                <a:cs typeface="Open Sans"/>
              </a:rPr>
              <a:t>foll</a:t>
            </a:r>
            <a:r>
              <a:rPr sz="1800" spc="-45" dirty="0">
                <a:latin typeface="Open Sans"/>
                <a:cs typeface="Open Sans"/>
              </a:rPr>
              <a:t>o</a:t>
            </a:r>
            <a:r>
              <a:rPr sz="1800" spc="-10" dirty="0">
                <a:latin typeface="Open Sans"/>
                <a:cs typeface="Open Sans"/>
              </a:rPr>
              <a:t>wing</a:t>
            </a:r>
            <a:r>
              <a:rPr sz="1800" spc="-40" dirty="0">
                <a:latin typeface="Open Sans"/>
                <a:cs typeface="Open Sans"/>
              </a:rPr>
              <a:t> r</a:t>
            </a:r>
            <a:r>
              <a:rPr sz="1800" spc="-10" dirty="0">
                <a:latin typeface="Open Sans"/>
                <a:cs typeface="Open Sans"/>
              </a:rPr>
              <a:t>efle</a:t>
            </a:r>
            <a:r>
              <a:rPr sz="1800" spc="-15" dirty="0">
                <a:latin typeface="Open Sans"/>
                <a:cs typeface="Open Sans"/>
              </a:rPr>
              <a:t>c</a:t>
            </a:r>
            <a:r>
              <a:rPr sz="1800" spc="-10" dirty="0">
                <a:latin typeface="Open Sans"/>
                <a:cs typeface="Open Sans"/>
              </a:rPr>
              <a:t>tion</a:t>
            </a:r>
            <a:r>
              <a:rPr sz="1800" dirty="0">
                <a:latin typeface="Open Sans"/>
                <a:cs typeface="Open Sans"/>
              </a:rPr>
              <a:t> </a:t>
            </a:r>
            <a:r>
              <a:rPr sz="1800" spc="-10" dirty="0">
                <a:latin typeface="Open Sans"/>
                <a:cs typeface="Open Sans"/>
              </a:rPr>
              <a:t>questions</a:t>
            </a:r>
            <a:r>
              <a:rPr sz="1800" spc="-25" dirty="0">
                <a:latin typeface="Open Sans"/>
                <a:cs typeface="Open Sans"/>
              </a:rPr>
              <a:t> </a:t>
            </a:r>
            <a:r>
              <a:rPr sz="1800" spc="-10" dirty="0">
                <a:latin typeface="Open Sans"/>
                <a:cs typeface="Open Sans"/>
              </a:rPr>
              <a:t>in</a:t>
            </a:r>
            <a:r>
              <a:rPr sz="1800" spc="-25" dirty="0">
                <a:latin typeface="Open Sans"/>
                <a:cs typeface="Open Sans"/>
              </a:rPr>
              <a:t> </a:t>
            </a:r>
            <a:r>
              <a:rPr sz="1800" spc="-10" dirty="0">
                <a:latin typeface="Open Sans"/>
                <a:cs typeface="Open Sans"/>
              </a:rPr>
              <a:t>the</a:t>
            </a:r>
            <a:r>
              <a:rPr sz="1800" spc="-5" dirty="0">
                <a:latin typeface="Open Sans"/>
                <a:cs typeface="Open Sans"/>
              </a:rPr>
              <a:t> </a:t>
            </a:r>
            <a:r>
              <a:rPr sz="1800" dirty="0">
                <a:latin typeface="Open Sans"/>
                <a:cs typeface="Open Sans"/>
              </a:rPr>
              <a:t>Le</a:t>
            </a:r>
            <a:r>
              <a:rPr sz="1800" spc="-10" dirty="0">
                <a:latin typeface="Open Sans"/>
                <a:cs typeface="Open Sans"/>
              </a:rPr>
              <a:t>a</a:t>
            </a:r>
            <a:r>
              <a:rPr sz="1800" spc="-5" dirty="0">
                <a:latin typeface="Open Sans"/>
                <a:cs typeface="Open Sans"/>
              </a:rPr>
              <a:t>rn</a:t>
            </a:r>
            <a:r>
              <a:rPr sz="1800" dirty="0">
                <a:latin typeface="Open Sans"/>
                <a:cs typeface="Open Sans"/>
              </a:rPr>
              <a:t>ing</a:t>
            </a:r>
            <a:r>
              <a:rPr sz="1800" spc="-10" dirty="0">
                <a:latin typeface="Open Sans"/>
                <a:cs typeface="Open Sans"/>
              </a:rPr>
              <a:t> </a:t>
            </a:r>
            <a:r>
              <a:rPr sz="1800" dirty="0">
                <a:latin typeface="Open Sans"/>
                <a:cs typeface="Open Sans"/>
              </a:rPr>
              <a:t>G</a:t>
            </a:r>
            <a:r>
              <a:rPr sz="1800" spc="-10" dirty="0">
                <a:latin typeface="Open Sans"/>
                <a:cs typeface="Open Sans"/>
              </a:rPr>
              <a:t>u</a:t>
            </a:r>
            <a:r>
              <a:rPr sz="1800" dirty="0">
                <a:latin typeface="Open Sans"/>
                <a:cs typeface="Open Sans"/>
              </a:rPr>
              <a:t>ide:</a:t>
            </a:r>
            <a:endParaRPr sz="1800">
              <a:latin typeface="Open Sans"/>
              <a:cs typeface="Open Sans"/>
            </a:endParaRPr>
          </a:p>
          <a:p>
            <a:pPr>
              <a:lnSpc>
                <a:spcPct val="100000"/>
              </a:lnSpc>
              <a:spcBef>
                <a:spcPts val="49"/>
              </a:spcBef>
            </a:pPr>
            <a:endParaRPr sz="1600">
              <a:latin typeface="Times New Roman"/>
              <a:cs typeface="Times New Roman"/>
            </a:endParaRPr>
          </a:p>
          <a:p>
            <a:pPr marL="355600" marR="335915" indent="-342900">
              <a:lnSpc>
                <a:spcPct val="80000"/>
              </a:lnSpc>
              <a:buClr>
                <a:srgbClr val="5D7975"/>
              </a:buClr>
              <a:buFont typeface="Wingdings"/>
              <a:buChar char=""/>
              <a:tabLst>
                <a:tab pos="355600" algn="l"/>
              </a:tabLst>
            </a:pPr>
            <a:r>
              <a:rPr sz="1800" spc="-15" dirty="0">
                <a:latin typeface="Open Sans"/>
                <a:cs typeface="Open Sans"/>
              </a:rPr>
              <a:t>H</a:t>
            </a:r>
            <a:r>
              <a:rPr sz="1800" spc="-45" dirty="0">
                <a:latin typeface="Open Sans"/>
                <a:cs typeface="Open Sans"/>
              </a:rPr>
              <a:t>o</a:t>
            </a:r>
            <a:r>
              <a:rPr sz="1800" spc="-15" dirty="0">
                <a:latin typeface="Open Sans"/>
                <a:cs typeface="Open Sans"/>
              </a:rPr>
              <a:t>w</a:t>
            </a:r>
            <a:r>
              <a:rPr sz="1800" spc="-20" dirty="0">
                <a:latin typeface="Open Sans"/>
                <a:cs typeface="Open Sans"/>
              </a:rPr>
              <a:t> </a:t>
            </a:r>
            <a:r>
              <a:rPr sz="1800" spc="-10" dirty="0">
                <a:latin typeface="Open Sans"/>
                <a:cs typeface="Open Sans"/>
              </a:rPr>
              <a:t>did</a:t>
            </a:r>
            <a:r>
              <a:rPr sz="1800" spc="-15" dirty="0">
                <a:latin typeface="Open Sans"/>
                <a:cs typeface="Open Sans"/>
              </a:rPr>
              <a:t> </a:t>
            </a:r>
            <a:r>
              <a:rPr sz="1800" spc="-10" dirty="0">
                <a:latin typeface="Open Sans"/>
                <a:cs typeface="Open Sans"/>
              </a:rPr>
              <a:t>the</a:t>
            </a:r>
            <a:r>
              <a:rPr sz="1800" spc="-15" dirty="0">
                <a:latin typeface="Open Sans"/>
                <a:cs typeface="Open Sans"/>
              </a:rPr>
              <a:t> </a:t>
            </a:r>
            <a:r>
              <a:rPr sz="1800" spc="-40" dirty="0">
                <a:latin typeface="Open Sans"/>
                <a:cs typeface="Open Sans"/>
              </a:rPr>
              <a:t>r</a:t>
            </a:r>
            <a:r>
              <a:rPr sz="1800" dirty="0">
                <a:latin typeface="Open Sans"/>
                <a:cs typeface="Open Sans"/>
              </a:rPr>
              <a:t>e</a:t>
            </a:r>
            <a:r>
              <a:rPr sz="1800" spc="-10" dirty="0">
                <a:latin typeface="Open Sans"/>
                <a:cs typeface="Open Sans"/>
              </a:rPr>
              <a:t>a</a:t>
            </a:r>
            <a:r>
              <a:rPr sz="1800" spc="-15" dirty="0">
                <a:latin typeface="Open Sans"/>
                <a:cs typeface="Open Sans"/>
              </a:rPr>
              <a:t>d</a:t>
            </a:r>
            <a:r>
              <a:rPr sz="1800" spc="10" dirty="0">
                <a:latin typeface="Open Sans"/>
                <a:cs typeface="Open Sans"/>
              </a:rPr>
              <a:t> </a:t>
            </a:r>
            <a:r>
              <a:rPr sz="1800" spc="-15" dirty="0">
                <a:latin typeface="Open Sans"/>
                <a:cs typeface="Open Sans"/>
              </a:rPr>
              <a:t>aloud</a:t>
            </a:r>
            <a:r>
              <a:rPr sz="1800" spc="-25" dirty="0">
                <a:latin typeface="Open Sans"/>
                <a:cs typeface="Open Sans"/>
              </a:rPr>
              <a:t> </a:t>
            </a:r>
            <a:r>
              <a:rPr sz="1800" spc="-5" dirty="0">
                <a:latin typeface="Open Sans"/>
                <a:cs typeface="Open Sans"/>
              </a:rPr>
              <a:t>a</a:t>
            </a:r>
            <a:r>
              <a:rPr sz="1800" spc="-10" dirty="0">
                <a:latin typeface="Open Sans"/>
                <a:cs typeface="Open Sans"/>
              </a:rPr>
              <a:t>ctivities</a:t>
            </a:r>
            <a:r>
              <a:rPr sz="1800" dirty="0">
                <a:latin typeface="Open Sans"/>
                <a:cs typeface="Open Sans"/>
              </a:rPr>
              <a:t> </a:t>
            </a:r>
            <a:r>
              <a:rPr sz="1800" spc="-10" dirty="0">
                <a:latin typeface="Open Sans"/>
                <a:cs typeface="Open Sans"/>
              </a:rPr>
              <a:t>help</a:t>
            </a:r>
            <a:r>
              <a:rPr sz="1800" spc="-15" dirty="0">
                <a:latin typeface="Open Sans"/>
                <a:cs typeface="Open Sans"/>
              </a:rPr>
              <a:t> </a:t>
            </a:r>
            <a:r>
              <a:rPr sz="1800" dirty="0">
                <a:latin typeface="Open Sans"/>
                <a:cs typeface="Open Sans"/>
              </a:rPr>
              <a:t>to</a:t>
            </a:r>
            <a:r>
              <a:rPr sz="1800" spc="-10" dirty="0">
                <a:latin typeface="Open Sans"/>
                <a:cs typeface="Open Sans"/>
              </a:rPr>
              <a:t> </a:t>
            </a:r>
            <a:r>
              <a:rPr sz="1800" spc="-5" dirty="0">
                <a:latin typeface="Open Sans"/>
                <a:cs typeface="Open Sans"/>
              </a:rPr>
              <a:t>c</a:t>
            </a:r>
            <a:r>
              <a:rPr sz="1800" spc="-45" dirty="0">
                <a:latin typeface="Open Sans"/>
                <a:cs typeface="Open Sans"/>
              </a:rPr>
              <a:t>r</a:t>
            </a:r>
            <a:r>
              <a:rPr sz="1800" dirty="0">
                <a:latin typeface="Open Sans"/>
                <a:cs typeface="Open Sans"/>
              </a:rPr>
              <a:t>e</a:t>
            </a:r>
            <a:r>
              <a:rPr sz="1800" spc="-10" dirty="0">
                <a:latin typeface="Open Sans"/>
                <a:cs typeface="Open Sans"/>
              </a:rPr>
              <a:t>a</a:t>
            </a:r>
            <a:r>
              <a:rPr sz="1800" dirty="0">
                <a:latin typeface="Open Sans"/>
                <a:cs typeface="Open Sans"/>
              </a:rPr>
              <a:t>te</a:t>
            </a:r>
            <a:r>
              <a:rPr sz="1800" spc="20" dirty="0">
                <a:latin typeface="Open Sans"/>
                <a:cs typeface="Open Sans"/>
              </a:rPr>
              <a:t> </a:t>
            </a:r>
            <a:r>
              <a:rPr sz="1800" spc="-10" dirty="0">
                <a:latin typeface="Open Sans"/>
                <a:cs typeface="Open Sans"/>
              </a:rPr>
              <a:t>inte</a:t>
            </a:r>
            <a:r>
              <a:rPr sz="1800" spc="-50" dirty="0">
                <a:latin typeface="Open Sans"/>
                <a:cs typeface="Open Sans"/>
              </a:rPr>
              <a:t>r</a:t>
            </a:r>
            <a:r>
              <a:rPr sz="1800" spc="-5" dirty="0">
                <a:latin typeface="Open Sans"/>
                <a:cs typeface="Open Sans"/>
              </a:rPr>
              <a:t>a</a:t>
            </a:r>
            <a:r>
              <a:rPr sz="1800" spc="-10" dirty="0">
                <a:latin typeface="Open Sans"/>
                <a:cs typeface="Open Sans"/>
              </a:rPr>
              <a:t>c</a:t>
            </a:r>
            <a:r>
              <a:rPr sz="1800" dirty="0">
                <a:latin typeface="Open Sans"/>
                <a:cs typeface="Open Sans"/>
              </a:rPr>
              <a:t>tive, lite</a:t>
            </a:r>
            <a:r>
              <a:rPr sz="1800" spc="-40" dirty="0">
                <a:latin typeface="Open Sans"/>
                <a:cs typeface="Open Sans"/>
              </a:rPr>
              <a:t>r</a:t>
            </a:r>
            <a:r>
              <a:rPr sz="1800" spc="-5" dirty="0">
                <a:latin typeface="Open Sans"/>
                <a:cs typeface="Open Sans"/>
              </a:rPr>
              <a:t>a</a:t>
            </a:r>
            <a:r>
              <a:rPr sz="1800" spc="-10" dirty="0">
                <a:latin typeface="Open Sans"/>
                <a:cs typeface="Open Sans"/>
              </a:rPr>
              <a:t>c</a:t>
            </a:r>
            <a:r>
              <a:rPr sz="1800" spc="0" dirty="0">
                <a:latin typeface="Open Sans"/>
                <a:cs typeface="Open Sans"/>
              </a:rPr>
              <a:t>y</a:t>
            </a:r>
            <a:r>
              <a:rPr sz="1800" spc="-15" dirty="0">
                <a:latin typeface="Open Sans"/>
                <a:cs typeface="Open Sans"/>
              </a:rPr>
              <a:t>-</a:t>
            </a:r>
            <a:r>
              <a:rPr sz="1800" spc="-5" dirty="0">
                <a:latin typeface="Open Sans"/>
                <a:cs typeface="Open Sans"/>
              </a:rPr>
              <a:t>ri</a:t>
            </a:r>
            <a:r>
              <a:rPr sz="1800" spc="-10" dirty="0">
                <a:latin typeface="Open Sans"/>
                <a:cs typeface="Open Sans"/>
              </a:rPr>
              <a:t>c</a:t>
            </a:r>
            <a:r>
              <a:rPr sz="1800" spc="-15" dirty="0">
                <a:latin typeface="Open Sans"/>
                <a:cs typeface="Open Sans"/>
              </a:rPr>
              <a:t>h</a:t>
            </a:r>
            <a:r>
              <a:rPr sz="1800" spc="-5" dirty="0">
                <a:latin typeface="Open Sans"/>
                <a:cs typeface="Open Sans"/>
              </a:rPr>
              <a:t> </a:t>
            </a:r>
            <a:r>
              <a:rPr sz="1800" spc="-40" dirty="0">
                <a:latin typeface="Open Sans"/>
                <a:cs typeface="Open Sans"/>
              </a:rPr>
              <a:t>e</a:t>
            </a:r>
            <a:r>
              <a:rPr sz="1800" spc="-15" dirty="0">
                <a:latin typeface="Open Sans"/>
                <a:cs typeface="Open Sans"/>
              </a:rPr>
              <a:t>xp</a:t>
            </a:r>
            <a:r>
              <a:rPr sz="1800" dirty="0">
                <a:latin typeface="Open Sans"/>
                <a:cs typeface="Open Sans"/>
              </a:rPr>
              <a:t>eri</a:t>
            </a:r>
            <a:r>
              <a:rPr sz="1800" spc="-10" dirty="0">
                <a:latin typeface="Open Sans"/>
                <a:cs typeface="Open Sans"/>
              </a:rPr>
              <a:t>e</a:t>
            </a:r>
            <a:r>
              <a:rPr sz="1800" spc="-15" dirty="0">
                <a:latin typeface="Open Sans"/>
                <a:cs typeface="Open Sans"/>
              </a:rPr>
              <a:t>n</a:t>
            </a:r>
            <a:r>
              <a:rPr sz="1800" spc="-20" dirty="0">
                <a:latin typeface="Open Sans"/>
                <a:cs typeface="Open Sans"/>
              </a:rPr>
              <a:t>c</a:t>
            </a:r>
            <a:r>
              <a:rPr sz="1800" spc="-5" dirty="0">
                <a:latin typeface="Open Sans"/>
                <a:cs typeface="Open Sans"/>
              </a:rPr>
              <a:t>e</a:t>
            </a:r>
            <a:r>
              <a:rPr sz="1800" dirty="0">
                <a:latin typeface="Open Sans"/>
                <a:cs typeface="Open Sans"/>
              </a:rPr>
              <a:t>s </a:t>
            </a:r>
            <a:r>
              <a:rPr sz="1800" spc="-10" dirty="0">
                <a:latin typeface="Open Sans"/>
                <a:cs typeface="Open Sans"/>
              </a:rPr>
              <a:t>f</a:t>
            </a:r>
            <a:r>
              <a:rPr sz="1800" dirty="0">
                <a:latin typeface="Open Sans"/>
                <a:cs typeface="Open Sans"/>
              </a:rPr>
              <a:t>or</a:t>
            </a:r>
            <a:r>
              <a:rPr sz="1800" spc="-5" dirty="0">
                <a:latin typeface="Open Sans"/>
                <a:cs typeface="Open Sans"/>
              </a:rPr>
              <a:t> </a:t>
            </a:r>
            <a:r>
              <a:rPr sz="1800" spc="-15" dirty="0">
                <a:latin typeface="Open Sans"/>
                <a:cs typeface="Open Sans"/>
              </a:rPr>
              <a:t>child</a:t>
            </a:r>
            <a:r>
              <a:rPr sz="1800" spc="-50" dirty="0">
                <a:latin typeface="Open Sans"/>
                <a:cs typeface="Open Sans"/>
              </a:rPr>
              <a:t>r</a:t>
            </a:r>
            <a:r>
              <a:rPr sz="1800" dirty="0">
                <a:latin typeface="Open Sans"/>
                <a:cs typeface="Open Sans"/>
              </a:rPr>
              <a:t>en?</a:t>
            </a:r>
            <a:endParaRPr sz="1800">
              <a:latin typeface="Open Sans"/>
              <a:cs typeface="Open Sans"/>
            </a:endParaRPr>
          </a:p>
          <a:p>
            <a:pPr>
              <a:lnSpc>
                <a:spcPct val="100000"/>
              </a:lnSpc>
              <a:spcBef>
                <a:spcPts val="32"/>
              </a:spcBef>
              <a:buClr>
                <a:srgbClr val="5D7975"/>
              </a:buClr>
              <a:buFont typeface="Wingdings"/>
              <a:buChar char=""/>
            </a:pPr>
            <a:endParaRPr sz="1850">
              <a:latin typeface="Times New Roman"/>
              <a:cs typeface="Times New Roman"/>
            </a:endParaRPr>
          </a:p>
          <a:p>
            <a:pPr marL="355600" indent="-342900">
              <a:lnSpc>
                <a:spcPts val="1945"/>
              </a:lnSpc>
              <a:buClr>
                <a:srgbClr val="5D7975"/>
              </a:buClr>
              <a:buFont typeface="Wingdings"/>
              <a:buChar char=""/>
              <a:tabLst>
                <a:tab pos="355600" algn="l"/>
              </a:tabLst>
            </a:pPr>
            <a:r>
              <a:rPr sz="1800" dirty="0">
                <a:latin typeface="Open Sans"/>
                <a:cs typeface="Open Sans"/>
              </a:rPr>
              <a:t>H</a:t>
            </a:r>
            <a:r>
              <a:rPr sz="1800" spc="-30" dirty="0">
                <a:latin typeface="Open Sans"/>
                <a:cs typeface="Open Sans"/>
              </a:rPr>
              <a:t>o</a:t>
            </a:r>
            <a:r>
              <a:rPr sz="1800" dirty="0">
                <a:latin typeface="Open Sans"/>
                <a:cs typeface="Open Sans"/>
              </a:rPr>
              <a:t>w</a:t>
            </a:r>
            <a:r>
              <a:rPr sz="1800" spc="-20" dirty="0">
                <a:latin typeface="Open Sans"/>
                <a:cs typeface="Open Sans"/>
              </a:rPr>
              <a:t> </a:t>
            </a:r>
            <a:r>
              <a:rPr sz="1800" dirty="0">
                <a:latin typeface="Open Sans"/>
                <a:cs typeface="Open Sans"/>
              </a:rPr>
              <a:t>did</a:t>
            </a:r>
            <a:r>
              <a:rPr sz="1800" spc="-15" dirty="0">
                <a:latin typeface="Open Sans"/>
                <a:cs typeface="Open Sans"/>
              </a:rPr>
              <a:t> </a:t>
            </a:r>
            <a:r>
              <a:rPr sz="1800" dirty="0">
                <a:latin typeface="Open Sans"/>
                <a:cs typeface="Open Sans"/>
              </a:rPr>
              <a:t>the</a:t>
            </a:r>
            <a:r>
              <a:rPr sz="1800" spc="-15" dirty="0">
                <a:latin typeface="Open Sans"/>
                <a:cs typeface="Open Sans"/>
              </a:rPr>
              <a:t> </a:t>
            </a:r>
            <a:r>
              <a:rPr sz="1800" dirty="0">
                <a:latin typeface="Open Sans"/>
                <a:cs typeface="Open Sans"/>
              </a:rPr>
              <a:t>“building</a:t>
            </a:r>
            <a:r>
              <a:rPr sz="1800" spc="-55" dirty="0">
                <a:latin typeface="Open Sans"/>
                <a:cs typeface="Open Sans"/>
              </a:rPr>
              <a:t> </a:t>
            </a:r>
            <a:r>
              <a:rPr sz="1800" dirty="0">
                <a:latin typeface="Open Sans"/>
                <a:cs typeface="Open Sans"/>
              </a:rPr>
              <a:t>a </a:t>
            </a:r>
            <a:r>
              <a:rPr sz="1800" spc="-10" dirty="0">
                <a:latin typeface="Open Sans"/>
                <a:cs typeface="Open Sans"/>
              </a:rPr>
              <a:t>u</a:t>
            </a:r>
            <a:r>
              <a:rPr sz="1800" dirty="0">
                <a:latin typeface="Open Sans"/>
                <a:cs typeface="Open Sans"/>
              </a:rPr>
              <a:t>nit</a:t>
            </a:r>
            <a:r>
              <a:rPr sz="1800" spc="-15" dirty="0">
                <a:latin typeface="Open Sans"/>
                <a:cs typeface="Open Sans"/>
              </a:rPr>
              <a:t> </a:t>
            </a:r>
            <a:r>
              <a:rPr sz="1800" dirty="0">
                <a:latin typeface="Open Sans"/>
                <a:cs typeface="Open Sans"/>
              </a:rPr>
              <a:t>of</a:t>
            </a:r>
            <a:r>
              <a:rPr sz="1800" spc="-10" dirty="0">
                <a:latin typeface="Open Sans"/>
                <a:cs typeface="Open Sans"/>
              </a:rPr>
              <a:t> </a:t>
            </a:r>
            <a:r>
              <a:rPr sz="1800" dirty="0">
                <a:latin typeface="Open Sans"/>
                <a:cs typeface="Open Sans"/>
              </a:rPr>
              <a:t>stud</a:t>
            </a:r>
            <a:r>
              <a:rPr sz="1800" spc="70" dirty="0">
                <a:latin typeface="Open Sans"/>
                <a:cs typeface="Open Sans"/>
              </a:rPr>
              <a:t>y</a:t>
            </a:r>
            <a:r>
              <a:rPr sz="1800" dirty="0">
                <a:latin typeface="Open Sans"/>
                <a:cs typeface="Open Sans"/>
              </a:rPr>
              <a:t>”</a:t>
            </a:r>
            <a:r>
              <a:rPr sz="1800" spc="-20" dirty="0">
                <a:latin typeface="Open Sans"/>
                <a:cs typeface="Open Sans"/>
              </a:rPr>
              <a:t> </a:t>
            </a:r>
            <a:r>
              <a:rPr sz="1800" dirty="0">
                <a:latin typeface="Open Sans"/>
                <a:cs typeface="Open Sans"/>
              </a:rPr>
              <a:t>plan</a:t>
            </a:r>
            <a:r>
              <a:rPr sz="1800" spc="-10" dirty="0">
                <a:latin typeface="Open Sans"/>
                <a:cs typeface="Open Sans"/>
              </a:rPr>
              <a:t>n</a:t>
            </a:r>
            <a:r>
              <a:rPr sz="1800" dirty="0">
                <a:latin typeface="Open Sans"/>
                <a:cs typeface="Open Sans"/>
              </a:rPr>
              <a:t>ing</a:t>
            </a:r>
            <a:r>
              <a:rPr sz="1800" spc="-30" dirty="0">
                <a:latin typeface="Open Sans"/>
                <a:cs typeface="Open Sans"/>
              </a:rPr>
              <a:t> </a:t>
            </a:r>
            <a:r>
              <a:rPr sz="1800" dirty="0">
                <a:latin typeface="Open Sans"/>
                <a:cs typeface="Open Sans"/>
              </a:rPr>
              <a:t>sheet help</a:t>
            </a:r>
            <a:r>
              <a:rPr sz="1800" spc="-15" dirty="0">
                <a:latin typeface="Open Sans"/>
                <a:cs typeface="Open Sans"/>
              </a:rPr>
              <a:t> </a:t>
            </a:r>
            <a:r>
              <a:rPr sz="1800" dirty="0">
                <a:latin typeface="Open Sans"/>
                <a:cs typeface="Open Sans"/>
              </a:rPr>
              <a:t>y</a:t>
            </a:r>
            <a:r>
              <a:rPr sz="1800" spc="5" dirty="0">
                <a:latin typeface="Open Sans"/>
                <a:cs typeface="Open Sans"/>
              </a:rPr>
              <a:t>o</a:t>
            </a:r>
            <a:r>
              <a:rPr sz="1800" dirty="0">
                <a:latin typeface="Open Sans"/>
                <a:cs typeface="Open Sans"/>
              </a:rPr>
              <a:t>u</a:t>
            </a:r>
            <a:r>
              <a:rPr sz="1800" spc="-30" dirty="0">
                <a:latin typeface="Open Sans"/>
                <a:cs typeface="Open Sans"/>
              </a:rPr>
              <a:t> </a:t>
            </a:r>
            <a:r>
              <a:rPr sz="1800" dirty="0">
                <a:latin typeface="Open Sans"/>
                <a:cs typeface="Open Sans"/>
              </a:rPr>
              <a:t>in</a:t>
            </a:r>
            <a:r>
              <a:rPr sz="1800" spc="-15" dirty="0">
                <a:latin typeface="Open Sans"/>
                <a:cs typeface="Open Sans"/>
              </a:rPr>
              <a:t> </a:t>
            </a:r>
            <a:r>
              <a:rPr sz="1800" dirty="0">
                <a:latin typeface="Open Sans"/>
                <a:cs typeface="Open Sans"/>
              </a:rPr>
              <a:t>selecting</a:t>
            </a:r>
            <a:endParaRPr sz="1800">
              <a:latin typeface="Open Sans"/>
              <a:cs typeface="Open Sans"/>
            </a:endParaRPr>
          </a:p>
          <a:p>
            <a:pPr marL="355600">
              <a:lnSpc>
                <a:spcPts val="1945"/>
              </a:lnSpc>
            </a:pPr>
            <a:r>
              <a:rPr sz="1800" dirty="0">
                <a:latin typeface="Open Sans"/>
                <a:cs typeface="Open Sans"/>
              </a:rPr>
              <a:t>the</a:t>
            </a:r>
            <a:r>
              <a:rPr sz="1800" spc="-5" dirty="0">
                <a:latin typeface="Open Sans"/>
                <a:cs typeface="Open Sans"/>
              </a:rPr>
              <a:t> </a:t>
            </a:r>
            <a:r>
              <a:rPr sz="1800" spc="-45" dirty="0">
                <a:latin typeface="Open Sans"/>
                <a:cs typeface="Open Sans"/>
              </a:rPr>
              <a:t>“</a:t>
            </a:r>
            <a:r>
              <a:rPr sz="1800" dirty="0">
                <a:latin typeface="Open Sans"/>
                <a:cs typeface="Open Sans"/>
              </a:rPr>
              <a:t>ri</a:t>
            </a:r>
            <a:r>
              <a:rPr sz="1800" spc="-10" dirty="0">
                <a:latin typeface="Open Sans"/>
                <a:cs typeface="Open Sans"/>
              </a:rPr>
              <a:t>g</a:t>
            </a:r>
            <a:r>
              <a:rPr sz="1800" dirty="0">
                <a:latin typeface="Open Sans"/>
                <a:cs typeface="Open Sans"/>
              </a:rPr>
              <a:t>h</a:t>
            </a:r>
            <a:r>
              <a:rPr sz="1800" spc="30" dirty="0">
                <a:latin typeface="Open Sans"/>
                <a:cs typeface="Open Sans"/>
              </a:rPr>
              <a:t>t</a:t>
            </a:r>
            <a:r>
              <a:rPr sz="1800" dirty="0">
                <a:latin typeface="Open Sans"/>
                <a:cs typeface="Open Sans"/>
              </a:rPr>
              <a:t>”</a:t>
            </a:r>
            <a:r>
              <a:rPr sz="1800" spc="-30" dirty="0">
                <a:latin typeface="Open Sans"/>
                <a:cs typeface="Open Sans"/>
              </a:rPr>
              <a:t> </a:t>
            </a:r>
            <a:r>
              <a:rPr sz="1800" dirty="0">
                <a:latin typeface="Open Sans"/>
                <a:cs typeface="Open Sans"/>
              </a:rPr>
              <a:t>books</a:t>
            </a:r>
            <a:r>
              <a:rPr sz="1800" spc="-10" dirty="0">
                <a:latin typeface="Open Sans"/>
                <a:cs typeface="Open Sans"/>
              </a:rPr>
              <a:t> </a:t>
            </a:r>
            <a:r>
              <a:rPr sz="1800" dirty="0">
                <a:latin typeface="Open Sans"/>
                <a:cs typeface="Open Sans"/>
              </a:rPr>
              <a:t>to</a:t>
            </a:r>
            <a:r>
              <a:rPr sz="1800" spc="-10" dirty="0">
                <a:latin typeface="Open Sans"/>
                <a:cs typeface="Open Sans"/>
              </a:rPr>
              <a:t> </a:t>
            </a:r>
            <a:r>
              <a:rPr sz="1800" spc="-40" dirty="0">
                <a:latin typeface="Open Sans"/>
                <a:cs typeface="Open Sans"/>
              </a:rPr>
              <a:t>r</a:t>
            </a:r>
            <a:r>
              <a:rPr sz="1800" dirty="0">
                <a:latin typeface="Open Sans"/>
                <a:cs typeface="Open Sans"/>
              </a:rPr>
              <a:t>e</a:t>
            </a:r>
            <a:r>
              <a:rPr sz="1800" spc="-10" dirty="0">
                <a:latin typeface="Open Sans"/>
                <a:cs typeface="Open Sans"/>
              </a:rPr>
              <a:t>a</a:t>
            </a:r>
            <a:r>
              <a:rPr sz="1800" dirty="0">
                <a:latin typeface="Open Sans"/>
                <a:cs typeface="Open Sans"/>
              </a:rPr>
              <a:t>d </a:t>
            </a:r>
            <a:r>
              <a:rPr sz="1800" spc="-10" dirty="0">
                <a:latin typeface="Open Sans"/>
                <a:cs typeface="Open Sans"/>
              </a:rPr>
              <a:t>a</a:t>
            </a:r>
            <a:r>
              <a:rPr sz="1800" dirty="0">
                <a:latin typeface="Open Sans"/>
                <a:cs typeface="Open Sans"/>
              </a:rPr>
              <a:t>loud?</a:t>
            </a:r>
            <a:endParaRPr sz="1800">
              <a:latin typeface="Open Sans"/>
              <a:cs typeface="Open Sans"/>
            </a:endParaRPr>
          </a:p>
          <a:p>
            <a:pPr>
              <a:lnSpc>
                <a:spcPct val="100000"/>
              </a:lnSpc>
              <a:spcBef>
                <a:spcPts val="6"/>
              </a:spcBef>
            </a:pPr>
            <a:endParaRPr sz="2250">
              <a:latin typeface="Times New Roman"/>
              <a:cs typeface="Times New Roman"/>
            </a:endParaRPr>
          </a:p>
          <a:p>
            <a:pPr marL="355600" marR="5080" indent="-342900">
              <a:lnSpc>
                <a:spcPct val="80000"/>
              </a:lnSpc>
              <a:buClr>
                <a:srgbClr val="5D7975"/>
              </a:buClr>
              <a:buFont typeface="Wingdings"/>
              <a:buChar char=""/>
              <a:tabLst>
                <a:tab pos="355600" algn="l"/>
              </a:tabLst>
            </a:pPr>
            <a:r>
              <a:rPr sz="1800" dirty="0">
                <a:latin typeface="Open Sans"/>
                <a:cs typeface="Open Sans"/>
              </a:rPr>
              <a:t>H</a:t>
            </a:r>
            <a:r>
              <a:rPr sz="1800" spc="-30" dirty="0">
                <a:latin typeface="Open Sans"/>
                <a:cs typeface="Open Sans"/>
              </a:rPr>
              <a:t>o</a:t>
            </a:r>
            <a:r>
              <a:rPr sz="1800" dirty="0">
                <a:latin typeface="Open Sans"/>
                <a:cs typeface="Open Sans"/>
              </a:rPr>
              <a:t>w</a:t>
            </a:r>
            <a:r>
              <a:rPr sz="1800" spc="-20" dirty="0">
                <a:latin typeface="Open Sans"/>
                <a:cs typeface="Open Sans"/>
              </a:rPr>
              <a:t> </a:t>
            </a:r>
            <a:r>
              <a:rPr sz="1800" dirty="0">
                <a:latin typeface="Open Sans"/>
                <a:cs typeface="Open Sans"/>
              </a:rPr>
              <a:t>did</a:t>
            </a:r>
            <a:r>
              <a:rPr sz="1800" spc="-15" dirty="0">
                <a:latin typeface="Open Sans"/>
                <a:cs typeface="Open Sans"/>
              </a:rPr>
              <a:t> </a:t>
            </a:r>
            <a:r>
              <a:rPr sz="1800" dirty="0">
                <a:latin typeface="Open Sans"/>
                <a:cs typeface="Open Sans"/>
              </a:rPr>
              <a:t>the</a:t>
            </a:r>
            <a:r>
              <a:rPr sz="1800" spc="-15" dirty="0">
                <a:latin typeface="Open Sans"/>
                <a:cs typeface="Open Sans"/>
              </a:rPr>
              <a:t> </a:t>
            </a:r>
            <a:r>
              <a:rPr sz="1800" spc="-40" dirty="0">
                <a:latin typeface="Open Sans"/>
                <a:cs typeface="Open Sans"/>
              </a:rPr>
              <a:t>r</a:t>
            </a:r>
            <a:r>
              <a:rPr sz="1800" dirty="0">
                <a:latin typeface="Open Sans"/>
                <a:cs typeface="Open Sans"/>
              </a:rPr>
              <a:t>e</a:t>
            </a:r>
            <a:r>
              <a:rPr sz="1800" spc="-10" dirty="0">
                <a:latin typeface="Open Sans"/>
                <a:cs typeface="Open Sans"/>
              </a:rPr>
              <a:t>a</a:t>
            </a:r>
            <a:r>
              <a:rPr sz="1800" dirty="0">
                <a:latin typeface="Open Sans"/>
                <a:cs typeface="Open Sans"/>
              </a:rPr>
              <a:t>d</a:t>
            </a:r>
            <a:r>
              <a:rPr sz="1800" spc="10" dirty="0">
                <a:latin typeface="Open Sans"/>
                <a:cs typeface="Open Sans"/>
              </a:rPr>
              <a:t> </a:t>
            </a:r>
            <a:r>
              <a:rPr sz="1800" dirty="0">
                <a:latin typeface="Open Sans"/>
                <a:cs typeface="Open Sans"/>
              </a:rPr>
              <a:t>aloud</a:t>
            </a:r>
            <a:r>
              <a:rPr sz="1800" spc="-25" dirty="0">
                <a:latin typeface="Open Sans"/>
                <a:cs typeface="Open Sans"/>
              </a:rPr>
              <a:t> </a:t>
            </a:r>
            <a:r>
              <a:rPr sz="1800" dirty="0">
                <a:latin typeface="Open Sans"/>
                <a:cs typeface="Open Sans"/>
              </a:rPr>
              <a:t>a</a:t>
            </a:r>
            <a:r>
              <a:rPr sz="1800" spc="-10" dirty="0">
                <a:latin typeface="Open Sans"/>
                <a:cs typeface="Open Sans"/>
              </a:rPr>
              <a:t>c</a:t>
            </a:r>
            <a:r>
              <a:rPr sz="1800" dirty="0">
                <a:latin typeface="Open Sans"/>
                <a:cs typeface="Open Sans"/>
              </a:rPr>
              <a:t>tivities help</a:t>
            </a:r>
            <a:r>
              <a:rPr sz="1800" spc="-10" dirty="0">
                <a:latin typeface="Open Sans"/>
                <a:cs typeface="Open Sans"/>
              </a:rPr>
              <a:t> </a:t>
            </a:r>
            <a:r>
              <a:rPr sz="1800" dirty="0">
                <a:latin typeface="Open Sans"/>
                <a:cs typeface="Open Sans"/>
              </a:rPr>
              <a:t>to</a:t>
            </a:r>
            <a:r>
              <a:rPr sz="1800" spc="-10" dirty="0">
                <a:latin typeface="Open Sans"/>
                <a:cs typeface="Open Sans"/>
              </a:rPr>
              <a:t> </a:t>
            </a:r>
            <a:r>
              <a:rPr sz="1800" dirty="0">
                <a:latin typeface="Open Sans"/>
                <a:cs typeface="Open Sans"/>
              </a:rPr>
              <a:t>build</a:t>
            </a:r>
            <a:r>
              <a:rPr sz="1800" spc="-35" dirty="0">
                <a:latin typeface="Open Sans"/>
                <a:cs typeface="Open Sans"/>
              </a:rPr>
              <a:t> </a:t>
            </a:r>
            <a:r>
              <a:rPr sz="1800" dirty="0">
                <a:latin typeface="Open Sans"/>
                <a:cs typeface="Open Sans"/>
              </a:rPr>
              <a:t>c</a:t>
            </a:r>
            <a:r>
              <a:rPr sz="1800" spc="-10" dirty="0">
                <a:latin typeface="Open Sans"/>
                <a:cs typeface="Open Sans"/>
              </a:rPr>
              <a:t>h</a:t>
            </a:r>
            <a:r>
              <a:rPr sz="1800" dirty="0">
                <a:latin typeface="Open Sans"/>
                <a:cs typeface="Open Sans"/>
              </a:rPr>
              <a:t>ild</a:t>
            </a:r>
            <a:r>
              <a:rPr sz="1800" spc="-40" dirty="0">
                <a:latin typeface="Open Sans"/>
                <a:cs typeface="Open Sans"/>
              </a:rPr>
              <a:t>r</a:t>
            </a:r>
            <a:r>
              <a:rPr sz="1800" dirty="0">
                <a:latin typeface="Open Sans"/>
                <a:cs typeface="Open Sans"/>
              </a:rPr>
              <a:t>e</a:t>
            </a:r>
            <a:r>
              <a:rPr sz="1800" spc="-15" dirty="0">
                <a:latin typeface="Open Sans"/>
                <a:cs typeface="Open Sans"/>
              </a:rPr>
              <a:t>n</a:t>
            </a:r>
            <a:r>
              <a:rPr sz="1800" spc="-55" dirty="0">
                <a:latin typeface="Open Sans"/>
                <a:cs typeface="Open Sans"/>
              </a:rPr>
              <a:t>’</a:t>
            </a:r>
            <a:r>
              <a:rPr sz="1800" dirty="0">
                <a:latin typeface="Open Sans"/>
                <a:cs typeface="Open Sans"/>
              </a:rPr>
              <a:t>s</a:t>
            </a:r>
            <a:r>
              <a:rPr sz="1800" spc="-10" dirty="0">
                <a:latin typeface="Open Sans"/>
                <a:cs typeface="Open Sans"/>
              </a:rPr>
              <a:t> </a:t>
            </a:r>
            <a:r>
              <a:rPr sz="1800" dirty="0">
                <a:latin typeface="Open Sans"/>
                <a:cs typeface="Open Sans"/>
              </a:rPr>
              <a:t>kn</a:t>
            </a:r>
            <a:r>
              <a:rPr sz="1800" spc="-30" dirty="0">
                <a:latin typeface="Open Sans"/>
                <a:cs typeface="Open Sans"/>
              </a:rPr>
              <a:t>o</a:t>
            </a:r>
            <a:r>
              <a:rPr sz="1800" dirty="0">
                <a:latin typeface="Open Sans"/>
                <a:cs typeface="Open Sans"/>
              </a:rPr>
              <a:t>wledge?</a:t>
            </a:r>
            <a:r>
              <a:rPr sz="1800" spc="-25" dirty="0">
                <a:latin typeface="Open Sans"/>
                <a:cs typeface="Open Sans"/>
              </a:rPr>
              <a:t> </a:t>
            </a:r>
            <a:r>
              <a:rPr sz="1800" dirty="0">
                <a:latin typeface="Open Sans"/>
                <a:cs typeface="Open Sans"/>
              </a:rPr>
              <a:t>What </a:t>
            </a:r>
            <a:r>
              <a:rPr sz="1800" spc="-15" dirty="0">
                <a:latin typeface="Open Sans"/>
                <a:cs typeface="Open Sans"/>
              </a:rPr>
              <a:t>concept</a:t>
            </a:r>
            <a:r>
              <a:rPr sz="1800" spc="-10" dirty="0">
                <a:latin typeface="Open Sans"/>
                <a:cs typeface="Open Sans"/>
              </a:rPr>
              <a:t>s</a:t>
            </a:r>
            <a:r>
              <a:rPr sz="1800" spc="15" dirty="0">
                <a:latin typeface="Open Sans"/>
                <a:cs typeface="Open Sans"/>
              </a:rPr>
              <a:t> </a:t>
            </a:r>
            <a:r>
              <a:rPr sz="1800" spc="-15" dirty="0">
                <a:latin typeface="Open Sans"/>
                <a:cs typeface="Open Sans"/>
              </a:rPr>
              <a:t>w</a:t>
            </a:r>
            <a:r>
              <a:rPr sz="1800" dirty="0">
                <a:latin typeface="Open Sans"/>
                <a:cs typeface="Open Sans"/>
              </a:rPr>
              <a:t>e</a:t>
            </a:r>
            <a:r>
              <a:rPr sz="1800" spc="-40" dirty="0">
                <a:latin typeface="Open Sans"/>
                <a:cs typeface="Open Sans"/>
              </a:rPr>
              <a:t>r</a:t>
            </a:r>
            <a:r>
              <a:rPr sz="1800" dirty="0">
                <a:latin typeface="Open Sans"/>
                <a:cs typeface="Open Sans"/>
              </a:rPr>
              <a:t>e le</a:t>
            </a:r>
            <a:r>
              <a:rPr sz="1800" spc="-10" dirty="0">
                <a:latin typeface="Open Sans"/>
                <a:cs typeface="Open Sans"/>
              </a:rPr>
              <a:t>a</a:t>
            </a:r>
            <a:r>
              <a:rPr sz="1800" spc="-5" dirty="0">
                <a:latin typeface="Open Sans"/>
                <a:cs typeface="Open Sans"/>
              </a:rPr>
              <a:t>rne</a:t>
            </a:r>
            <a:r>
              <a:rPr sz="1800" spc="-10" dirty="0">
                <a:latin typeface="Open Sans"/>
                <a:cs typeface="Open Sans"/>
              </a:rPr>
              <a:t>d?</a:t>
            </a:r>
            <a:endParaRPr sz="1800">
              <a:latin typeface="Open Sans"/>
              <a:cs typeface="Open Sans"/>
            </a:endParaRPr>
          </a:p>
          <a:p>
            <a:pPr>
              <a:lnSpc>
                <a:spcPct val="100000"/>
              </a:lnSpc>
              <a:spcBef>
                <a:spcPts val="32"/>
              </a:spcBef>
              <a:buClr>
                <a:srgbClr val="5D7975"/>
              </a:buClr>
              <a:buFont typeface="Wingdings"/>
              <a:buChar char=""/>
            </a:pPr>
            <a:endParaRPr sz="1850">
              <a:latin typeface="Times New Roman"/>
              <a:cs typeface="Times New Roman"/>
            </a:endParaRPr>
          </a:p>
          <a:p>
            <a:pPr marL="355600" indent="-342900">
              <a:lnSpc>
                <a:spcPts val="1945"/>
              </a:lnSpc>
              <a:buClr>
                <a:srgbClr val="5D7975"/>
              </a:buClr>
              <a:buFont typeface="Wingdings"/>
              <a:buChar char=""/>
              <a:tabLst>
                <a:tab pos="355600" algn="l"/>
              </a:tabLst>
            </a:pPr>
            <a:r>
              <a:rPr sz="1800" spc="-15" dirty="0">
                <a:latin typeface="Open Sans"/>
                <a:cs typeface="Open Sans"/>
              </a:rPr>
              <a:t>What</a:t>
            </a:r>
            <a:r>
              <a:rPr sz="1800" spc="-20" dirty="0">
                <a:latin typeface="Open Sans"/>
                <a:cs typeface="Open Sans"/>
              </a:rPr>
              <a:t> </a:t>
            </a:r>
            <a:r>
              <a:rPr sz="1800" dirty="0">
                <a:latin typeface="Open Sans"/>
                <a:cs typeface="Open Sans"/>
              </a:rPr>
              <a:t>st</a:t>
            </a:r>
            <a:r>
              <a:rPr sz="1800" spc="-40" dirty="0">
                <a:latin typeface="Open Sans"/>
                <a:cs typeface="Open Sans"/>
              </a:rPr>
              <a:t>r</a:t>
            </a:r>
            <a:r>
              <a:rPr sz="1800" spc="-5" dirty="0">
                <a:latin typeface="Open Sans"/>
                <a:cs typeface="Open Sans"/>
              </a:rPr>
              <a:t>at</a:t>
            </a:r>
            <a:r>
              <a:rPr sz="1800" spc="-10" dirty="0">
                <a:latin typeface="Open Sans"/>
                <a:cs typeface="Open Sans"/>
              </a:rPr>
              <a:t>egies</a:t>
            </a:r>
            <a:r>
              <a:rPr sz="1800" spc="10" dirty="0">
                <a:latin typeface="Open Sans"/>
                <a:cs typeface="Open Sans"/>
              </a:rPr>
              <a:t> </a:t>
            </a:r>
            <a:r>
              <a:rPr sz="1800" spc="-10" dirty="0">
                <a:latin typeface="Open Sans"/>
                <a:cs typeface="Open Sans"/>
              </a:rPr>
              <a:t>did</a:t>
            </a:r>
            <a:r>
              <a:rPr sz="1800" spc="-25" dirty="0">
                <a:latin typeface="Open Sans"/>
                <a:cs typeface="Open Sans"/>
              </a:rPr>
              <a:t> </a:t>
            </a:r>
            <a:r>
              <a:rPr sz="1800" spc="-10" dirty="0">
                <a:latin typeface="Open Sans"/>
                <a:cs typeface="Open Sans"/>
              </a:rPr>
              <a:t>yo</a:t>
            </a:r>
            <a:r>
              <a:rPr sz="1800" spc="-15" dirty="0">
                <a:latin typeface="Open Sans"/>
                <a:cs typeface="Open Sans"/>
              </a:rPr>
              <a:t>u </a:t>
            </a:r>
            <a:r>
              <a:rPr sz="1800" spc="-10" dirty="0">
                <a:latin typeface="Open Sans"/>
                <a:cs typeface="Open Sans"/>
              </a:rPr>
              <a:t>use</a:t>
            </a:r>
            <a:r>
              <a:rPr sz="1800" spc="-5" dirty="0">
                <a:latin typeface="Open Sans"/>
                <a:cs typeface="Open Sans"/>
              </a:rPr>
              <a:t> </a:t>
            </a:r>
            <a:r>
              <a:rPr sz="1800" dirty="0">
                <a:latin typeface="Open Sans"/>
                <a:cs typeface="Open Sans"/>
              </a:rPr>
              <a:t>to</a:t>
            </a:r>
            <a:r>
              <a:rPr sz="1800" spc="-10" dirty="0">
                <a:latin typeface="Open Sans"/>
                <a:cs typeface="Open Sans"/>
              </a:rPr>
              <a:t> </a:t>
            </a:r>
            <a:r>
              <a:rPr sz="1800" spc="-45" dirty="0">
                <a:latin typeface="Open Sans"/>
                <a:cs typeface="Open Sans"/>
              </a:rPr>
              <a:t>k</a:t>
            </a:r>
            <a:r>
              <a:rPr sz="1800" spc="-15" dirty="0">
                <a:latin typeface="Open Sans"/>
                <a:cs typeface="Open Sans"/>
              </a:rPr>
              <a:t>eep</a:t>
            </a:r>
            <a:r>
              <a:rPr sz="1800" dirty="0">
                <a:latin typeface="Open Sans"/>
                <a:cs typeface="Open Sans"/>
              </a:rPr>
              <a:t> </a:t>
            </a:r>
            <a:r>
              <a:rPr sz="1800" spc="-10" dirty="0">
                <a:latin typeface="Open Sans"/>
                <a:cs typeface="Open Sans"/>
              </a:rPr>
              <a:t>child</a:t>
            </a:r>
            <a:r>
              <a:rPr sz="1800" spc="-50" dirty="0">
                <a:latin typeface="Open Sans"/>
                <a:cs typeface="Open Sans"/>
              </a:rPr>
              <a:t>r</a:t>
            </a:r>
            <a:r>
              <a:rPr sz="1800" spc="-15" dirty="0">
                <a:latin typeface="Open Sans"/>
                <a:cs typeface="Open Sans"/>
              </a:rPr>
              <a:t>en eng</a:t>
            </a:r>
            <a:r>
              <a:rPr sz="1800" spc="-25" dirty="0">
                <a:latin typeface="Open Sans"/>
                <a:cs typeface="Open Sans"/>
              </a:rPr>
              <a:t>a</a:t>
            </a:r>
            <a:r>
              <a:rPr sz="1800" spc="-15" dirty="0">
                <a:latin typeface="Open Sans"/>
                <a:cs typeface="Open Sans"/>
              </a:rPr>
              <a:t>ged</a:t>
            </a:r>
            <a:r>
              <a:rPr sz="1800" spc="5" dirty="0">
                <a:latin typeface="Open Sans"/>
                <a:cs typeface="Open Sans"/>
              </a:rPr>
              <a:t> </a:t>
            </a:r>
            <a:r>
              <a:rPr sz="1800" spc="-10" dirty="0">
                <a:latin typeface="Open Sans"/>
                <a:cs typeface="Open Sans"/>
              </a:rPr>
              <a:t>with</a:t>
            </a:r>
            <a:r>
              <a:rPr sz="1800" spc="-15" dirty="0">
                <a:latin typeface="Open Sans"/>
                <a:cs typeface="Open Sans"/>
              </a:rPr>
              <a:t> </a:t>
            </a:r>
            <a:r>
              <a:rPr sz="1800" spc="-10" dirty="0">
                <a:latin typeface="Open Sans"/>
                <a:cs typeface="Open Sans"/>
              </a:rPr>
              <a:t>the</a:t>
            </a:r>
            <a:endParaRPr sz="1800">
              <a:latin typeface="Open Sans"/>
              <a:cs typeface="Open Sans"/>
            </a:endParaRPr>
          </a:p>
          <a:p>
            <a:pPr marL="355600">
              <a:lnSpc>
                <a:spcPts val="1945"/>
              </a:lnSpc>
            </a:pPr>
            <a:r>
              <a:rPr sz="1800" dirty="0">
                <a:latin typeface="Open Sans"/>
                <a:cs typeface="Open Sans"/>
              </a:rPr>
              <a:t>information</a:t>
            </a:r>
            <a:r>
              <a:rPr sz="1800" spc="-10" dirty="0">
                <a:latin typeface="Open Sans"/>
                <a:cs typeface="Open Sans"/>
              </a:rPr>
              <a:t>a</a:t>
            </a:r>
            <a:r>
              <a:rPr sz="1800" dirty="0">
                <a:latin typeface="Open Sans"/>
                <a:cs typeface="Open Sans"/>
              </a:rPr>
              <a:t>l</a:t>
            </a:r>
            <a:r>
              <a:rPr sz="1800" spc="-40" dirty="0">
                <a:latin typeface="Open Sans"/>
                <a:cs typeface="Open Sans"/>
              </a:rPr>
              <a:t> </a:t>
            </a:r>
            <a:r>
              <a:rPr sz="1800" dirty="0">
                <a:latin typeface="Open Sans"/>
                <a:cs typeface="Open Sans"/>
              </a:rPr>
              <a:t>t</a:t>
            </a:r>
            <a:r>
              <a:rPr sz="1800" spc="-40" dirty="0">
                <a:latin typeface="Open Sans"/>
                <a:cs typeface="Open Sans"/>
              </a:rPr>
              <a:t>e</a:t>
            </a:r>
            <a:r>
              <a:rPr sz="1800" dirty="0">
                <a:latin typeface="Open Sans"/>
                <a:cs typeface="Open Sans"/>
              </a:rPr>
              <a:t>xt.</a:t>
            </a:r>
            <a:endParaRPr sz="1800">
              <a:latin typeface="Open Sans"/>
              <a:cs typeface="Open Sans"/>
            </a:endParaRPr>
          </a:p>
          <a:p>
            <a:pPr>
              <a:lnSpc>
                <a:spcPct val="100000"/>
              </a:lnSpc>
              <a:spcBef>
                <a:spcPts val="7"/>
              </a:spcBef>
            </a:pPr>
            <a:endParaRPr sz="2250">
              <a:latin typeface="Times New Roman"/>
              <a:cs typeface="Times New Roman"/>
            </a:endParaRPr>
          </a:p>
          <a:p>
            <a:pPr marL="355600" marR="604520" indent="-342900">
              <a:lnSpc>
                <a:spcPct val="80000"/>
              </a:lnSpc>
              <a:buClr>
                <a:srgbClr val="5D7975"/>
              </a:buClr>
              <a:buFont typeface="Wingdings"/>
              <a:buChar char=""/>
              <a:tabLst>
                <a:tab pos="355600" algn="l"/>
              </a:tabLst>
            </a:pPr>
            <a:r>
              <a:rPr sz="1800" spc="-15" dirty="0">
                <a:latin typeface="Open Sans"/>
                <a:cs typeface="Open Sans"/>
              </a:rPr>
              <a:t>H</a:t>
            </a:r>
            <a:r>
              <a:rPr sz="1800" spc="-45" dirty="0">
                <a:latin typeface="Open Sans"/>
                <a:cs typeface="Open Sans"/>
              </a:rPr>
              <a:t>o</a:t>
            </a:r>
            <a:r>
              <a:rPr sz="1800" spc="-15" dirty="0">
                <a:latin typeface="Open Sans"/>
                <a:cs typeface="Open Sans"/>
              </a:rPr>
              <a:t>w</a:t>
            </a:r>
            <a:r>
              <a:rPr sz="1800" spc="-20" dirty="0">
                <a:latin typeface="Open Sans"/>
                <a:cs typeface="Open Sans"/>
              </a:rPr>
              <a:t> </a:t>
            </a:r>
            <a:r>
              <a:rPr sz="1800" spc="-10" dirty="0">
                <a:latin typeface="Open Sans"/>
                <a:cs typeface="Open Sans"/>
              </a:rPr>
              <a:t>did</a:t>
            </a:r>
            <a:r>
              <a:rPr sz="1800" spc="-15" dirty="0">
                <a:latin typeface="Open Sans"/>
                <a:cs typeface="Open Sans"/>
              </a:rPr>
              <a:t> </a:t>
            </a:r>
            <a:r>
              <a:rPr sz="1800" spc="-10" dirty="0">
                <a:latin typeface="Open Sans"/>
                <a:cs typeface="Open Sans"/>
              </a:rPr>
              <a:t>your</a:t>
            </a:r>
            <a:r>
              <a:rPr sz="1800" spc="-20" dirty="0">
                <a:latin typeface="Open Sans"/>
                <a:cs typeface="Open Sans"/>
              </a:rPr>
              <a:t> </a:t>
            </a:r>
            <a:r>
              <a:rPr sz="1800" spc="-35" dirty="0">
                <a:latin typeface="Open Sans"/>
                <a:cs typeface="Open Sans"/>
              </a:rPr>
              <a:t>o</a:t>
            </a:r>
            <a:r>
              <a:rPr sz="1800" spc="-15" dirty="0">
                <a:latin typeface="Open Sans"/>
                <a:cs typeface="Open Sans"/>
              </a:rPr>
              <a:t>wn</a:t>
            </a:r>
            <a:r>
              <a:rPr sz="1800" spc="-25" dirty="0">
                <a:latin typeface="Open Sans"/>
                <a:cs typeface="Open Sans"/>
              </a:rPr>
              <a:t> </a:t>
            </a:r>
            <a:r>
              <a:rPr sz="1800" spc="-40" dirty="0">
                <a:latin typeface="Open Sans"/>
                <a:cs typeface="Open Sans"/>
              </a:rPr>
              <a:t>e</a:t>
            </a:r>
            <a:r>
              <a:rPr sz="1800" spc="-15" dirty="0">
                <a:latin typeface="Open Sans"/>
                <a:cs typeface="Open Sans"/>
              </a:rPr>
              <a:t>xp</a:t>
            </a:r>
            <a:r>
              <a:rPr sz="1800" dirty="0">
                <a:latin typeface="Open Sans"/>
                <a:cs typeface="Open Sans"/>
              </a:rPr>
              <a:t>eri</a:t>
            </a:r>
            <a:r>
              <a:rPr sz="1800" spc="-10" dirty="0">
                <a:latin typeface="Open Sans"/>
                <a:cs typeface="Open Sans"/>
              </a:rPr>
              <a:t>e</a:t>
            </a:r>
            <a:r>
              <a:rPr sz="1800" spc="-15" dirty="0">
                <a:latin typeface="Open Sans"/>
                <a:cs typeface="Open Sans"/>
              </a:rPr>
              <a:t>n</a:t>
            </a:r>
            <a:r>
              <a:rPr sz="1800" spc="-20" dirty="0">
                <a:latin typeface="Open Sans"/>
                <a:cs typeface="Open Sans"/>
              </a:rPr>
              <a:t>c</a:t>
            </a:r>
            <a:r>
              <a:rPr sz="1800" spc="-5" dirty="0">
                <a:latin typeface="Open Sans"/>
                <a:cs typeface="Open Sans"/>
              </a:rPr>
              <a:t>e</a:t>
            </a:r>
            <a:r>
              <a:rPr sz="1800" dirty="0">
                <a:latin typeface="Open Sans"/>
                <a:cs typeface="Open Sans"/>
              </a:rPr>
              <a:t>s</a:t>
            </a:r>
            <a:r>
              <a:rPr sz="1800" spc="10" dirty="0">
                <a:latin typeface="Open Sans"/>
                <a:cs typeface="Open Sans"/>
              </a:rPr>
              <a:t> </a:t>
            </a:r>
            <a:r>
              <a:rPr sz="1800" spc="-10" dirty="0">
                <a:latin typeface="Open Sans"/>
                <a:cs typeface="Open Sans"/>
              </a:rPr>
              <a:t>with</a:t>
            </a:r>
            <a:r>
              <a:rPr sz="1800" spc="-25" dirty="0">
                <a:latin typeface="Open Sans"/>
                <a:cs typeface="Open Sans"/>
              </a:rPr>
              <a:t> </a:t>
            </a:r>
            <a:r>
              <a:rPr sz="1800" dirty="0">
                <a:latin typeface="Open Sans"/>
                <a:cs typeface="Open Sans"/>
              </a:rPr>
              <a:t>lite</a:t>
            </a:r>
            <a:r>
              <a:rPr sz="1800" spc="-40" dirty="0">
                <a:latin typeface="Open Sans"/>
                <a:cs typeface="Open Sans"/>
              </a:rPr>
              <a:t>r</a:t>
            </a:r>
            <a:r>
              <a:rPr sz="1800" spc="-5" dirty="0">
                <a:latin typeface="Open Sans"/>
                <a:cs typeface="Open Sans"/>
              </a:rPr>
              <a:t>a</a:t>
            </a:r>
            <a:r>
              <a:rPr sz="1800" spc="-10" dirty="0">
                <a:latin typeface="Open Sans"/>
                <a:cs typeface="Open Sans"/>
              </a:rPr>
              <a:t>cy</a:t>
            </a:r>
            <a:r>
              <a:rPr sz="1800" spc="10" dirty="0">
                <a:latin typeface="Open Sans"/>
                <a:cs typeface="Open Sans"/>
              </a:rPr>
              <a:t> </a:t>
            </a:r>
            <a:r>
              <a:rPr sz="1800" spc="-20" dirty="0">
                <a:latin typeface="Open Sans"/>
                <a:cs typeface="Open Sans"/>
              </a:rPr>
              <a:t>an</a:t>
            </a:r>
            <a:r>
              <a:rPr sz="1800" spc="-15" dirty="0">
                <a:latin typeface="Open Sans"/>
                <a:cs typeface="Open Sans"/>
              </a:rPr>
              <a:t>d </a:t>
            </a:r>
            <a:r>
              <a:rPr sz="1800" spc="-10" dirty="0">
                <a:latin typeface="Open Sans"/>
                <a:cs typeface="Open Sans"/>
              </a:rPr>
              <a:t>enj</a:t>
            </a:r>
            <a:r>
              <a:rPr sz="1800" spc="-50" dirty="0">
                <a:latin typeface="Open Sans"/>
                <a:cs typeface="Open Sans"/>
              </a:rPr>
              <a:t>o</a:t>
            </a:r>
            <a:r>
              <a:rPr sz="1800" dirty="0">
                <a:latin typeface="Open Sans"/>
                <a:cs typeface="Open Sans"/>
              </a:rPr>
              <a:t>y</a:t>
            </a:r>
            <a:r>
              <a:rPr sz="1800" spc="10" dirty="0">
                <a:latin typeface="Open Sans"/>
                <a:cs typeface="Open Sans"/>
              </a:rPr>
              <a:t>m</a:t>
            </a:r>
            <a:r>
              <a:rPr sz="1800" spc="-20" dirty="0">
                <a:latin typeface="Open Sans"/>
                <a:cs typeface="Open Sans"/>
              </a:rPr>
              <a:t>en</a:t>
            </a:r>
            <a:r>
              <a:rPr sz="1800" spc="-10" dirty="0">
                <a:latin typeface="Open Sans"/>
                <a:cs typeface="Open Sans"/>
              </a:rPr>
              <a:t>t</a:t>
            </a:r>
            <a:r>
              <a:rPr sz="1800" spc="-15" dirty="0">
                <a:latin typeface="Open Sans"/>
                <a:cs typeface="Open Sans"/>
              </a:rPr>
              <a:t> </a:t>
            </a:r>
            <a:r>
              <a:rPr sz="1800" spc="-10" dirty="0">
                <a:latin typeface="Open Sans"/>
                <a:cs typeface="Open Sans"/>
              </a:rPr>
              <a:t>of </a:t>
            </a:r>
            <a:r>
              <a:rPr sz="1800" spc="-15" dirty="0">
                <a:latin typeface="Open Sans"/>
                <a:cs typeface="Open Sans"/>
              </a:rPr>
              <a:t>boo</a:t>
            </a:r>
            <a:r>
              <a:rPr sz="1800" spc="-5" dirty="0">
                <a:latin typeface="Open Sans"/>
                <a:cs typeface="Open Sans"/>
              </a:rPr>
              <a:t>k</a:t>
            </a:r>
            <a:r>
              <a:rPr sz="1800" dirty="0">
                <a:latin typeface="Open Sans"/>
                <a:cs typeface="Open Sans"/>
              </a:rPr>
              <a:t>s </a:t>
            </a:r>
            <a:r>
              <a:rPr sz="1800" spc="-10" dirty="0">
                <a:latin typeface="Open Sans"/>
                <a:cs typeface="Open Sans"/>
              </a:rPr>
              <a:t>influen</a:t>
            </a:r>
            <a:r>
              <a:rPr sz="1800" spc="-20" dirty="0">
                <a:latin typeface="Open Sans"/>
                <a:cs typeface="Open Sans"/>
              </a:rPr>
              <a:t>c</a:t>
            </a:r>
            <a:r>
              <a:rPr sz="1800" dirty="0">
                <a:latin typeface="Open Sans"/>
                <a:cs typeface="Open Sans"/>
              </a:rPr>
              <a:t>e</a:t>
            </a:r>
            <a:r>
              <a:rPr sz="1800" spc="-15" dirty="0">
                <a:latin typeface="Open Sans"/>
                <a:cs typeface="Open Sans"/>
              </a:rPr>
              <a:t> </a:t>
            </a:r>
            <a:r>
              <a:rPr sz="1800" spc="-10" dirty="0">
                <a:latin typeface="Open Sans"/>
                <a:cs typeface="Open Sans"/>
              </a:rPr>
              <a:t>the</a:t>
            </a:r>
            <a:r>
              <a:rPr sz="1800" dirty="0">
                <a:latin typeface="Open Sans"/>
                <a:cs typeface="Open Sans"/>
              </a:rPr>
              <a:t> </a:t>
            </a:r>
            <a:r>
              <a:rPr sz="1800" spc="-15" dirty="0">
                <a:latin typeface="Open Sans"/>
                <a:cs typeface="Open Sans"/>
              </a:rPr>
              <a:t>way</a:t>
            </a:r>
            <a:r>
              <a:rPr sz="1800" spc="-5" dirty="0">
                <a:latin typeface="Open Sans"/>
                <a:cs typeface="Open Sans"/>
              </a:rPr>
              <a:t> y</a:t>
            </a:r>
            <a:r>
              <a:rPr sz="1800" spc="-15" dirty="0">
                <a:latin typeface="Open Sans"/>
                <a:cs typeface="Open Sans"/>
              </a:rPr>
              <a:t>ou</a:t>
            </a:r>
            <a:r>
              <a:rPr sz="1800" spc="-20" dirty="0">
                <a:latin typeface="Open Sans"/>
                <a:cs typeface="Open Sans"/>
              </a:rPr>
              <a:t> </a:t>
            </a:r>
            <a:r>
              <a:rPr sz="1800" spc="-10" dirty="0">
                <a:latin typeface="Open Sans"/>
                <a:cs typeface="Open Sans"/>
              </a:rPr>
              <a:t>int</a:t>
            </a:r>
            <a:r>
              <a:rPr sz="1800" spc="-50" dirty="0">
                <a:latin typeface="Open Sans"/>
                <a:cs typeface="Open Sans"/>
              </a:rPr>
              <a:t>r</a:t>
            </a:r>
            <a:r>
              <a:rPr sz="1800" spc="-15" dirty="0">
                <a:latin typeface="Open Sans"/>
                <a:cs typeface="Open Sans"/>
              </a:rPr>
              <a:t>odu</a:t>
            </a:r>
            <a:r>
              <a:rPr sz="1800" spc="-20" dirty="0">
                <a:latin typeface="Open Sans"/>
                <a:cs typeface="Open Sans"/>
              </a:rPr>
              <a:t>c</a:t>
            </a:r>
            <a:r>
              <a:rPr sz="1800" spc="-15" dirty="0">
                <a:latin typeface="Open Sans"/>
                <a:cs typeface="Open Sans"/>
              </a:rPr>
              <a:t>ed</a:t>
            </a:r>
            <a:r>
              <a:rPr sz="1800" dirty="0">
                <a:latin typeface="Open Sans"/>
                <a:cs typeface="Open Sans"/>
              </a:rPr>
              <a:t> </a:t>
            </a:r>
            <a:r>
              <a:rPr sz="1800" spc="-10" dirty="0">
                <a:latin typeface="Open Sans"/>
                <a:cs typeface="Open Sans"/>
              </a:rPr>
              <a:t>the</a:t>
            </a:r>
            <a:r>
              <a:rPr sz="1800" spc="-20" dirty="0">
                <a:latin typeface="Open Sans"/>
                <a:cs typeface="Open Sans"/>
              </a:rPr>
              <a:t> </a:t>
            </a:r>
            <a:r>
              <a:rPr sz="1800" spc="-5" dirty="0">
                <a:latin typeface="Open Sans"/>
                <a:cs typeface="Open Sans"/>
              </a:rPr>
              <a:t>a</a:t>
            </a:r>
            <a:r>
              <a:rPr sz="1800" spc="-10" dirty="0">
                <a:latin typeface="Open Sans"/>
                <a:cs typeface="Open Sans"/>
              </a:rPr>
              <a:t>ctivity</a:t>
            </a:r>
            <a:r>
              <a:rPr sz="1800" dirty="0">
                <a:latin typeface="Open Sans"/>
                <a:cs typeface="Open Sans"/>
              </a:rPr>
              <a:t> to </a:t>
            </a:r>
            <a:r>
              <a:rPr sz="1800" spc="-10" dirty="0">
                <a:latin typeface="Open Sans"/>
                <a:cs typeface="Open Sans"/>
              </a:rPr>
              <a:t>the</a:t>
            </a:r>
            <a:r>
              <a:rPr sz="1800" spc="-15" dirty="0">
                <a:latin typeface="Open Sans"/>
                <a:cs typeface="Open Sans"/>
              </a:rPr>
              <a:t> ch</a:t>
            </a:r>
            <a:r>
              <a:rPr sz="1800" spc="-10" dirty="0">
                <a:latin typeface="Open Sans"/>
                <a:cs typeface="Open Sans"/>
              </a:rPr>
              <a:t>ild</a:t>
            </a:r>
            <a:r>
              <a:rPr sz="1800" spc="-50" dirty="0">
                <a:latin typeface="Open Sans"/>
                <a:cs typeface="Open Sans"/>
              </a:rPr>
              <a:t>r</a:t>
            </a:r>
            <a:r>
              <a:rPr sz="1800" dirty="0">
                <a:latin typeface="Open Sans"/>
                <a:cs typeface="Open Sans"/>
              </a:rPr>
              <a:t>en?</a:t>
            </a:r>
            <a:endParaRPr sz="1800">
              <a:latin typeface="Open Sans"/>
              <a:cs typeface="Open Sans"/>
            </a:endParaRPr>
          </a:p>
        </p:txBody>
      </p:sp>
      <p:sp>
        <p:nvSpPr>
          <p:cNvPr id="3" name="object 3"/>
          <p:cNvSpPr/>
          <p:nvPr/>
        </p:nvSpPr>
        <p:spPr>
          <a:xfrm>
            <a:off x="396240" y="121615"/>
            <a:ext cx="7598029" cy="38587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487933"/>
            <a:ext cx="1636522" cy="38557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396240" y="853694"/>
            <a:ext cx="4026789" cy="385572"/>
          </a:xfrm>
          <a:prstGeom prst="rect">
            <a:avLst/>
          </a:prstGeom>
          <a:blipFill>
            <a:blip r:embed="rId5" cstate="print"/>
            <a:stretch>
              <a:fillRect/>
            </a:stretch>
          </a:blipFill>
        </p:spPr>
        <p:txBody>
          <a:bodyPr wrap="square" lIns="0" tIns="0" rIns="0" bIns="0" rtlCol="0"/>
          <a:lstStyle/>
          <a:p>
            <a:endParaRPr/>
          </a:p>
        </p:txBody>
      </p:sp>
      <p:sp>
        <p:nvSpPr>
          <p:cNvPr id="6" name="object 6"/>
          <p:cNvSpPr txBox="1"/>
          <p:nvPr/>
        </p:nvSpPr>
        <p:spPr>
          <a:xfrm>
            <a:off x="8378190" y="6418534"/>
            <a:ext cx="230504" cy="203835"/>
          </a:xfrm>
          <a:prstGeom prst="rect">
            <a:avLst/>
          </a:prstGeom>
        </p:spPr>
        <p:txBody>
          <a:bodyPr vert="horz" wrap="square" lIns="0" tIns="0" rIns="0" bIns="0" rtlCol="0">
            <a:spAutoFit/>
          </a:bodyPr>
          <a:lstStyle/>
          <a:p>
            <a:pPr marL="12700">
              <a:lnSpc>
                <a:spcPct val="100000"/>
              </a:lnSpc>
            </a:pPr>
            <a:r>
              <a:rPr sz="1400" dirty="0">
                <a:solidFill>
                  <a:srgbClr val="6D6F73"/>
                </a:solidFill>
                <a:latin typeface="Open Sans"/>
                <a:cs typeface="Open Sans"/>
              </a:rPr>
              <a:t>10</a:t>
            </a:r>
            <a:endParaRPr sz="1400">
              <a:latin typeface="Open Sans"/>
              <a:cs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13419"/>
            <a:ext cx="3912870" cy="4495165"/>
          </a:xfrm>
          <a:prstGeom prst="rect">
            <a:avLst/>
          </a:prstGeom>
        </p:spPr>
        <p:txBody>
          <a:bodyPr vert="horz" wrap="square" lIns="0" tIns="0" rIns="0" bIns="0" rtlCol="0">
            <a:spAutoFit/>
          </a:bodyPr>
          <a:lstStyle/>
          <a:p>
            <a:pPr marL="12700">
              <a:lnSpc>
                <a:spcPct val="100000"/>
              </a:lnSpc>
            </a:pPr>
            <a:r>
              <a:rPr sz="1900" b="1" spc="-15" dirty="0">
                <a:latin typeface="Open Sans"/>
                <a:cs typeface="Open Sans"/>
              </a:rPr>
              <a:t>Fam</a:t>
            </a:r>
            <a:r>
              <a:rPr sz="1900" b="1" spc="-20" dirty="0">
                <a:latin typeface="Open Sans"/>
                <a:cs typeface="Open Sans"/>
              </a:rPr>
              <a:t>ily/Hom</a:t>
            </a:r>
            <a:r>
              <a:rPr sz="1900" b="1" spc="-15" dirty="0">
                <a:latin typeface="Open Sans"/>
                <a:cs typeface="Open Sans"/>
              </a:rPr>
              <a:t>e</a:t>
            </a:r>
            <a:r>
              <a:rPr sz="1900" b="1" dirty="0">
                <a:latin typeface="Open Sans"/>
                <a:cs typeface="Open Sans"/>
              </a:rPr>
              <a:t> </a:t>
            </a:r>
            <a:r>
              <a:rPr sz="1900" b="1" spc="-20" dirty="0">
                <a:latin typeface="Open Sans"/>
                <a:cs typeface="Open Sans"/>
              </a:rPr>
              <a:t>C</a:t>
            </a:r>
            <a:r>
              <a:rPr sz="1900" b="1" spc="-15" dirty="0">
                <a:latin typeface="Open Sans"/>
                <a:cs typeface="Open Sans"/>
              </a:rPr>
              <a:t>o</a:t>
            </a:r>
            <a:r>
              <a:rPr sz="1900" b="1" spc="-20" dirty="0">
                <a:latin typeface="Open Sans"/>
                <a:cs typeface="Open Sans"/>
              </a:rPr>
              <a:t>nnection</a:t>
            </a:r>
            <a:r>
              <a:rPr sz="1900" b="1" dirty="0">
                <a:latin typeface="Open Sans"/>
                <a:cs typeface="Open Sans"/>
              </a:rPr>
              <a:t>s</a:t>
            </a:r>
            <a:r>
              <a:rPr sz="1900" b="1" spc="-10" dirty="0">
                <a:latin typeface="Open Sans"/>
                <a:cs typeface="Open Sans"/>
              </a:rPr>
              <a:t>:</a:t>
            </a:r>
            <a:endParaRPr sz="1900">
              <a:latin typeface="Open Sans"/>
              <a:cs typeface="Open Sans"/>
            </a:endParaRPr>
          </a:p>
          <a:p>
            <a:pPr marL="355600" marR="5080" indent="-342900">
              <a:lnSpc>
                <a:spcPct val="80000"/>
              </a:lnSpc>
              <a:spcBef>
                <a:spcPts val="455"/>
              </a:spcBef>
              <a:buClr>
                <a:srgbClr val="5D7975"/>
              </a:buClr>
              <a:buFont typeface="Wingdings"/>
              <a:buChar char=""/>
              <a:tabLst>
                <a:tab pos="355600" algn="l"/>
              </a:tabLst>
            </a:pPr>
            <a:r>
              <a:rPr sz="1900" spc="-15" dirty="0">
                <a:latin typeface="Open Sans"/>
                <a:cs typeface="Open Sans"/>
              </a:rPr>
              <a:t>What</a:t>
            </a:r>
            <a:r>
              <a:rPr sz="1900" spc="15" dirty="0">
                <a:latin typeface="Open Sans"/>
                <a:cs typeface="Open Sans"/>
              </a:rPr>
              <a:t> </a:t>
            </a:r>
            <a:r>
              <a:rPr sz="1900" spc="-10" dirty="0">
                <a:latin typeface="Open Sans"/>
                <a:cs typeface="Open Sans"/>
              </a:rPr>
              <a:t>is</a:t>
            </a:r>
            <a:r>
              <a:rPr sz="1900" spc="-5" dirty="0">
                <a:latin typeface="Open Sans"/>
                <a:cs typeface="Open Sans"/>
              </a:rPr>
              <a:t> </a:t>
            </a:r>
            <a:r>
              <a:rPr sz="1900" spc="-15" dirty="0">
                <a:latin typeface="Open Sans"/>
                <a:cs typeface="Open Sans"/>
              </a:rPr>
              <a:t>one</a:t>
            </a:r>
            <a:r>
              <a:rPr sz="1900" spc="5" dirty="0">
                <a:latin typeface="Open Sans"/>
                <a:cs typeface="Open Sans"/>
              </a:rPr>
              <a:t> </a:t>
            </a:r>
            <a:r>
              <a:rPr sz="1900" spc="-15" dirty="0">
                <a:latin typeface="Open Sans"/>
                <a:cs typeface="Open Sans"/>
              </a:rPr>
              <a:t>w</a:t>
            </a:r>
            <a:r>
              <a:rPr sz="1900" spc="-10" dirty="0">
                <a:latin typeface="Open Sans"/>
                <a:cs typeface="Open Sans"/>
              </a:rPr>
              <a:t>ay</a:t>
            </a:r>
            <a:r>
              <a:rPr sz="1900" spc="15" dirty="0">
                <a:latin typeface="Open Sans"/>
                <a:cs typeface="Open Sans"/>
              </a:rPr>
              <a:t> </a:t>
            </a:r>
            <a:r>
              <a:rPr sz="1900" spc="-5" dirty="0">
                <a:latin typeface="Open Sans"/>
                <a:cs typeface="Open Sans"/>
              </a:rPr>
              <a:t>y</a:t>
            </a:r>
            <a:r>
              <a:rPr sz="1900" spc="-15" dirty="0">
                <a:latin typeface="Open Sans"/>
                <a:cs typeface="Open Sans"/>
              </a:rPr>
              <a:t>ou</a:t>
            </a:r>
            <a:r>
              <a:rPr sz="1900" spc="-5" dirty="0">
                <a:latin typeface="Open Sans"/>
                <a:cs typeface="Open Sans"/>
              </a:rPr>
              <a:t> </a:t>
            </a:r>
            <a:r>
              <a:rPr sz="1900" spc="-15" dirty="0">
                <a:latin typeface="Open Sans"/>
                <a:cs typeface="Open Sans"/>
              </a:rPr>
              <a:t>p</a:t>
            </a:r>
            <a:r>
              <a:rPr sz="1900" dirty="0">
                <a:latin typeface="Open Sans"/>
                <a:cs typeface="Open Sans"/>
              </a:rPr>
              <a:t>l</a:t>
            </a:r>
            <a:r>
              <a:rPr sz="1900" spc="-20" dirty="0">
                <a:latin typeface="Open Sans"/>
                <a:cs typeface="Open Sans"/>
              </a:rPr>
              <a:t>a</a:t>
            </a:r>
            <a:r>
              <a:rPr sz="1900" spc="-15" dirty="0">
                <a:latin typeface="Open Sans"/>
                <a:cs typeface="Open Sans"/>
              </a:rPr>
              <a:t>n</a:t>
            </a:r>
            <a:r>
              <a:rPr sz="1900" dirty="0">
                <a:latin typeface="Open Sans"/>
                <a:cs typeface="Open Sans"/>
              </a:rPr>
              <a:t> </a:t>
            </a:r>
            <a:r>
              <a:rPr sz="1900" spc="-10" dirty="0">
                <a:latin typeface="Open Sans"/>
                <a:cs typeface="Open Sans"/>
              </a:rPr>
              <a:t>to help</a:t>
            </a:r>
            <a:r>
              <a:rPr sz="1900" spc="-20" dirty="0">
                <a:latin typeface="Open Sans"/>
                <a:cs typeface="Open Sans"/>
              </a:rPr>
              <a:t> </a:t>
            </a:r>
            <a:r>
              <a:rPr sz="1900" spc="-5" dirty="0">
                <a:latin typeface="Open Sans"/>
                <a:cs typeface="Open Sans"/>
              </a:rPr>
              <a:t>f</a:t>
            </a:r>
            <a:r>
              <a:rPr sz="1900" spc="-20" dirty="0">
                <a:latin typeface="Open Sans"/>
                <a:cs typeface="Open Sans"/>
              </a:rPr>
              <a:t>am</a:t>
            </a:r>
            <a:r>
              <a:rPr sz="1900" spc="-5" dirty="0">
                <a:latin typeface="Open Sans"/>
                <a:cs typeface="Open Sans"/>
              </a:rPr>
              <a:t>ili</a:t>
            </a:r>
            <a:r>
              <a:rPr sz="1900" spc="-10" dirty="0">
                <a:latin typeface="Open Sans"/>
                <a:cs typeface="Open Sans"/>
              </a:rPr>
              <a:t>es</a:t>
            </a:r>
            <a:r>
              <a:rPr sz="1900" spc="-5" dirty="0">
                <a:latin typeface="Open Sans"/>
                <a:cs typeface="Open Sans"/>
              </a:rPr>
              <a:t> </a:t>
            </a:r>
            <a:r>
              <a:rPr sz="1900" spc="-15" dirty="0">
                <a:latin typeface="Open Sans"/>
                <a:cs typeface="Open Sans"/>
              </a:rPr>
              <a:t>to</a:t>
            </a:r>
            <a:r>
              <a:rPr sz="1900" spc="5" dirty="0">
                <a:latin typeface="Open Sans"/>
                <a:cs typeface="Open Sans"/>
              </a:rPr>
              <a:t> </a:t>
            </a:r>
            <a:r>
              <a:rPr sz="1900" spc="-55" dirty="0">
                <a:latin typeface="Open Sans"/>
                <a:cs typeface="Open Sans"/>
              </a:rPr>
              <a:t>r</a:t>
            </a:r>
            <a:r>
              <a:rPr sz="1900" spc="-15" dirty="0">
                <a:latin typeface="Open Sans"/>
                <a:cs typeface="Open Sans"/>
              </a:rPr>
              <a:t>e</a:t>
            </a:r>
            <a:r>
              <a:rPr sz="1900" spc="-10" dirty="0">
                <a:latin typeface="Open Sans"/>
                <a:cs typeface="Open Sans"/>
              </a:rPr>
              <a:t>a</a:t>
            </a:r>
            <a:r>
              <a:rPr sz="1900" spc="-15" dirty="0">
                <a:latin typeface="Open Sans"/>
                <a:cs typeface="Open Sans"/>
              </a:rPr>
              <a:t>d</a:t>
            </a:r>
            <a:r>
              <a:rPr sz="1900" dirty="0">
                <a:latin typeface="Open Sans"/>
                <a:cs typeface="Open Sans"/>
              </a:rPr>
              <a:t> </a:t>
            </a:r>
            <a:r>
              <a:rPr sz="1900" spc="-20" dirty="0">
                <a:latin typeface="Open Sans"/>
                <a:cs typeface="Open Sans"/>
              </a:rPr>
              <a:t>mo</a:t>
            </a:r>
            <a:r>
              <a:rPr sz="1900" spc="-50" dirty="0">
                <a:latin typeface="Open Sans"/>
                <a:cs typeface="Open Sans"/>
              </a:rPr>
              <a:t>r</a:t>
            </a:r>
            <a:r>
              <a:rPr sz="1900" spc="-15" dirty="0">
                <a:latin typeface="Open Sans"/>
                <a:cs typeface="Open Sans"/>
              </a:rPr>
              <a:t>e</a:t>
            </a:r>
            <a:r>
              <a:rPr sz="1900" spc="-5" dirty="0">
                <a:latin typeface="Open Sans"/>
                <a:cs typeface="Open Sans"/>
              </a:rPr>
              <a:t> f</a:t>
            </a:r>
            <a:r>
              <a:rPr sz="1900" spc="-55" dirty="0">
                <a:latin typeface="Open Sans"/>
                <a:cs typeface="Open Sans"/>
              </a:rPr>
              <a:t>r</a:t>
            </a:r>
            <a:r>
              <a:rPr sz="1900" spc="-10" dirty="0">
                <a:latin typeface="Open Sans"/>
                <a:cs typeface="Open Sans"/>
              </a:rPr>
              <a:t>e</a:t>
            </a:r>
            <a:r>
              <a:rPr sz="1900" spc="-15" dirty="0">
                <a:latin typeface="Open Sans"/>
                <a:cs typeface="Open Sans"/>
              </a:rPr>
              <a:t>qu</a:t>
            </a:r>
            <a:r>
              <a:rPr sz="1900" spc="-10" dirty="0">
                <a:latin typeface="Open Sans"/>
                <a:cs typeface="Open Sans"/>
              </a:rPr>
              <a:t>e</a:t>
            </a:r>
            <a:r>
              <a:rPr sz="1900" spc="-15" dirty="0">
                <a:latin typeface="Open Sans"/>
                <a:cs typeface="Open Sans"/>
              </a:rPr>
              <a:t>n</a:t>
            </a:r>
            <a:r>
              <a:rPr sz="1900" spc="-5" dirty="0">
                <a:latin typeface="Open Sans"/>
                <a:cs typeface="Open Sans"/>
              </a:rPr>
              <a:t>t</a:t>
            </a:r>
            <a:r>
              <a:rPr sz="1900" spc="-10" dirty="0">
                <a:latin typeface="Open Sans"/>
                <a:cs typeface="Open Sans"/>
              </a:rPr>
              <a:t>ly</a:t>
            </a:r>
            <a:r>
              <a:rPr sz="1900" spc="-5" dirty="0">
                <a:latin typeface="Open Sans"/>
                <a:cs typeface="Open Sans"/>
              </a:rPr>
              <a:t> </a:t>
            </a:r>
            <a:r>
              <a:rPr sz="1900" spc="-10" dirty="0">
                <a:latin typeface="Open Sans"/>
                <a:cs typeface="Open Sans"/>
              </a:rPr>
              <a:t>with their</a:t>
            </a:r>
            <a:r>
              <a:rPr sz="1900" spc="-5" dirty="0">
                <a:latin typeface="Open Sans"/>
                <a:cs typeface="Open Sans"/>
              </a:rPr>
              <a:t> </a:t>
            </a:r>
            <a:r>
              <a:rPr sz="1900" spc="-20" dirty="0">
                <a:latin typeface="Open Sans"/>
                <a:cs typeface="Open Sans"/>
              </a:rPr>
              <a:t>ch</a:t>
            </a:r>
            <a:r>
              <a:rPr sz="1900" spc="-5" dirty="0">
                <a:latin typeface="Open Sans"/>
                <a:cs typeface="Open Sans"/>
              </a:rPr>
              <a:t>il</a:t>
            </a:r>
            <a:r>
              <a:rPr sz="1900" spc="-10" dirty="0">
                <a:latin typeface="Open Sans"/>
                <a:cs typeface="Open Sans"/>
              </a:rPr>
              <a:t>d</a:t>
            </a:r>
            <a:r>
              <a:rPr sz="1900" spc="-5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at</a:t>
            </a:r>
            <a:r>
              <a:rPr sz="1900" spc="-10" dirty="0">
                <a:latin typeface="Open Sans"/>
                <a:cs typeface="Open Sans"/>
              </a:rPr>
              <a:t> </a:t>
            </a:r>
            <a:r>
              <a:rPr sz="1900" spc="-15" dirty="0">
                <a:latin typeface="Open Sans"/>
                <a:cs typeface="Open Sans"/>
              </a:rPr>
              <a:t>hom</a:t>
            </a:r>
            <a:r>
              <a:rPr sz="1900" spc="-10" dirty="0">
                <a:latin typeface="Open Sans"/>
                <a:cs typeface="Open Sans"/>
              </a:rPr>
              <a:t>e?</a:t>
            </a:r>
            <a:endParaRPr sz="1900">
              <a:latin typeface="Open Sans"/>
              <a:cs typeface="Open Sans"/>
            </a:endParaRPr>
          </a:p>
          <a:p>
            <a:pPr>
              <a:lnSpc>
                <a:spcPct val="100000"/>
              </a:lnSpc>
              <a:spcBef>
                <a:spcPts val="33"/>
              </a:spcBef>
              <a:buClr>
                <a:srgbClr val="5D7975"/>
              </a:buClr>
              <a:buFont typeface="Wingdings"/>
              <a:buChar char=""/>
            </a:pPr>
            <a:endParaRPr sz="2350">
              <a:latin typeface="Times New Roman"/>
              <a:cs typeface="Times New Roman"/>
            </a:endParaRPr>
          </a:p>
          <a:p>
            <a:pPr marL="355600" marR="288290" indent="-342900">
              <a:lnSpc>
                <a:spcPct val="80000"/>
              </a:lnSpc>
              <a:buClr>
                <a:srgbClr val="5D7975"/>
              </a:buClr>
              <a:buFont typeface="Wingdings"/>
              <a:buChar char=""/>
              <a:tabLst>
                <a:tab pos="355600" algn="l"/>
              </a:tabLst>
            </a:pPr>
            <a:r>
              <a:rPr sz="1900" spc="-15" dirty="0">
                <a:latin typeface="Open Sans"/>
                <a:cs typeface="Open Sans"/>
              </a:rPr>
              <a:t>What</a:t>
            </a:r>
            <a:r>
              <a:rPr sz="1900" spc="15" dirty="0">
                <a:latin typeface="Open Sans"/>
                <a:cs typeface="Open Sans"/>
              </a:rPr>
              <a:t> </a:t>
            </a:r>
            <a:r>
              <a:rPr sz="1900" spc="-10" dirty="0">
                <a:latin typeface="Open Sans"/>
                <a:cs typeface="Open Sans"/>
              </a:rPr>
              <a:t>kinds</a:t>
            </a:r>
            <a:r>
              <a:rPr sz="1900" spc="-5" dirty="0">
                <a:latin typeface="Open Sans"/>
                <a:cs typeface="Open Sans"/>
              </a:rPr>
              <a:t> </a:t>
            </a:r>
            <a:r>
              <a:rPr sz="1900" spc="-10" dirty="0">
                <a:latin typeface="Open Sans"/>
                <a:cs typeface="Open Sans"/>
              </a:rPr>
              <a:t>of</a:t>
            </a:r>
            <a:r>
              <a:rPr sz="1900" spc="10" dirty="0">
                <a:latin typeface="Open Sans"/>
                <a:cs typeface="Open Sans"/>
              </a:rPr>
              <a:t> </a:t>
            </a:r>
            <a:r>
              <a:rPr sz="1900" spc="-15" dirty="0">
                <a:latin typeface="Open Sans"/>
                <a:cs typeface="Open Sans"/>
              </a:rPr>
              <a:t>ac</a:t>
            </a:r>
            <a:r>
              <a:rPr sz="1900" spc="-5" dirty="0">
                <a:latin typeface="Open Sans"/>
                <a:cs typeface="Open Sans"/>
              </a:rPr>
              <a:t>t</a:t>
            </a:r>
            <a:r>
              <a:rPr sz="1900" spc="-10" dirty="0">
                <a:latin typeface="Open Sans"/>
                <a:cs typeface="Open Sans"/>
              </a:rPr>
              <a:t>ivit</a:t>
            </a:r>
            <a:r>
              <a:rPr sz="1900" dirty="0">
                <a:latin typeface="Open Sans"/>
                <a:cs typeface="Open Sans"/>
              </a:rPr>
              <a:t>i</a:t>
            </a:r>
            <a:r>
              <a:rPr sz="1900" spc="-10" dirty="0">
                <a:latin typeface="Open Sans"/>
                <a:cs typeface="Open Sans"/>
              </a:rPr>
              <a:t>es</a:t>
            </a:r>
            <a:r>
              <a:rPr sz="1900" spc="-5" dirty="0">
                <a:latin typeface="Open Sans"/>
                <a:cs typeface="Open Sans"/>
              </a:rPr>
              <a:t> </a:t>
            </a:r>
            <a:r>
              <a:rPr sz="1900" spc="-15" dirty="0">
                <a:latin typeface="Open Sans"/>
                <a:cs typeface="Open Sans"/>
              </a:rPr>
              <a:t>could</a:t>
            </a:r>
            <a:r>
              <a:rPr sz="1900" spc="-10" dirty="0">
                <a:latin typeface="Open Sans"/>
                <a:cs typeface="Open Sans"/>
              </a:rPr>
              <a:t> </a:t>
            </a:r>
            <a:r>
              <a:rPr sz="1900" spc="-5" dirty="0">
                <a:latin typeface="Open Sans"/>
                <a:cs typeface="Open Sans"/>
              </a:rPr>
              <a:t>f</a:t>
            </a:r>
            <a:r>
              <a:rPr sz="1900" spc="-20" dirty="0">
                <a:latin typeface="Open Sans"/>
                <a:cs typeface="Open Sans"/>
              </a:rPr>
              <a:t>am</a:t>
            </a:r>
            <a:r>
              <a:rPr sz="1900" spc="-5" dirty="0">
                <a:latin typeface="Open Sans"/>
                <a:cs typeface="Open Sans"/>
              </a:rPr>
              <a:t>ili</a:t>
            </a:r>
            <a:r>
              <a:rPr sz="1900" spc="-10" dirty="0">
                <a:latin typeface="Open Sans"/>
                <a:cs typeface="Open Sans"/>
              </a:rPr>
              <a:t>es</a:t>
            </a:r>
            <a:r>
              <a:rPr sz="1900" spc="-5" dirty="0">
                <a:latin typeface="Open Sans"/>
                <a:cs typeface="Open Sans"/>
              </a:rPr>
              <a:t> </a:t>
            </a:r>
            <a:r>
              <a:rPr sz="1900" spc="-15" dirty="0">
                <a:latin typeface="Open Sans"/>
                <a:cs typeface="Open Sans"/>
              </a:rPr>
              <a:t>do</a:t>
            </a:r>
            <a:r>
              <a:rPr sz="1900" spc="-5" dirty="0">
                <a:latin typeface="Open Sans"/>
                <a:cs typeface="Open Sans"/>
              </a:rPr>
              <a:t> </a:t>
            </a:r>
            <a:r>
              <a:rPr sz="1900" spc="-20" dirty="0">
                <a:latin typeface="Open Sans"/>
                <a:cs typeface="Open Sans"/>
              </a:rPr>
              <a:t>a</a:t>
            </a:r>
            <a:r>
              <a:rPr sz="1900" spc="-10" dirty="0">
                <a:latin typeface="Open Sans"/>
                <a:cs typeface="Open Sans"/>
              </a:rPr>
              <a:t>t</a:t>
            </a:r>
            <a:r>
              <a:rPr sz="1900" spc="-5" dirty="0">
                <a:latin typeface="Open Sans"/>
                <a:cs typeface="Open Sans"/>
              </a:rPr>
              <a:t> </a:t>
            </a:r>
            <a:r>
              <a:rPr sz="1900" spc="-15" dirty="0">
                <a:latin typeface="Open Sans"/>
                <a:cs typeface="Open Sans"/>
              </a:rPr>
              <a:t>home</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55" dirty="0">
                <a:latin typeface="Open Sans"/>
                <a:cs typeface="Open Sans"/>
              </a:rPr>
              <a:t>r</a:t>
            </a:r>
            <a:r>
              <a:rPr sz="1900" spc="-15" dirty="0">
                <a:latin typeface="Open Sans"/>
                <a:cs typeface="Open Sans"/>
              </a:rPr>
              <a:t>e</a:t>
            </a:r>
            <a:r>
              <a:rPr sz="1900" dirty="0">
                <a:latin typeface="Open Sans"/>
                <a:cs typeface="Open Sans"/>
              </a:rPr>
              <a:t>i</a:t>
            </a:r>
            <a:r>
              <a:rPr sz="1900" spc="-15" dirty="0">
                <a:latin typeface="Open Sans"/>
                <a:cs typeface="Open Sans"/>
              </a:rPr>
              <a:t>n</a:t>
            </a:r>
            <a:r>
              <a:rPr sz="1900" spc="-5" dirty="0">
                <a:latin typeface="Open Sans"/>
                <a:cs typeface="Open Sans"/>
              </a:rPr>
              <a:t>f</a:t>
            </a:r>
            <a:r>
              <a:rPr sz="1900" spc="-15" dirty="0">
                <a:latin typeface="Open Sans"/>
                <a:cs typeface="Open Sans"/>
              </a:rPr>
              <a:t>o</a:t>
            </a:r>
            <a:r>
              <a:rPr sz="1900" spc="-55" dirty="0">
                <a:latin typeface="Open Sans"/>
                <a:cs typeface="Open Sans"/>
              </a:rPr>
              <a:t>r</a:t>
            </a:r>
            <a:r>
              <a:rPr sz="1900" spc="-15" dirty="0">
                <a:latin typeface="Open Sans"/>
                <a:cs typeface="Open Sans"/>
              </a:rPr>
              <a:t>ce</a:t>
            </a:r>
            <a:r>
              <a:rPr sz="1900" spc="-5" dirty="0">
                <a:latin typeface="Open Sans"/>
                <a:cs typeface="Open Sans"/>
              </a:rPr>
              <a:t> </a:t>
            </a:r>
            <a:r>
              <a:rPr sz="1900" spc="-10" dirty="0">
                <a:latin typeface="Open Sans"/>
                <a:cs typeface="Open Sans"/>
              </a:rPr>
              <a:t>enduring unde</a:t>
            </a:r>
            <a:r>
              <a:rPr sz="1900" spc="-15" dirty="0">
                <a:latin typeface="Open Sans"/>
                <a:cs typeface="Open Sans"/>
              </a:rPr>
              <a:t>rsta</a:t>
            </a:r>
            <a:r>
              <a:rPr sz="1900" spc="-10" dirty="0">
                <a:latin typeface="Open Sans"/>
                <a:cs typeface="Open Sans"/>
              </a:rPr>
              <a:t>n</a:t>
            </a:r>
            <a:r>
              <a:rPr sz="1900" spc="-15" dirty="0">
                <a:latin typeface="Open Sans"/>
                <a:cs typeface="Open Sans"/>
              </a:rPr>
              <a:t>d</a:t>
            </a:r>
            <a:r>
              <a:rPr sz="1900" dirty="0">
                <a:latin typeface="Open Sans"/>
                <a:cs typeface="Open Sans"/>
              </a:rPr>
              <a:t>i</a:t>
            </a:r>
            <a:r>
              <a:rPr sz="1900" spc="-15" dirty="0">
                <a:latin typeface="Open Sans"/>
                <a:cs typeface="Open Sans"/>
              </a:rPr>
              <a:t>n</a:t>
            </a:r>
            <a:r>
              <a:rPr sz="1900" spc="-10" dirty="0">
                <a:latin typeface="Open Sans"/>
                <a:cs typeface="Open Sans"/>
              </a:rPr>
              <a:t>gs</a:t>
            </a:r>
            <a:r>
              <a:rPr sz="1900" spc="5" dirty="0">
                <a:latin typeface="Open Sans"/>
                <a:cs typeface="Open Sans"/>
              </a:rPr>
              <a:t> </a:t>
            </a:r>
            <a:r>
              <a:rPr sz="1900" spc="-5" dirty="0">
                <a:latin typeface="Open Sans"/>
                <a:cs typeface="Open Sans"/>
              </a:rPr>
              <a:t>y</a:t>
            </a:r>
            <a:r>
              <a:rPr sz="1900" spc="-15" dirty="0">
                <a:latin typeface="Open Sans"/>
                <a:cs typeface="Open Sans"/>
              </a:rPr>
              <a:t>ou</a:t>
            </a:r>
            <a:r>
              <a:rPr sz="1900" spc="-5" dirty="0">
                <a:latin typeface="Open Sans"/>
                <a:cs typeface="Open Sans"/>
              </a:rPr>
              <a:t> </a:t>
            </a:r>
            <a:r>
              <a:rPr sz="1900" spc="-20" dirty="0">
                <a:latin typeface="Open Sans"/>
                <a:cs typeface="Open Sans"/>
              </a:rPr>
              <a:t>a</a:t>
            </a:r>
            <a:r>
              <a:rPr sz="1900" spc="-45" dirty="0">
                <a:latin typeface="Open Sans"/>
                <a:cs typeface="Open Sans"/>
              </a:rPr>
              <a:t>r</a:t>
            </a:r>
            <a:r>
              <a:rPr sz="1900" spc="-15" dirty="0">
                <a:latin typeface="Open Sans"/>
                <a:cs typeface="Open Sans"/>
              </a:rPr>
              <a:t>e</a:t>
            </a:r>
            <a:r>
              <a:rPr sz="1900" spc="-10" dirty="0">
                <a:latin typeface="Open Sans"/>
                <a:cs typeface="Open Sans"/>
              </a:rPr>
              <a:t> stud</a:t>
            </a:r>
            <a:r>
              <a:rPr sz="1900" spc="-5" dirty="0">
                <a:latin typeface="Open Sans"/>
                <a:cs typeface="Open Sans"/>
              </a:rPr>
              <a:t>y</a:t>
            </a:r>
            <a:r>
              <a:rPr sz="1900" spc="-10" dirty="0">
                <a:latin typeface="Open Sans"/>
                <a:cs typeface="Open Sans"/>
              </a:rPr>
              <a:t>in</a:t>
            </a:r>
            <a:r>
              <a:rPr sz="1900" spc="-5" dirty="0">
                <a:latin typeface="Open Sans"/>
                <a:cs typeface="Open Sans"/>
              </a:rPr>
              <a:t>g</a:t>
            </a:r>
            <a:r>
              <a:rPr sz="1900" spc="-10" dirty="0">
                <a:latin typeface="Open Sans"/>
                <a:cs typeface="Open Sans"/>
              </a:rPr>
              <a:t>?</a:t>
            </a:r>
            <a:endParaRPr sz="1900">
              <a:latin typeface="Open Sans"/>
              <a:cs typeface="Open Sans"/>
            </a:endParaRPr>
          </a:p>
          <a:p>
            <a:pPr>
              <a:lnSpc>
                <a:spcPct val="100000"/>
              </a:lnSpc>
              <a:spcBef>
                <a:spcPts val="33"/>
              </a:spcBef>
              <a:buClr>
                <a:srgbClr val="5D7975"/>
              </a:buClr>
              <a:buFont typeface="Wingdings"/>
              <a:buChar char=""/>
            </a:pPr>
            <a:endParaRPr sz="2350">
              <a:latin typeface="Times New Roman"/>
              <a:cs typeface="Times New Roman"/>
            </a:endParaRPr>
          </a:p>
          <a:p>
            <a:pPr marL="355600" marR="112395" indent="-342900">
              <a:lnSpc>
                <a:spcPct val="80000"/>
              </a:lnSpc>
              <a:buClr>
                <a:srgbClr val="5D7975"/>
              </a:buClr>
              <a:buFont typeface="Wingdings"/>
              <a:buChar char=""/>
              <a:tabLst>
                <a:tab pos="355600" algn="l"/>
              </a:tabLst>
            </a:pPr>
            <a:r>
              <a:rPr sz="1900" spc="-15" dirty="0">
                <a:latin typeface="Open Sans"/>
                <a:cs typeface="Open Sans"/>
              </a:rPr>
              <a:t>S</a:t>
            </a:r>
            <a:r>
              <a:rPr sz="1900" spc="-10" dirty="0">
                <a:latin typeface="Open Sans"/>
                <a:cs typeface="Open Sans"/>
              </a:rPr>
              <a:t>h</a:t>
            </a:r>
            <a:r>
              <a:rPr sz="1900" spc="-20" dirty="0">
                <a:latin typeface="Open Sans"/>
                <a:cs typeface="Open Sans"/>
              </a:rPr>
              <a:t>a</a:t>
            </a:r>
            <a:r>
              <a:rPr sz="1900" spc="-45" dirty="0">
                <a:latin typeface="Open Sans"/>
                <a:cs typeface="Open Sans"/>
              </a:rPr>
              <a:t>r</a:t>
            </a:r>
            <a:r>
              <a:rPr sz="1900" spc="-15" dirty="0">
                <a:latin typeface="Open Sans"/>
                <a:cs typeface="Open Sans"/>
              </a:rPr>
              <a:t>e</a:t>
            </a:r>
            <a:r>
              <a:rPr sz="1900" spc="-10" dirty="0">
                <a:latin typeface="Open Sans"/>
                <a:cs typeface="Open Sans"/>
              </a:rPr>
              <a:t> </a:t>
            </a:r>
            <a:r>
              <a:rPr sz="1900" spc="-5" dirty="0">
                <a:latin typeface="Open Sans"/>
                <a:cs typeface="Open Sans"/>
              </a:rPr>
              <a:t>y</a:t>
            </a:r>
            <a:r>
              <a:rPr sz="1900" spc="-15" dirty="0">
                <a:latin typeface="Open Sans"/>
                <a:cs typeface="Open Sans"/>
              </a:rPr>
              <a:t>our</a:t>
            </a:r>
            <a:r>
              <a:rPr sz="1900" spc="15" dirty="0">
                <a:latin typeface="Open Sans"/>
                <a:cs typeface="Open Sans"/>
              </a:rPr>
              <a:t> </a:t>
            </a:r>
            <a:r>
              <a:rPr sz="1900" spc="-15" dirty="0">
                <a:latin typeface="Open Sans"/>
                <a:cs typeface="Open Sans"/>
              </a:rPr>
              <a:t>p</a:t>
            </a:r>
            <a:r>
              <a:rPr sz="1900" dirty="0">
                <a:latin typeface="Open Sans"/>
                <a:cs typeface="Open Sans"/>
              </a:rPr>
              <a:t>l</a:t>
            </a:r>
            <a:r>
              <a:rPr sz="1900" spc="-20" dirty="0">
                <a:latin typeface="Open Sans"/>
                <a:cs typeface="Open Sans"/>
              </a:rPr>
              <a:t>a</a:t>
            </a:r>
            <a:r>
              <a:rPr sz="1900" spc="-15" dirty="0">
                <a:latin typeface="Open Sans"/>
                <a:cs typeface="Open Sans"/>
              </a:rPr>
              <a:t>n</a:t>
            </a:r>
            <a:r>
              <a:rPr sz="1900" spc="-10" dirty="0">
                <a:latin typeface="Open Sans"/>
                <a:cs typeface="Open Sans"/>
              </a:rPr>
              <a:t> with </a:t>
            </a:r>
            <a:r>
              <a:rPr sz="1900" spc="-5" dirty="0">
                <a:latin typeface="Open Sans"/>
                <a:cs typeface="Open Sans"/>
              </a:rPr>
              <a:t>y</a:t>
            </a:r>
            <a:r>
              <a:rPr sz="1900" spc="-15" dirty="0">
                <a:latin typeface="Open Sans"/>
                <a:cs typeface="Open Sans"/>
              </a:rPr>
              <a:t>our</a:t>
            </a:r>
            <a:r>
              <a:rPr sz="1900" spc="-10" dirty="0">
                <a:latin typeface="Open Sans"/>
                <a:cs typeface="Open Sans"/>
              </a:rPr>
              <a:t> di</a:t>
            </a:r>
            <a:r>
              <a:rPr sz="1900" spc="-50" dirty="0">
                <a:latin typeface="Open Sans"/>
                <a:cs typeface="Open Sans"/>
              </a:rPr>
              <a:t>r</a:t>
            </a:r>
            <a:r>
              <a:rPr sz="1900" spc="-10" dirty="0">
                <a:latin typeface="Open Sans"/>
                <a:cs typeface="Open Sans"/>
              </a:rPr>
              <a:t>ec</a:t>
            </a:r>
            <a:r>
              <a:rPr sz="1900" spc="-5" dirty="0">
                <a:latin typeface="Open Sans"/>
                <a:cs typeface="Open Sans"/>
              </a:rPr>
              <a:t>t</a:t>
            </a:r>
            <a:r>
              <a:rPr sz="1900" spc="-10" dirty="0">
                <a:latin typeface="Open Sans"/>
                <a:cs typeface="Open Sans"/>
              </a:rPr>
              <a:t>or</a:t>
            </a:r>
            <a:r>
              <a:rPr sz="1900" dirty="0">
                <a:latin typeface="Open Sans"/>
                <a:cs typeface="Open Sans"/>
              </a:rPr>
              <a:t> </a:t>
            </a:r>
            <a:r>
              <a:rPr sz="1900" spc="-10" dirty="0">
                <a:latin typeface="Open Sans"/>
                <a:cs typeface="Open Sans"/>
              </a:rPr>
              <a:t>or</a:t>
            </a:r>
            <a:r>
              <a:rPr sz="1900" dirty="0">
                <a:latin typeface="Open Sans"/>
                <a:cs typeface="Open Sans"/>
              </a:rPr>
              <a:t> </a:t>
            </a:r>
            <a:r>
              <a:rPr sz="1900" spc="-15" dirty="0">
                <a:latin typeface="Open Sans"/>
                <a:cs typeface="Open Sans"/>
              </a:rPr>
              <a:t>supervis</a:t>
            </a:r>
            <a:r>
              <a:rPr sz="1900" spc="-10" dirty="0">
                <a:latin typeface="Open Sans"/>
                <a:cs typeface="Open Sans"/>
              </a:rPr>
              <a:t>or</a:t>
            </a:r>
            <a:r>
              <a:rPr sz="1900" spc="25" dirty="0">
                <a:latin typeface="Open Sans"/>
                <a:cs typeface="Open Sans"/>
              </a:rPr>
              <a:t> </a:t>
            </a:r>
            <a:r>
              <a:rPr sz="1900" spc="-15" dirty="0">
                <a:latin typeface="Open Sans"/>
                <a:cs typeface="Open Sans"/>
              </a:rPr>
              <a:t>to</a:t>
            </a:r>
            <a:r>
              <a:rPr sz="1900" spc="-5" dirty="0">
                <a:latin typeface="Open Sans"/>
                <a:cs typeface="Open Sans"/>
              </a:rPr>
              <a:t> </a:t>
            </a:r>
            <a:r>
              <a:rPr sz="1900" spc="-15" dirty="0">
                <a:latin typeface="Open Sans"/>
                <a:cs typeface="Open Sans"/>
              </a:rPr>
              <a:t>be</a:t>
            </a:r>
            <a:r>
              <a:rPr sz="1900" spc="-10" dirty="0">
                <a:latin typeface="Open Sans"/>
                <a:cs typeface="Open Sans"/>
              </a:rPr>
              <a:t> incorpo</a:t>
            </a:r>
            <a:r>
              <a:rPr sz="1900" spc="-55" dirty="0">
                <a:latin typeface="Open Sans"/>
                <a:cs typeface="Open Sans"/>
              </a:rPr>
              <a:t>r</a:t>
            </a:r>
            <a:r>
              <a:rPr sz="1900" spc="-20" dirty="0">
                <a:latin typeface="Open Sans"/>
                <a:cs typeface="Open Sans"/>
              </a:rPr>
              <a:t>a</a:t>
            </a:r>
            <a:r>
              <a:rPr sz="1900" spc="-5" dirty="0">
                <a:latin typeface="Open Sans"/>
                <a:cs typeface="Open Sans"/>
              </a:rPr>
              <a:t>t</a:t>
            </a:r>
            <a:r>
              <a:rPr sz="1900" spc="-10" dirty="0">
                <a:latin typeface="Open Sans"/>
                <a:cs typeface="Open Sans"/>
              </a:rPr>
              <a:t>e</a:t>
            </a:r>
            <a:r>
              <a:rPr sz="1900" spc="-15" dirty="0">
                <a:latin typeface="Open Sans"/>
                <a:cs typeface="Open Sans"/>
              </a:rPr>
              <a:t>d</a:t>
            </a:r>
            <a:r>
              <a:rPr sz="1900" spc="25" dirty="0">
                <a:latin typeface="Open Sans"/>
                <a:cs typeface="Open Sans"/>
              </a:rPr>
              <a:t> </a:t>
            </a:r>
            <a:r>
              <a:rPr sz="1900" spc="-10" dirty="0">
                <a:latin typeface="Open Sans"/>
                <a:cs typeface="Open Sans"/>
              </a:rPr>
              <a:t>in</a:t>
            </a:r>
            <a:r>
              <a:rPr sz="1900" spc="-5" dirty="0">
                <a:latin typeface="Open Sans"/>
                <a:cs typeface="Open Sans"/>
              </a:rPr>
              <a:t>t</a:t>
            </a:r>
            <a:r>
              <a:rPr sz="1900" spc="-15" dirty="0">
                <a:latin typeface="Open Sans"/>
                <a:cs typeface="Open Sans"/>
              </a:rPr>
              <a:t>o</a:t>
            </a:r>
            <a:r>
              <a:rPr sz="1900" spc="-5" dirty="0">
                <a:latin typeface="Open Sans"/>
                <a:cs typeface="Open Sans"/>
              </a:rPr>
              <a:t> </a:t>
            </a:r>
            <a:r>
              <a:rPr sz="1900" spc="-10" dirty="0">
                <a:latin typeface="Open Sans"/>
                <a:cs typeface="Open Sans"/>
              </a:rPr>
              <a:t>the </a:t>
            </a:r>
            <a:r>
              <a:rPr sz="1900" spc="-15" dirty="0">
                <a:latin typeface="Open Sans"/>
                <a:cs typeface="Open Sans"/>
              </a:rPr>
              <a:t>p</a:t>
            </a:r>
            <a:r>
              <a:rPr sz="1900" spc="-45" dirty="0">
                <a:latin typeface="Open Sans"/>
                <a:cs typeface="Open Sans"/>
              </a:rPr>
              <a:t>r</a:t>
            </a:r>
            <a:r>
              <a:rPr sz="1900" spc="-15" dirty="0">
                <a:latin typeface="Open Sans"/>
                <a:cs typeface="Open Sans"/>
              </a:rPr>
              <a:t>og</a:t>
            </a:r>
            <a:r>
              <a:rPr sz="1900" spc="-45" dirty="0">
                <a:latin typeface="Open Sans"/>
                <a:cs typeface="Open Sans"/>
              </a:rPr>
              <a:t>r</a:t>
            </a:r>
            <a:r>
              <a:rPr sz="1900" spc="-20" dirty="0">
                <a:latin typeface="Open Sans"/>
                <a:cs typeface="Open Sans"/>
              </a:rPr>
              <a:t>am</a:t>
            </a:r>
            <a:r>
              <a:rPr sz="1900" spc="-10" dirty="0">
                <a:latin typeface="Open Sans"/>
                <a:cs typeface="Open Sans"/>
              </a:rPr>
              <a:t> </a:t>
            </a:r>
            <a:r>
              <a:rPr sz="1900" spc="-15" dirty="0">
                <a:latin typeface="Open Sans"/>
                <a:cs typeface="Open Sans"/>
              </a:rPr>
              <a:t>docum</a:t>
            </a:r>
            <a:r>
              <a:rPr sz="1900" spc="-10" dirty="0">
                <a:latin typeface="Open Sans"/>
                <a:cs typeface="Open Sans"/>
              </a:rPr>
              <a:t>e</a:t>
            </a:r>
            <a:r>
              <a:rPr sz="1900" spc="-15" dirty="0">
                <a:latin typeface="Open Sans"/>
                <a:cs typeface="Open Sans"/>
              </a:rPr>
              <a:t>n</a:t>
            </a:r>
            <a:r>
              <a:rPr sz="1900" spc="-5" dirty="0">
                <a:latin typeface="Open Sans"/>
                <a:cs typeface="Open Sans"/>
              </a:rPr>
              <a:t>t</a:t>
            </a:r>
            <a:r>
              <a:rPr sz="1900" spc="-20" dirty="0">
                <a:latin typeface="Open Sans"/>
                <a:cs typeface="Open Sans"/>
              </a:rPr>
              <a:t>a</a:t>
            </a:r>
            <a:r>
              <a:rPr sz="1900" spc="-5" dirty="0">
                <a:latin typeface="Open Sans"/>
                <a:cs typeface="Open Sans"/>
              </a:rPr>
              <a:t>t</a:t>
            </a:r>
            <a:r>
              <a:rPr sz="1900" spc="-10" dirty="0">
                <a:latin typeface="Open Sans"/>
                <a:cs typeface="Open Sans"/>
              </a:rPr>
              <a:t>ion</a:t>
            </a:r>
            <a:r>
              <a:rPr sz="1900" spc="10" dirty="0">
                <a:latin typeface="Open Sans"/>
                <a:cs typeface="Open Sans"/>
              </a:rPr>
              <a:t> </a:t>
            </a:r>
            <a:r>
              <a:rPr sz="1900" spc="-10" dirty="0">
                <a:latin typeface="Open Sans"/>
                <a:cs typeface="Open Sans"/>
              </a:rPr>
              <a:t>of</a:t>
            </a:r>
            <a:r>
              <a:rPr sz="1900" dirty="0">
                <a:latin typeface="Open Sans"/>
                <a:cs typeface="Open Sans"/>
              </a:rPr>
              <a:t> </a:t>
            </a:r>
            <a:r>
              <a:rPr sz="1900" spc="-5" dirty="0">
                <a:latin typeface="Open Sans"/>
                <a:cs typeface="Open Sans"/>
              </a:rPr>
              <a:t>f</a:t>
            </a:r>
            <a:r>
              <a:rPr sz="1900" spc="-20" dirty="0">
                <a:latin typeface="Open Sans"/>
                <a:cs typeface="Open Sans"/>
              </a:rPr>
              <a:t>a</a:t>
            </a:r>
            <a:r>
              <a:rPr sz="1900" spc="-15" dirty="0">
                <a:latin typeface="Open Sans"/>
                <a:cs typeface="Open Sans"/>
              </a:rPr>
              <a:t>m</a:t>
            </a:r>
            <a:r>
              <a:rPr sz="1900" spc="-10" dirty="0">
                <a:latin typeface="Open Sans"/>
                <a:cs typeface="Open Sans"/>
              </a:rPr>
              <a:t>ily</a:t>
            </a:r>
            <a:r>
              <a:rPr sz="1900" spc="-5" dirty="0">
                <a:latin typeface="Open Sans"/>
                <a:cs typeface="Open Sans"/>
              </a:rPr>
              <a:t> </a:t>
            </a:r>
            <a:r>
              <a:rPr sz="1900" spc="-10" dirty="0">
                <a:latin typeface="Open Sans"/>
                <a:cs typeface="Open Sans"/>
              </a:rPr>
              <a:t>e</a:t>
            </a:r>
            <a:r>
              <a:rPr sz="1900" spc="-15" dirty="0">
                <a:latin typeface="Open Sans"/>
                <a:cs typeface="Open Sans"/>
              </a:rPr>
              <a:t>n</a:t>
            </a:r>
            <a:r>
              <a:rPr sz="1900" spc="-10" dirty="0">
                <a:latin typeface="Open Sans"/>
                <a:cs typeface="Open Sans"/>
              </a:rPr>
              <a:t>g</a:t>
            </a:r>
            <a:r>
              <a:rPr sz="1900" spc="-20" dirty="0">
                <a:latin typeface="Open Sans"/>
                <a:cs typeface="Open Sans"/>
              </a:rPr>
              <a:t>a</a:t>
            </a:r>
            <a:r>
              <a:rPr sz="1900" spc="-10" dirty="0">
                <a:latin typeface="Open Sans"/>
                <a:cs typeface="Open Sans"/>
              </a:rPr>
              <a:t>ge</a:t>
            </a:r>
            <a:r>
              <a:rPr sz="1900" spc="-25" dirty="0">
                <a:latin typeface="Open Sans"/>
                <a:cs typeface="Open Sans"/>
              </a:rPr>
              <a:t>m</a:t>
            </a:r>
            <a:r>
              <a:rPr sz="1900" spc="-10" dirty="0">
                <a:latin typeface="Open Sans"/>
                <a:cs typeface="Open Sans"/>
              </a:rPr>
              <a:t>ent</a:t>
            </a:r>
            <a:r>
              <a:rPr sz="1900" spc="-20" dirty="0">
                <a:latin typeface="Open Sans"/>
                <a:cs typeface="Open Sans"/>
              </a:rPr>
              <a:t> </a:t>
            </a:r>
            <a:r>
              <a:rPr sz="1900" spc="-10" dirty="0">
                <a:latin typeface="Open Sans"/>
                <a:cs typeface="Open Sans"/>
              </a:rPr>
              <a:t>with e</a:t>
            </a:r>
            <a:r>
              <a:rPr sz="1900" spc="-15" dirty="0">
                <a:latin typeface="Open Sans"/>
                <a:cs typeface="Open Sans"/>
              </a:rPr>
              <a:t>arl</a:t>
            </a:r>
            <a:r>
              <a:rPr sz="1900" spc="-10" dirty="0">
                <a:latin typeface="Open Sans"/>
                <a:cs typeface="Open Sans"/>
              </a:rPr>
              <a:t>y</a:t>
            </a:r>
            <a:r>
              <a:rPr sz="1900" spc="5" dirty="0">
                <a:latin typeface="Open Sans"/>
                <a:cs typeface="Open Sans"/>
              </a:rPr>
              <a:t> </a:t>
            </a:r>
            <a:r>
              <a:rPr sz="1900" spc="-5" dirty="0">
                <a:latin typeface="Open Sans"/>
                <a:cs typeface="Open Sans"/>
              </a:rPr>
              <a:t>l</a:t>
            </a:r>
            <a:r>
              <a:rPr sz="1900" dirty="0">
                <a:latin typeface="Open Sans"/>
                <a:cs typeface="Open Sans"/>
              </a:rPr>
              <a:t>i</a:t>
            </a:r>
            <a:r>
              <a:rPr sz="1900" spc="-10" dirty="0">
                <a:latin typeface="Open Sans"/>
                <a:cs typeface="Open Sans"/>
              </a:rPr>
              <a:t>te</a:t>
            </a:r>
            <a:r>
              <a:rPr sz="1900" spc="-55" dirty="0">
                <a:latin typeface="Open Sans"/>
                <a:cs typeface="Open Sans"/>
              </a:rPr>
              <a:t>r</a:t>
            </a:r>
            <a:r>
              <a:rPr sz="1900" spc="-15" dirty="0">
                <a:latin typeface="Open Sans"/>
                <a:cs typeface="Open Sans"/>
              </a:rPr>
              <a:t>acy ac</a:t>
            </a:r>
            <a:r>
              <a:rPr sz="1900" spc="-5" dirty="0">
                <a:latin typeface="Open Sans"/>
                <a:cs typeface="Open Sans"/>
              </a:rPr>
              <a:t>t</a:t>
            </a:r>
            <a:r>
              <a:rPr sz="1900" spc="-10" dirty="0">
                <a:latin typeface="Open Sans"/>
                <a:cs typeface="Open Sans"/>
              </a:rPr>
              <a:t>ivit</a:t>
            </a:r>
            <a:r>
              <a:rPr sz="1900" dirty="0">
                <a:latin typeface="Open Sans"/>
                <a:cs typeface="Open Sans"/>
              </a:rPr>
              <a:t>i</a:t>
            </a:r>
            <a:r>
              <a:rPr sz="1900" spc="-10" dirty="0">
                <a:latin typeface="Open Sans"/>
                <a:cs typeface="Open Sans"/>
              </a:rPr>
              <a:t>es.</a:t>
            </a:r>
            <a:endParaRPr sz="1900">
              <a:latin typeface="Open Sans"/>
              <a:cs typeface="Open Sans"/>
            </a:endParaRPr>
          </a:p>
        </p:txBody>
      </p:sp>
      <p:sp>
        <p:nvSpPr>
          <p:cNvPr id="3" name="object 3"/>
          <p:cNvSpPr/>
          <p:nvPr/>
        </p:nvSpPr>
        <p:spPr>
          <a:xfrm>
            <a:off x="472440" y="420877"/>
            <a:ext cx="717854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207508" y="1328927"/>
            <a:ext cx="3047999" cy="210007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207508" y="3566159"/>
            <a:ext cx="3047999" cy="2031491"/>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spc="-5" dirty="0"/>
              <a:t>Re</a:t>
            </a:r>
            <a:r>
              <a:rPr spc="-10" dirty="0"/>
              <a:t>s</a:t>
            </a:r>
            <a:r>
              <a:rPr spc="-5" dirty="0"/>
              <a:t>ou</a:t>
            </a:r>
            <a:r>
              <a:rPr spc="-50" dirty="0"/>
              <a:t>r</a:t>
            </a:r>
            <a:r>
              <a:rPr spc="-5" dirty="0"/>
              <a:t>ces:</a:t>
            </a:r>
          </a:p>
        </p:txBody>
      </p:sp>
      <p:sp>
        <p:nvSpPr>
          <p:cNvPr id="3" name="object 3"/>
          <p:cNvSpPr txBox="1"/>
          <p:nvPr/>
        </p:nvSpPr>
        <p:spPr>
          <a:xfrm>
            <a:off x="383540" y="1797221"/>
            <a:ext cx="8212455" cy="3576954"/>
          </a:xfrm>
          <a:prstGeom prst="rect">
            <a:avLst/>
          </a:prstGeom>
        </p:spPr>
        <p:txBody>
          <a:bodyPr vert="horz" wrap="square" lIns="0" tIns="0" rIns="0" bIns="0" rtlCol="0">
            <a:spAutoFit/>
          </a:bodyPr>
          <a:lstStyle/>
          <a:p>
            <a:pPr marL="12700">
              <a:lnSpc>
                <a:spcPct val="100000"/>
              </a:lnSpc>
            </a:pPr>
            <a:r>
              <a:rPr sz="1800" spc="-10" dirty="0">
                <a:latin typeface="Open Sans"/>
                <a:cs typeface="Open Sans"/>
              </a:rPr>
              <a:t>M</a:t>
            </a:r>
            <a:r>
              <a:rPr sz="1800" dirty="0">
                <a:latin typeface="Open Sans"/>
                <a:cs typeface="Open Sans"/>
              </a:rPr>
              <a:t>odule</a:t>
            </a:r>
            <a:r>
              <a:rPr sz="1800" spc="-15" dirty="0">
                <a:latin typeface="Open Sans"/>
                <a:cs typeface="Open Sans"/>
              </a:rPr>
              <a:t> </a:t>
            </a:r>
            <a:r>
              <a:rPr sz="1800" dirty="0">
                <a:latin typeface="Open Sans"/>
                <a:cs typeface="Open Sans"/>
              </a:rPr>
              <a:t>6</a:t>
            </a:r>
            <a:r>
              <a:rPr sz="1800" spc="-10" dirty="0">
                <a:latin typeface="Open Sans"/>
                <a:cs typeface="Open Sans"/>
              </a:rPr>
              <a:t> </a:t>
            </a:r>
            <a:r>
              <a:rPr sz="1800" dirty="0">
                <a:latin typeface="Open Sans"/>
                <a:cs typeface="Open Sans"/>
              </a:rPr>
              <a:t>Le</a:t>
            </a:r>
            <a:r>
              <a:rPr sz="1800" spc="-10" dirty="0">
                <a:latin typeface="Open Sans"/>
                <a:cs typeface="Open Sans"/>
              </a:rPr>
              <a:t>a</a:t>
            </a:r>
            <a:r>
              <a:rPr sz="1800" spc="-5" dirty="0">
                <a:latin typeface="Open Sans"/>
                <a:cs typeface="Open Sans"/>
              </a:rPr>
              <a:t>rn</a:t>
            </a:r>
            <a:r>
              <a:rPr sz="1800" dirty="0">
                <a:latin typeface="Open Sans"/>
                <a:cs typeface="Open Sans"/>
              </a:rPr>
              <a:t>ing</a:t>
            </a:r>
            <a:r>
              <a:rPr sz="1800" spc="-10" dirty="0">
                <a:latin typeface="Open Sans"/>
                <a:cs typeface="Open Sans"/>
              </a:rPr>
              <a:t> </a:t>
            </a:r>
            <a:r>
              <a:rPr sz="1800" dirty="0">
                <a:latin typeface="Open Sans"/>
                <a:cs typeface="Open Sans"/>
              </a:rPr>
              <a:t>G</a:t>
            </a:r>
            <a:r>
              <a:rPr sz="1800" spc="-10" dirty="0">
                <a:latin typeface="Open Sans"/>
                <a:cs typeface="Open Sans"/>
              </a:rPr>
              <a:t>u</a:t>
            </a:r>
            <a:r>
              <a:rPr sz="1800" dirty="0">
                <a:latin typeface="Open Sans"/>
                <a:cs typeface="Open Sans"/>
              </a:rPr>
              <a:t>ide</a:t>
            </a:r>
            <a:endParaRPr sz="1800">
              <a:latin typeface="Open Sans"/>
              <a:cs typeface="Open Sans"/>
            </a:endParaRPr>
          </a:p>
          <a:p>
            <a:pPr marL="12700" marR="1158240">
              <a:lnSpc>
                <a:spcPct val="100000"/>
              </a:lnSpc>
              <a:spcBef>
                <a:spcPts val="434"/>
              </a:spcBef>
            </a:pPr>
            <a:r>
              <a:rPr sz="1800" dirty="0">
                <a:latin typeface="Open Sans"/>
                <a:cs typeface="Open Sans"/>
              </a:rPr>
              <a:t>Video</a:t>
            </a:r>
            <a:r>
              <a:rPr sz="1800" spc="-15" dirty="0">
                <a:latin typeface="Open Sans"/>
                <a:cs typeface="Open Sans"/>
              </a:rPr>
              <a:t> </a:t>
            </a:r>
            <a:r>
              <a:rPr sz="1800" dirty="0">
                <a:latin typeface="Open Sans"/>
                <a:cs typeface="Open Sans"/>
              </a:rPr>
              <a:t>link:</a:t>
            </a:r>
            <a:r>
              <a:rPr sz="1800" spc="-20" dirty="0">
                <a:latin typeface="Open Sans"/>
                <a:cs typeface="Open Sans"/>
              </a:rPr>
              <a:t> </a:t>
            </a:r>
            <a:r>
              <a:rPr sz="1800" dirty="0">
                <a:latin typeface="Open Sans"/>
                <a:cs typeface="Open Sans"/>
              </a:rPr>
              <a:t>“E</a:t>
            </a:r>
            <a:r>
              <a:rPr sz="1800" spc="-10" dirty="0">
                <a:latin typeface="Open Sans"/>
                <a:cs typeface="Open Sans"/>
              </a:rPr>
              <a:t>a</a:t>
            </a:r>
            <a:r>
              <a:rPr sz="1800" dirty="0">
                <a:latin typeface="Open Sans"/>
                <a:cs typeface="Open Sans"/>
              </a:rPr>
              <a:t>rly Lite</a:t>
            </a:r>
            <a:r>
              <a:rPr sz="1800" spc="-40" dirty="0">
                <a:latin typeface="Open Sans"/>
                <a:cs typeface="Open Sans"/>
              </a:rPr>
              <a:t>r</a:t>
            </a:r>
            <a:r>
              <a:rPr sz="1800" dirty="0">
                <a:latin typeface="Open Sans"/>
                <a:cs typeface="Open Sans"/>
              </a:rPr>
              <a:t>a</a:t>
            </a:r>
            <a:r>
              <a:rPr sz="1800" spc="-10" dirty="0">
                <a:latin typeface="Open Sans"/>
                <a:cs typeface="Open Sans"/>
              </a:rPr>
              <a:t>c</a:t>
            </a:r>
            <a:r>
              <a:rPr sz="1800" dirty="0">
                <a:latin typeface="Open Sans"/>
                <a:cs typeface="Open Sans"/>
              </a:rPr>
              <a:t>y</a:t>
            </a:r>
            <a:r>
              <a:rPr sz="1800" spc="10" dirty="0">
                <a:latin typeface="Open Sans"/>
                <a:cs typeface="Open Sans"/>
              </a:rPr>
              <a:t> </a:t>
            </a:r>
            <a:r>
              <a:rPr sz="1800" spc="-10" dirty="0">
                <a:latin typeface="Open Sans"/>
                <a:cs typeface="Open Sans"/>
              </a:rPr>
              <a:t>M</a:t>
            </a:r>
            <a:r>
              <a:rPr sz="1800" dirty="0">
                <a:latin typeface="Open Sans"/>
                <a:cs typeface="Open Sans"/>
              </a:rPr>
              <a:t>att</a:t>
            </a:r>
            <a:r>
              <a:rPr sz="1800" spc="-10" dirty="0">
                <a:latin typeface="Open Sans"/>
                <a:cs typeface="Open Sans"/>
              </a:rPr>
              <a:t>e</a:t>
            </a:r>
            <a:r>
              <a:rPr sz="1800" dirty="0">
                <a:latin typeface="Open Sans"/>
                <a:cs typeface="Open Sans"/>
              </a:rPr>
              <a:t>rs”</a:t>
            </a:r>
            <a:r>
              <a:rPr sz="1800" spc="5" dirty="0">
                <a:latin typeface="Open Sans"/>
                <a:cs typeface="Open Sans"/>
              </a:rPr>
              <a:t> </a:t>
            </a:r>
            <a:r>
              <a:rPr sz="1800" dirty="0">
                <a:latin typeface="Open Sans"/>
                <a:cs typeface="Open Sans"/>
              </a:rPr>
              <a:t>f</a:t>
            </a:r>
            <a:r>
              <a:rPr sz="1800" spc="-40" dirty="0">
                <a:latin typeface="Open Sans"/>
                <a:cs typeface="Open Sans"/>
              </a:rPr>
              <a:t>r</a:t>
            </a:r>
            <a:r>
              <a:rPr sz="1800" dirty="0">
                <a:latin typeface="Open Sans"/>
                <a:cs typeface="Open Sans"/>
              </a:rPr>
              <a:t>om</a:t>
            </a:r>
            <a:r>
              <a:rPr sz="1800" spc="5" dirty="0">
                <a:latin typeface="Open Sans"/>
                <a:cs typeface="Open Sans"/>
              </a:rPr>
              <a:t> </a:t>
            </a:r>
            <a:r>
              <a:rPr sz="1800" dirty="0">
                <a:latin typeface="Open Sans"/>
                <a:cs typeface="Open Sans"/>
              </a:rPr>
              <a:t>Read</a:t>
            </a:r>
            <a:r>
              <a:rPr sz="1800" spc="-15" dirty="0">
                <a:latin typeface="Open Sans"/>
                <a:cs typeface="Open Sans"/>
              </a:rPr>
              <a:t> </a:t>
            </a:r>
            <a:r>
              <a:rPr sz="1800" dirty="0">
                <a:latin typeface="Open Sans"/>
                <a:cs typeface="Open Sans"/>
              </a:rPr>
              <a:t>to</a:t>
            </a:r>
            <a:r>
              <a:rPr sz="1800" spc="-10" dirty="0">
                <a:latin typeface="Open Sans"/>
                <a:cs typeface="Open Sans"/>
              </a:rPr>
              <a:t> </a:t>
            </a:r>
            <a:r>
              <a:rPr sz="1800" dirty="0">
                <a:latin typeface="Open Sans"/>
                <a:cs typeface="Open Sans"/>
              </a:rPr>
              <a:t>be Ready web</a:t>
            </a:r>
            <a:r>
              <a:rPr sz="1800" spc="5" dirty="0">
                <a:latin typeface="Open Sans"/>
                <a:cs typeface="Open Sans"/>
              </a:rPr>
              <a:t>s</a:t>
            </a:r>
            <a:r>
              <a:rPr sz="1800" dirty="0">
                <a:latin typeface="Open Sans"/>
                <a:cs typeface="Open Sans"/>
              </a:rPr>
              <a:t>ite: </a:t>
            </a:r>
            <a:r>
              <a:rPr sz="1800" u="sng" spc="-10" dirty="0">
                <a:solidFill>
                  <a:srgbClr val="0000FF"/>
                </a:solidFill>
                <a:latin typeface="Open Sans"/>
                <a:cs typeface="Open Sans"/>
                <a:hlinkClick r:id="rId3"/>
              </a:rPr>
              <a:t>https</a:t>
            </a:r>
            <a:r>
              <a:rPr sz="1800" u="sng" spc="-5" dirty="0">
                <a:solidFill>
                  <a:srgbClr val="0000FF"/>
                </a:solidFill>
                <a:latin typeface="Open Sans"/>
                <a:cs typeface="Open Sans"/>
                <a:hlinkClick r:id="rId3"/>
              </a:rPr>
              <a:t>://w</a:t>
            </a:r>
            <a:r>
              <a:rPr sz="1800" u="sng" spc="5" dirty="0">
                <a:solidFill>
                  <a:srgbClr val="0000FF"/>
                </a:solidFill>
                <a:latin typeface="Open Sans"/>
                <a:cs typeface="Open Sans"/>
                <a:hlinkClick r:id="rId3"/>
              </a:rPr>
              <a:t>w</a:t>
            </a:r>
            <a:r>
              <a:rPr sz="1800" u="sng" spc="-85" dirty="0">
                <a:solidFill>
                  <a:srgbClr val="0000FF"/>
                </a:solidFill>
                <a:latin typeface="Open Sans"/>
                <a:cs typeface="Open Sans"/>
                <a:hlinkClick r:id="rId3"/>
              </a:rPr>
              <a:t>w</a:t>
            </a:r>
            <a:r>
              <a:rPr sz="1800" u="sng" spc="-5" dirty="0">
                <a:solidFill>
                  <a:srgbClr val="0000FF"/>
                </a:solidFill>
                <a:latin typeface="Open Sans"/>
                <a:cs typeface="Open Sans"/>
                <a:hlinkClick r:id="rId3"/>
              </a:rPr>
              <a:t>.</a:t>
            </a:r>
            <a:r>
              <a:rPr sz="1800" u="sng" dirty="0">
                <a:solidFill>
                  <a:srgbClr val="0000FF"/>
                </a:solidFill>
                <a:latin typeface="Open Sans"/>
                <a:cs typeface="Open Sans"/>
                <a:hlinkClick r:id="rId3"/>
              </a:rPr>
              <a:t>y</a:t>
            </a:r>
            <a:r>
              <a:rPr sz="1800" u="sng" spc="-10" dirty="0">
                <a:solidFill>
                  <a:srgbClr val="0000FF"/>
                </a:solidFill>
                <a:latin typeface="Open Sans"/>
                <a:cs typeface="Open Sans"/>
                <a:hlinkClick r:id="rId3"/>
              </a:rPr>
              <a:t>outube.co</a:t>
            </a:r>
            <a:r>
              <a:rPr sz="1800" u="sng" spc="-15" dirty="0">
                <a:solidFill>
                  <a:srgbClr val="0000FF"/>
                </a:solidFill>
                <a:latin typeface="Open Sans"/>
                <a:cs typeface="Open Sans"/>
                <a:hlinkClick r:id="rId3"/>
              </a:rPr>
              <a:t>m</a:t>
            </a:r>
            <a:r>
              <a:rPr sz="1800" u="sng" spc="-5" dirty="0">
                <a:solidFill>
                  <a:srgbClr val="0000FF"/>
                </a:solidFill>
                <a:latin typeface="Open Sans"/>
                <a:cs typeface="Open Sans"/>
                <a:hlinkClick r:id="rId3"/>
              </a:rPr>
              <a:t>/watc</a:t>
            </a:r>
            <a:r>
              <a:rPr sz="1800" u="sng" spc="-15" dirty="0">
                <a:solidFill>
                  <a:srgbClr val="0000FF"/>
                </a:solidFill>
                <a:latin typeface="Open Sans"/>
                <a:cs typeface="Open Sans"/>
                <a:hlinkClick r:id="rId3"/>
              </a:rPr>
              <a:t>h</a:t>
            </a:r>
            <a:r>
              <a:rPr sz="1800" u="sng" spc="-20" dirty="0">
                <a:solidFill>
                  <a:srgbClr val="0000FF"/>
                </a:solidFill>
                <a:latin typeface="Open Sans"/>
                <a:cs typeface="Open Sans"/>
                <a:hlinkClick r:id="rId3"/>
              </a:rPr>
              <a:t>?</a:t>
            </a:r>
            <a:r>
              <a:rPr sz="1800" u="sng" spc="-10" dirty="0">
                <a:solidFill>
                  <a:srgbClr val="0000FF"/>
                </a:solidFill>
                <a:latin typeface="Open Sans"/>
                <a:cs typeface="Open Sans"/>
                <a:hlinkClick r:id="rId3"/>
              </a:rPr>
              <a:t>v=60</a:t>
            </a:r>
            <a:r>
              <a:rPr sz="1800" u="sng" spc="-15" dirty="0">
                <a:solidFill>
                  <a:srgbClr val="0000FF"/>
                </a:solidFill>
                <a:latin typeface="Open Sans"/>
                <a:cs typeface="Open Sans"/>
                <a:hlinkClick r:id="rId3"/>
              </a:rPr>
              <a:t>J8</a:t>
            </a:r>
            <a:r>
              <a:rPr sz="1800" u="sng" spc="-25" dirty="0">
                <a:solidFill>
                  <a:srgbClr val="0000FF"/>
                </a:solidFill>
                <a:latin typeface="Open Sans"/>
                <a:cs typeface="Open Sans"/>
                <a:hlinkClick r:id="rId3"/>
              </a:rPr>
              <a:t>q</a:t>
            </a:r>
            <a:r>
              <a:rPr sz="1800" u="sng" spc="-5" dirty="0">
                <a:solidFill>
                  <a:srgbClr val="0000FF"/>
                </a:solidFill>
                <a:latin typeface="Open Sans"/>
                <a:cs typeface="Open Sans"/>
                <a:hlinkClick r:id="rId3"/>
              </a:rPr>
              <a:t>R</a:t>
            </a:r>
            <a:r>
              <a:rPr sz="1800" u="sng" spc="-10" dirty="0">
                <a:solidFill>
                  <a:srgbClr val="0000FF"/>
                </a:solidFill>
                <a:latin typeface="Open Sans"/>
                <a:cs typeface="Open Sans"/>
                <a:hlinkClick r:id="rId3"/>
              </a:rPr>
              <a:t>j</a:t>
            </a:r>
            <a:r>
              <a:rPr sz="1800" u="sng" spc="-5" dirty="0">
                <a:solidFill>
                  <a:srgbClr val="0000FF"/>
                </a:solidFill>
                <a:latin typeface="Open Sans"/>
                <a:cs typeface="Open Sans"/>
                <a:hlinkClick r:id="rId3"/>
              </a:rPr>
              <a:t>RPkE</a:t>
            </a:r>
            <a:endParaRPr sz="1800">
              <a:latin typeface="Open Sans"/>
              <a:cs typeface="Open Sans"/>
            </a:endParaRPr>
          </a:p>
          <a:p>
            <a:pPr marL="12700" marR="93980">
              <a:lnSpc>
                <a:spcPct val="100000"/>
              </a:lnSpc>
              <a:spcBef>
                <a:spcPts val="430"/>
              </a:spcBef>
            </a:pPr>
            <a:r>
              <a:rPr sz="1800" spc="-5" dirty="0">
                <a:latin typeface="Open Sans"/>
                <a:cs typeface="Open Sans"/>
              </a:rPr>
              <a:t>T</a:t>
            </a:r>
            <a:r>
              <a:rPr sz="1800" dirty="0">
                <a:latin typeface="Open Sans"/>
                <a:cs typeface="Open Sans"/>
              </a:rPr>
              <a:t>N </a:t>
            </a:r>
            <a:r>
              <a:rPr sz="1800" spc="-10" dirty="0">
                <a:latin typeface="Open Sans"/>
                <a:cs typeface="Open Sans"/>
              </a:rPr>
              <a:t>E</a:t>
            </a:r>
            <a:r>
              <a:rPr sz="1800" spc="-15" dirty="0">
                <a:latin typeface="Open Sans"/>
                <a:cs typeface="Open Sans"/>
              </a:rPr>
              <a:t>LDS</a:t>
            </a:r>
            <a:r>
              <a:rPr sz="1800" spc="5" dirty="0">
                <a:latin typeface="Open Sans"/>
                <a:cs typeface="Open Sans"/>
              </a:rPr>
              <a:t> </a:t>
            </a:r>
            <a:r>
              <a:rPr sz="1800" dirty="0">
                <a:latin typeface="Open Sans"/>
                <a:cs typeface="Open Sans"/>
              </a:rPr>
              <a:t>– </a:t>
            </a:r>
            <a:r>
              <a:rPr sz="1800" spc="-5" dirty="0">
                <a:latin typeface="Open Sans"/>
                <a:cs typeface="Open Sans"/>
              </a:rPr>
              <a:t>E</a:t>
            </a:r>
            <a:r>
              <a:rPr sz="1800" spc="-10" dirty="0">
                <a:latin typeface="Open Sans"/>
                <a:cs typeface="Open Sans"/>
              </a:rPr>
              <a:t>a</a:t>
            </a:r>
            <a:r>
              <a:rPr sz="1800" spc="-5" dirty="0">
                <a:latin typeface="Open Sans"/>
                <a:cs typeface="Open Sans"/>
              </a:rPr>
              <a:t>rl</a:t>
            </a:r>
            <a:r>
              <a:rPr sz="1800" dirty="0">
                <a:latin typeface="Open Sans"/>
                <a:cs typeface="Open Sans"/>
              </a:rPr>
              <a:t>y Lear</a:t>
            </a:r>
            <a:r>
              <a:rPr sz="1800" spc="-10" dirty="0">
                <a:latin typeface="Open Sans"/>
                <a:cs typeface="Open Sans"/>
              </a:rPr>
              <a:t>ning</a:t>
            </a:r>
            <a:r>
              <a:rPr sz="1800" dirty="0">
                <a:latin typeface="Open Sans"/>
                <a:cs typeface="Open Sans"/>
              </a:rPr>
              <a:t> </a:t>
            </a:r>
            <a:r>
              <a:rPr sz="1800" spc="-10" dirty="0">
                <a:latin typeface="Open Sans"/>
                <a:cs typeface="Open Sans"/>
              </a:rPr>
              <a:t>D</a:t>
            </a:r>
            <a:r>
              <a:rPr sz="1800" spc="-40" dirty="0">
                <a:latin typeface="Open Sans"/>
                <a:cs typeface="Open Sans"/>
              </a:rPr>
              <a:t>e</a:t>
            </a:r>
            <a:r>
              <a:rPr sz="1800" spc="-10" dirty="0">
                <a:latin typeface="Open Sans"/>
                <a:cs typeface="Open Sans"/>
              </a:rPr>
              <a:t>velop</a:t>
            </a:r>
            <a:r>
              <a:rPr sz="1800" spc="-15" dirty="0">
                <a:latin typeface="Open Sans"/>
                <a:cs typeface="Open Sans"/>
              </a:rPr>
              <a:t>m</a:t>
            </a:r>
            <a:r>
              <a:rPr sz="1800" spc="-20" dirty="0">
                <a:latin typeface="Open Sans"/>
                <a:cs typeface="Open Sans"/>
              </a:rPr>
              <a:t>en</a:t>
            </a:r>
            <a:r>
              <a:rPr sz="1800" spc="-10" dirty="0">
                <a:latin typeface="Open Sans"/>
                <a:cs typeface="Open Sans"/>
              </a:rPr>
              <a:t>t</a:t>
            </a:r>
            <a:r>
              <a:rPr sz="1800" spc="-15" dirty="0">
                <a:latin typeface="Open Sans"/>
                <a:cs typeface="Open Sans"/>
              </a:rPr>
              <a:t> </a:t>
            </a:r>
            <a:r>
              <a:rPr sz="1800" dirty="0">
                <a:latin typeface="Open Sans"/>
                <a:cs typeface="Open Sans"/>
              </a:rPr>
              <a:t>St</a:t>
            </a:r>
            <a:r>
              <a:rPr sz="1800" spc="-10" dirty="0">
                <a:latin typeface="Open Sans"/>
                <a:cs typeface="Open Sans"/>
              </a:rPr>
              <a:t>a</a:t>
            </a:r>
            <a:r>
              <a:rPr sz="1800" spc="-15" dirty="0">
                <a:latin typeface="Open Sans"/>
                <a:cs typeface="Open Sans"/>
              </a:rPr>
              <a:t>nd</a:t>
            </a:r>
            <a:r>
              <a:rPr sz="1800" spc="-20" dirty="0">
                <a:latin typeface="Open Sans"/>
                <a:cs typeface="Open Sans"/>
              </a:rPr>
              <a:t>a</a:t>
            </a:r>
            <a:r>
              <a:rPr sz="1800" spc="-40" dirty="0">
                <a:latin typeface="Open Sans"/>
                <a:cs typeface="Open Sans"/>
              </a:rPr>
              <a:t>r</a:t>
            </a:r>
            <a:r>
              <a:rPr sz="1800" spc="-10" dirty="0">
                <a:latin typeface="Open Sans"/>
                <a:cs typeface="Open Sans"/>
              </a:rPr>
              <a:t>ds</a:t>
            </a:r>
            <a:r>
              <a:rPr sz="1800" spc="-5" dirty="0">
                <a:latin typeface="Open Sans"/>
                <a:cs typeface="Open Sans"/>
              </a:rPr>
              <a:t> </a:t>
            </a:r>
            <a:r>
              <a:rPr sz="1800" u="sng" spc="-10" dirty="0">
                <a:solidFill>
                  <a:srgbClr val="0000FF"/>
                </a:solidFill>
                <a:latin typeface="Open Sans"/>
                <a:cs typeface="Open Sans"/>
                <a:hlinkClick r:id="rId4"/>
              </a:rPr>
              <a:t>https</a:t>
            </a:r>
            <a:r>
              <a:rPr sz="1800" u="sng" spc="-5" dirty="0">
                <a:solidFill>
                  <a:srgbClr val="0000FF"/>
                </a:solidFill>
                <a:latin typeface="Open Sans"/>
                <a:cs typeface="Open Sans"/>
                <a:hlinkClick r:id="rId4"/>
              </a:rPr>
              <a:t>://w</a:t>
            </a:r>
            <a:r>
              <a:rPr sz="1800" u="sng" spc="5" dirty="0">
                <a:solidFill>
                  <a:srgbClr val="0000FF"/>
                </a:solidFill>
                <a:latin typeface="Open Sans"/>
                <a:cs typeface="Open Sans"/>
                <a:hlinkClick r:id="rId4"/>
              </a:rPr>
              <a:t>w</a:t>
            </a:r>
            <a:r>
              <a:rPr sz="1800" u="sng" spc="-85" dirty="0">
                <a:solidFill>
                  <a:srgbClr val="0000FF"/>
                </a:solidFill>
                <a:latin typeface="Open Sans"/>
                <a:cs typeface="Open Sans"/>
                <a:hlinkClick r:id="rId4"/>
              </a:rPr>
              <a:t>w</a:t>
            </a:r>
            <a:r>
              <a:rPr sz="1800" u="sng" spc="-15" dirty="0">
                <a:solidFill>
                  <a:srgbClr val="0000FF"/>
                </a:solidFill>
                <a:latin typeface="Open Sans"/>
                <a:cs typeface="Open Sans"/>
                <a:hlinkClick r:id="rId4"/>
              </a:rPr>
              <a:t>.tn.g</a:t>
            </a:r>
            <a:r>
              <a:rPr sz="1800" u="sng" spc="-50" dirty="0">
                <a:solidFill>
                  <a:srgbClr val="0000FF"/>
                </a:solidFill>
                <a:latin typeface="Open Sans"/>
                <a:cs typeface="Open Sans"/>
                <a:hlinkClick r:id="rId4"/>
              </a:rPr>
              <a:t>o</a:t>
            </a:r>
            <a:r>
              <a:rPr sz="1800" u="sng" dirty="0">
                <a:solidFill>
                  <a:srgbClr val="0000FF"/>
                </a:solidFill>
                <a:latin typeface="Open Sans"/>
                <a:cs typeface="Open Sans"/>
                <a:hlinkClick r:id="rId4"/>
              </a:rPr>
              <a:t>v/</a:t>
            </a:r>
            <a:r>
              <a:rPr sz="1800" u="sng" spc="-10" dirty="0">
                <a:solidFill>
                  <a:srgbClr val="0000FF"/>
                </a:solidFill>
                <a:latin typeface="Open Sans"/>
                <a:cs typeface="Open Sans"/>
                <a:hlinkClick r:id="rId4"/>
              </a:rPr>
              <a:t>content/dam/tn/edu</a:t>
            </a:r>
            <a:r>
              <a:rPr sz="1800" u="sng" spc="-15" dirty="0">
                <a:solidFill>
                  <a:srgbClr val="0000FF"/>
                </a:solidFill>
                <a:latin typeface="Open Sans"/>
                <a:cs typeface="Open Sans"/>
                <a:hlinkClick r:id="rId4"/>
              </a:rPr>
              <a:t>c</a:t>
            </a:r>
            <a:r>
              <a:rPr sz="1800" u="sng" spc="-5" dirty="0">
                <a:solidFill>
                  <a:srgbClr val="0000FF"/>
                </a:solidFill>
                <a:latin typeface="Open Sans"/>
                <a:cs typeface="Open Sans"/>
                <a:hlinkClick r:id="rId4"/>
              </a:rPr>
              <a:t>ation/s</a:t>
            </a:r>
            <a:r>
              <a:rPr sz="1800" u="sng" spc="5" dirty="0">
                <a:solidFill>
                  <a:srgbClr val="0000FF"/>
                </a:solidFill>
                <a:latin typeface="Open Sans"/>
                <a:cs typeface="Open Sans"/>
                <a:hlinkClick r:id="rId4"/>
              </a:rPr>
              <a:t>t</a:t>
            </a:r>
            <a:r>
              <a:rPr sz="1800" u="sng" spc="-20" dirty="0">
                <a:solidFill>
                  <a:srgbClr val="0000FF"/>
                </a:solidFill>
                <a:latin typeface="Open Sans"/>
                <a:cs typeface="Open Sans"/>
                <a:hlinkClick r:id="rId4"/>
              </a:rPr>
              <a:t>an</a:t>
            </a:r>
            <a:r>
              <a:rPr sz="1800" u="sng" dirty="0">
                <a:solidFill>
                  <a:srgbClr val="0000FF"/>
                </a:solidFill>
                <a:latin typeface="Open Sans"/>
                <a:cs typeface="Open Sans"/>
                <a:hlinkClick r:id="rId4"/>
              </a:rPr>
              <a:t>da</a:t>
            </a:r>
            <a:r>
              <a:rPr sz="1800" u="sng" spc="-45" dirty="0">
                <a:solidFill>
                  <a:srgbClr val="0000FF"/>
                </a:solidFill>
                <a:latin typeface="Open Sans"/>
                <a:cs typeface="Open Sans"/>
                <a:hlinkClick r:id="rId4"/>
              </a:rPr>
              <a:t>r</a:t>
            </a:r>
            <a:r>
              <a:rPr sz="1800" u="sng" spc="-10" dirty="0">
                <a:solidFill>
                  <a:srgbClr val="0000FF"/>
                </a:solidFill>
                <a:latin typeface="Open Sans"/>
                <a:cs typeface="Open Sans"/>
                <a:hlinkClick r:id="rId4"/>
              </a:rPr>
              <a:t>ds</a:t>
            </a:r>
            <a:r>
              <a:rPr sz="1800" u="sng" spc="-5" dirty="0">
                <a:solidFill>
                  <a:srgbClr val="0000FF"/>
                </a:solidFill>
                <a:latin typeface="Open Sans"/>
                <a:cs typeface="Open Sans"/>
                <a:hlinkClick r:id="rId4"/>
              </a:rPr>
              <a:t>/tnelds/</a:t>
            </a:r>
            <a:r>
              <a:rPr sz="1800" u="sng" spc="5" dirty="0">
                <a:solidFill>
                  <a:srgbClr val="0000FF"/>
                </a:solidFill>
                <a:latin typeface="Open Sans"/>
                <a:cs typeface="Open Sans"/>
                <a:hlinkClick r:id="rId4"/>
              </a:rPr>
              <a:t>s</a:t>
            </a:r>
            <a:r>
              <a:rPr sz="1800" u="sng" spc="-10" dirty="0">
                <a:solidFill>
                  <a:srgbClr val="0000FF"/>
                </a:solidFill>
                <a:latin typeface="Open Sans"/>
                <a:cs typeface="Open Sans"/>
                <a:hlinkClick r:id="rId4"/>
              </a:rPr>
              <a:t>td_tnelds_</a:t>
            </a:r>
            <a:r>
              <a:rPr sz="1800" spc="-5" dirty="0">
                <a:solidFill>
                  <a:srgbClr val="0000FF"/>
                </a:solidFill>
                <a:latin typeface="Open Sans"/>
                <a:cs typeface="Open Sans"/>
                <a:hlinkClick r:id="rId4"/>
              </a:rPr>
              <a:t> </a:t>
            </a:r>
            <a:r>
              <a:rPr sz="1800" u="sng" dirty="0">
                <a:solidFill>
                  <a:srgbClr val="0000FF"/>
                </a:solidFill>
                <a:latin typeface="Open Sans"/>
                <a:cs typeface="Open Sans"/>
                <a:hlinkClick r:id="rId4"/>
              </a:rPr>
              <a:t>birt</a:t>
            </a:r>
            <a:r>
              <a:rPr sz="1800" u="sng" spc="-10" dirty="0">
                <a:solidFill>
                  <a:srgbClr val="0000FF"/>
                </a:solidFill>
                <a:latin typeface="Open Sans"/>
                <a:cs typeface="Open Sans"/>
                <a:hlinkClick r:id="rId4"/>
              </a:rPr>
              <a:t>h</a:t>
            </a:r>
            <a:r>
              <a:rPr sz="1800" u="sng" spc="-5" dirty="0">
                <a:solidFill>
                  <a:srgbClr val="0000FF"/>
                </a:solidFill>
                <a:latin typeface="Open Sans"/>
                <a:cs typeface="Open Sans"/>
                <a:hlinkClick r:id="rId4"/>
              </a:rPr>
              <a:t>-</a:t>
            </a:r>
            <a:r>
              <a:rPr sz="1800" u="sng" dirty="0">
                <a:solidFill>
                  <a:srgbClr val="0000FF"/>
                </a:solidFill>
                <a:latin typeface="Open Sans"/>
                <a:cs typeface="Open Sans"/>
                <a:hlinkClick r:id="rId4"/>
              </a:rPr>
              <a:t>4y</a:t>
            </a:r>
            <a:r>
              <a:rPr sz="1800" u="sng" spc="5" dirty="0">
                <a:solidFill>
                  <a:srgbClr val="0000FF"/>
                </a:solidFill>
                <a:latin typeface="Open Sans"/>
                <a:cs typeface="Open Sans"/>
                <a:hlinkClick r:id="rId4"/>
              </a:rPr>
              <a:t>o</a:t>
            </a:r>
            <a:r>
              <a:rPr sz="1800" u="sng" spc="-5" dirty="0">
                <a:solidFill>
                  <a:srgbClr val="0000FF"/>
                </a:solidFill>
                <a:latin typeface="Open Sans"/>
                <a:cs typeface="Open Sans"/>
                <a:hlinkClick r:id="rId4"/>
              </a:rPr>
              <a:t>.pdf</a:t>
            </a:r>
            <a:endParaRPr sz="1800">
              <a:latin typeface="Open Sans"/>
              <a:cs typeface="Open Sans"/>
            </a:endParaRPr>
          </a:p>
          <a:p>
            <a:pPr marL="12700" marR="5080">
              <a:lnSpc>
                <a:spcPct val="120000"/>
              </a:lnSpc>
            </a:pPr>
            <a:r>
              <a:rPr sz="1800" spc="-15" dirty="0">
                <a:latin typeface="Open Sans"/>
                <a:cs typeface="Open Sans"/>
              </a:rPr>
              <a:t>Video</a:t>
            </a:r>
            <a:r>
              <a:rPr sz="1800" spc="-10" dirty="0">
                <a:latin typeface="Open Sans"/>
                <a:cs typeface="Open Sans"/>
              </a:rPr>
              <a:t> link:</a:t>
            </a:r>
            <a:r>
              <a:rPr sz="1800" spc="-25" dirty="0">
                <a:latin typeface="Open Sans"/>
                <a:cs typeface="Open Sans"/>
              </a:rPr>
              <a:t> </a:t>
            </a:r>
            <a:r>
              <a:rPr sz="1800" dirty="0">
                <a:latin typeface="Open Sans"/>
                <a:cs typeface="Open Sans"/>
              </a:rPr>
              <a:t>St</a:t>
            </a:r>
            <a:r>
              <a:rPr sz="1800" spc="-45" dirty="0">
                <a:latin typeface="Open Sans"/>
                <a:cs typeface="Open Sans"/>
              </a:rPr>
              <a:t>r</a:t>
            </a:r>
            <a:r>
              <a:rPr sz="1800" spc="-5" dirty="0">
                <a:latin typeface="Open Sans"/>
                <a:cs typeface="Open Sans"/>
              </a:rPr>
              <a:t>at</a:t>
            </a:r>
            <a:r>
              <a:rPr sz="1800" spc="-10" dirty="0">
                <a:latin typeface="Open Sans"/>
                <a:cs typeface="Open Sans"/>
              </a:rPr>
              <a:t>egies</a:t>
            </a:r>
            <a:r>
              <a:rPr sz="1800" spc="20" dirty="0">
                <a:latin typeface="Open Sans"/>
                <a:cs typeface="Open Sans"/>
              </a:rPr>
              <a:t> </a:t>
            </a:r>
            <a:r>
              <a:rPr sz="1800" spc="-10" dirty="0">
                <a:latin typeface="Open Sans"/>
                <a:cs typeface="Open Sans"/>
              </a:rPr>
              <a:t>fo</a:t>
            </a:r>
            <a:r>
              <a:rPr sz="1800" dirty="0">
                <a:latin typeface="Open Sans"/>
                <a:cs typeface="Open Sans"/>
              </a:rPr>
              <a:t>r</a:t>
            </a:r>
            <a:r>
              <a:rPr sz="1800" spc="-15" dirty="0">
                <a:latin typeface="Open Sans"/>
                <a:cs typeface="Open Sans"/>
              </a:rPr>
              <a:t> Readin</a:t>
            </a:r>
            <a:r>
              <a:rPr sz="1800" spc="-10" dirty="0">
                <a:latin typeface="Open Sans"/>
                <a:cs typeface="Open Sans"/>
              </a:rPr>
              <a:t>g</a:t>
            </a:r>
            <a:r>
              <a:rPr sz="1800" spc="-15" dirty="0">
                <a:latin typeface="Open Sans"/>
                <a:cs typeface="Open Sans"/>
              </a:rPr>
              <a:t> </a:t>
            </a:r>
            <a:r>
              <a:rPr sz="1800" spc="-10" dirty="0">
                <a:latin typeface="Open Sans"/>
                <a:cs typeface="Open Sans"/>
              </a:rPr>
              <a:t>Aloud</a:t>
            </a:r>
            <a:r>
              <a:rPr sz="1800" spc="-30" dirty="0">
                <a:latin typeface="Open Sans"/>
                <a:cs typeface="Open Sans"/>
              </a:rPr>
              <a:t> </a:t>
            </a:r>
            <a:r>
              <a:rPr sz="1800" dirty="0">
                <a:latin typeface="Open Sans"/>
                <a:cs typeface="Open Sans"/>
              </a:rPr>
              <a:t>to</a:t>
            </a:r>
            <a:r>
              <a:rPr sz="1800" spc="-10" dirty="0">
                <a:latin typeface="Open Sans"/>
                <a:cs typeface="Open Sans"/>
              </a:rPr>
              <a:t> </a:t>
            </a:r>
            <a:r>
              <a:rPr sz="1800" dirty="0">
                <a:latin typeface="Open Sans"/>
                <a:cs typeface="Open Sans"/>
              </a:rPr>
              <a:t>P</a:t>
            </a:r>
            <a:r>
              <a:rPr sz="1800" spc="-45" dirty="0">
                <a:latin typeface="Open Sans"/>
                <a:cs typeface="Open Sans"/>
              </a:rPr>
              <a:t>r</a:t>
            </a:r>
            <a:r>
              <a:rPr sz="1800" spc="-10" dirty="0">
                <a:latin typeface="Open Sans"/>
                <a:cs typeface="Open Sans"/>
              </a:rPr>
              <a:t>eschoo</a:t>
            </a:r>
            <a:r>
              <a:rPr sz="1800" dirty="0">
                <a:latin typeface="Open Sans"/>
                <a:cs typeface="Open Sans"/>
              </a:rPr>
              <a:t>lers </a:t>
            </a:r>
            <a:r>
              <a:rPr sz="1800" u="sng" spc="-10" dirty="0">
                <a:solidFill>
                  <a:srgbClr val="0000FF"/>
                </a:solidFill>
                <a:latin typeface="Open Sans"/>
                <a:cs typeface="Open Sans"/>
                <a:hlinkClick r:id="rId5"/>
              </a:rPr>
              <a:t>https</a:t>
            </a:r>
            <a:r>
              <a:rPr sz="1800" u="sng" spc="-5" dirty="0">
                <a:solidFill>
                  <a:srgbClr val="0000FF"/>
                </a:solidFill>
                <a:latin typeface="Open Sans"/>
                <a:cs typeface="Open Sans"/>
                <a:hlinkClick r:id="rId5"/>
              </a:rPr>
              <a:t>://w</a:t>
            </a:r>
            <a:r>
              <a:rPr sz="1800" u="sng" spc="5" dirty="0">
                <a:solidFill>
                  <a:srgbClr val="0000FF"/>
                </a:solidFill>
                <a:latin typeface="Open Sans"/>
                <a:cs typeface="Open Sans"/>
                <a:hlinkClick r:id="rId5"/>
              </a:rPr>
              <a:t>w</a:t>
            </a:r>
            <a:r>
              <a:rPr sz="1800" u="sng" spc="-85" dirty="0">
                <a:solidFill>
                  <a:srgbClr val="0000FF"/>
                </a:solidFill>
                <a:latin typeface="Open Sans"/>
                <a:cs typeface="Open Sans"/>
                <a:hlinkClick r:id="rId5"/>
              </a:rPr>
              <a:t>w</a:t>
            </a:r>
            <a:r>
              <a:rPr sz="1800" u="sng" spc="-15" dirty="0">
                <a:solidFill>
                  <a:srgbClr val="0000FF"/>
                </a:solidFill>
                <a:latin typeface="Open Sans"/>
                <a:cs typeface="Open Sans"/>
                <a:hlinkClick r:id="rId5"/>
              </a:rPr>
              <a:t>.bing.com/vi</a:t>
            </a:r>
            <a:r>
              <a:rPr sz="1800" u="sng" spc="-30" dirty="0">
                <a:solidFill>
                  <a:srgbClr val="0000FF"/>
                </a:solidFill>
                <a:latin typeface="Open Sans"/>
                <a:cs typeface="Open Sans"/>
                <a:hlinkClick r:id="rId5"/>
              </a:rPr>
              <a:t>d</a:t>
            </a:r>
            <a:r>
              <a:rPr sz="1800" u="sng" dirty="0">
                <a:solidFill>
                  <a:srgbClr val="0000FF"/>
                </a:solidFill>
                <a:latin typeface="Open Sans"/>
                <a:cs typeface="Open Sans"/>
                <a:hlinkClick r:id="rId5"/>
              </a:rPr>
              <a:t>eo</a:t>
            </a:r>
            <a:r>
              <a:rPr sz="1800" u="sng" spc="5" dirty="0">
                <a:solidFill>
                  <a:srgbClr val="0000FF"/>
                </a:solidFill>
                <a:latin typeface="Open Sans"/>
                <a:cs typeface="Open Sans"/>
                <a:hlinkClick r:id="rId5"/>
              </a:rPr>
              <a:t>s</a:t>
            </a:r>
            <a:r>
              <a:rPr sz="1800" u="sng" spc="-5" dirty="0">
                <a:solidFill>
                  <a:srgbClr val="0000FF"/>
                </a:solidFill>
                <a:latin typeface="Open Sans"/>
                <a:cs typeface="Open Sans"/>
                <a:hlinkClick r:id="rId5"/>
              </a:rPr>
              <a:t>/sea</a:t>
            </a:r>
            <a:r>
              <a:rPr sz="1800" u="sng" spc="-40" dirty="0">
                <a:solidFill>
                  <a:srgbClr val="0000FF"/>
                </a:solidFill>
                <a:latin typeface="Open Sans"/>
                <a:cs typeface="Open Sans"/>
                <a:hlinkClick r:id="rId5"/>
              </a:rPr>
              <a:t>r</a:t>
            </a:r>
            <a:r>
              <a:rPr sz="1800" u="sng" spc="-15" dirty="0">
                <a:solidFill>
                  <a:srgbClr val="0000FF"/>
                </a:solidFill>
                <a:latin typeface="Open Sans"/>
                <a:cs typeface="Open Sans"/>
                <a:hlinkClick r:id="rId5"/>
              </a:rPr>
              <a:t>ch?q=p</a:t>
            </a:r>
            <a:r>
              <a:rPr sz="1800" u="sng" spc="-50" dirty="0">
                <a:solidFill>
                  <a:srgbClr val="0000FF"/>
                </a:solidFill>
                <a:latin typeface="Open Sans"/>
                <a:cs typeface="Open Sans"/>
                <a:hlinkClick r:id="rId5"/>
              </a:rPr>
              <a:t>r</a:t>
            </a:r>
            <a:r>
              <a:rPr sz="1800" u="sng" spc="-10" dirty="0">
                <a:solidFill>
                  <a:srgbClr val="0000FF"/>
                </a:solidFill>
                <a:latin typeface="Open Sans"/>
                <a:cs typeface="Open Sans"/>
                <a:hlinkClick r:id="rId5"/>
              </a:rPr>
              <a:t>eschool+</a:t>
            </a:r>
            <a:r>
              <a:rPr sz="1800" u="sng" spc="-50" dirty="0">
                <a:solidFill>
                  <a:srgbClr val="0000FF"/>
                </a:solidFill>
                <a:latin typeface="Open Sans"/>
                <a:cs typeface="Open Sans"/>
                <a:hlinkClick r:id="rId5"/>
              </a:rPr>
              <a:t>r</a:t>
            </a:r>
            <a:r>
              <a:rPr sz="1800" u="sng" dirty="0">
                <a:solidFill>
                  <a:srgbClr val="0000FF"/>
                </a:solidFill>
                <a:latin typeface="Open Sans"/>
                <a:cs typeface="Open Sans"/>
                <a:hlinkClick r:id="rId5"/>
              </a:rPr>
              <a:t>e</a:t>
            </a:r>
            <a:r>
              <a:rPr sz="1800" u="sng" spc="-10" dirty="0">
                <a:solidFill>
                  <a:srgbClr val="0000FF"/>
                </a:solidFill>
                <a:latin typeface="Open Sans"/>
                <a:cs typeface="Open Sans"/>
                <a:hlinkClick r:id="rId5"/>
              </a:rPr>
              <a:t>ad+aloud</a:t>
            </a:r>
            <a:r>
              <a:rPr sz="1800" u="sng" spc="-25" dirty="0">
                <a:solidFill>
                  <a:srgbClr val="0000FF"/>
                </a:solidFill>
                <a:latin typeface="Open Sans"/>
                <a:cs typeface="Open Sans"/>
                <a:hlinkClick r:id="rId5"/>
              </a:rPr>
              <a:t>+</a:t>
            </a:r>
            <a:r>
              <a:rPr sz="1800" u="sng" spc="-10" dirty="0">
                <a:solidFill>
                  <a:srgbClr val="0000FF"/>
                </a:solidFill>
                <a:latin typeface="Open Sans"/>
                <a:cs typeface="Open Sans"/>
                <a:hlinkClick r:id="rId5"/>
              </a:rPr>
              <a:t>vi</a:t>
            </a:r>
            <a:r>
              <a:rPr sz="1800" u="sng" spc="-30" dirty="0">
                <a:solidFill>
                  <a:srgbClr val="0000FF"/>
                </a:solidFill>
                <a:latin typeface="Open Sans"/>
                <a:cs typeface="Open Sans"/>
                <a:hlinkClick r:id="rId5"/>
              </a:rPr>
              <a:t>d</a:t>
            </a:r>
            <a:r>
              <a:rPr sz="1800" u="sng" dirty="0">
                <a:solidFill>
                  <a:srgbClr val="0000FF"/>
                </a:solidFill>
                <a:latin typeface="Open Sans"/>
                <a:cs typeface="Open Sans"/>
                <a:hlinkClick r:id="rId5"/>
              </a:rPr>
              <a:t>eo&amp;</a:t>
            </a:r>
            <a:r>
              <a:rPr sz="1800" u="sng" spc="-10" dirty="0">
                <a:solidFill>
                  <a:srgbClr val="0000FF"/>
                </a:solidFill>
                <a:latin typeface="Open Sans"/>
                <a:cs typeface="Open Sans"/>
                <a:hlinkClick r:id="rId5"/>
              </a:rPr>
              <a:t>&amp;vi</a:t>
            </a:r>
            <a:r>
              <a:rPr sz="1800" u="sng" spc="-50" dirty="0">
                <a:solidFill>
                  <a:srgbClr val="0000FF"/>
                </a:solidFill>
                <a:latin typeface="Open Sans"/>
                <a:cs typeface="Open Sans"/>
                <a:hlinkClick r:id="rId5"/>
              </a:rPr>
              <a:t>e</a:t>
            </a:r>
            <a:r>
              <a:rPr sz="1800" u="sng" spc="-15" dirty="0">
                <a:solidFill>
                  <a:srgbClr val="0000FF"/>
                </a:solidFill>
                <a:latin typeface="Open Sans"/>
                <a:cs typeface="Open Sans"/>
                <a:hlinkClick r:id="rId5"/>
              </a:rPr>
              <a:t>w</a:t>
            </a:r>
            <a:endParaRPr sz="1800">
              <a:latin typeface="Open Sans"/>
              <a:cs typeface="Open Sans"/>
            </a:endParaRPr>
          </a:p>
          <a:p>
            <a:pPr marL="12700" marR="24765">
              <a:lnSpc>
                <a:spcPct val="100000"/>
              </a:lnSpc>
            </a:pPr>
            <a:r>
              <a:rPr sz="1800" u="sng" spc="-10" dirty="0">
                <a:solidFill>
                  <a:srgbClr val="0000FF"/>
                </a:solidFill>
                <a:latin typeface="Open Sans"/>
                <a:cs typeface="Open Sans"/>
                <a:hlinkClick r:id="rId5"/>
              </a:rPr>
              <a:t>=detail</a:t>
            </a:r>
            <a:r>
              <a:rPr sz="1800" u="sng" spc="-25" dirty="0">
                <a:solidFill>
                  <a:srgbClr val="0000FF"/>
                </a:solidFill>
                <a:latin typeface="Open Sans"/>
                <a:cs typeface="Open Sans"/>
                <a:hlinkClick r:id="rId5"/>
              </a:rPr>
              <a:t>&amp;</a:t>
            </a:r>
            <a:r>
              <a:rPr sz="1800" u="sng" dirty="0">
                <a:solidFill>
                  <a:srgbClr val="0000FF"/>
                </a:solidFill>
                <a:latin typeface="Open Sans"/>
                <a:cs typeface="Open Sans"/>
                <a:hlinkClick r:id="rId5"/>
              </a:rPr>
              <a:t>m</a:t>
            </a:r>
            <a:r>
              <a:rPr sz="1800" u="sng" spc="-15" dirty="0">
                <a:solidFill>
                  <a:srgbClr val="0000FF"/>
                </a:solidFill>
                <a:latin typeface="Open Sans"/>
                <a:cs typeface="Open Sans"/>
                <a:hlinkClick r:id="rId5"/>
              </a:rPr>
              <a:t>id=DD</a:t>
            </a:r>
            <a:r>
              <a:rPr sz="1800" u="sng" spc="-20" dirty="0">
                <a:solidFill>
                  <a:srgbClr val="0000FF"/>
                </a:solidFill>
                <a:latin typeface="Open Sans"/>
                <a:cs typeface="Open Sans"/>
                <a:hlinkClick r:id="rId5"/>
              </a:rPr>
              <a:t>E</a:t>
            </a:r>
            <a:r>
              <a:rPr sz="1800" u="sng" spc="-15" dirty="0">
                <a:solidFill>
                  <a:srgbClr val="0000FF"/>
                </a:solidFill>
                <a:latin typeface="Open Sans"/>
                <a:cs typeface="Open Sans"/>
                <a:hlinkClick r:id="rId5"/>
              </a:rPr>
              <a:t>50</a:t>
            </a:r>
            <a:r>
              <a:rPr sz="1800" u="sng" spc="-10" dirty="0">
                <a:solidFill>
                  <a:srgbClr val="0000FF"/>
                </a:solidFill>
                <a:latin typeface="Open Sans"/>
                <a:cs typeface="Open Sans"/>
                <a:hlinkClick r:id="rId5"/>
              </a:rPr>
              <a:t>1</a:t>
            </a:r>
            <a:r>
              <a:rPr sz="1800" u="sng" spc="-25" dirty="0">
                <a:solidFill>
                  <a:srgbClr val="0000FF"/>
                </a:solidFill>
                <a:latin typeface="Open Sans"/>
                <a:cs typeface="Open Sans"/>
                <a:hlinkClick r:id="rId5"/>
              </a:rPr>
              <a:t>5</a:t>
            </a:r>
            <a:r>
              <a:rPr sz="1800" u="sng" spc="-15" dirty="0">
                <a:solidFill>
                  <a:srgbClr val="0000FF"/>
                </a:solidFill>
                <a:latin typeface="Open Sans"/>
                <a:cs typeface="Open Sans"/>
                <a:hlinkClick r:id="rId5"/>
              </a:rPr>
              <a:t>6</a:t>
            </a:r>
            <a:r>
              <a:rPr sz="1800" u="sng" spc="-25" dirty="0">
                <a:solidFill>
                  <a:srgbClr val="0000FF"/>
                </a:solidFill>
                <a:latin typeface="Open Sans"/>
                <a:cs typeface="Open Sans"/>
                <a:hlinkClick r:id="rId5"/>
              </a:rPr>
              <a:t>45</a:t>
            </a:r>
            <a:r>
              <a:rPr sz="1800" u="sng" spc="-15" dirty="0">
                <a:solidFill>
                  <a:srgbClr val="0000FF"/>
                </a:solidFill>
                <a:latin typeface="Open Sans"/>
                <a:cs typeface="Open Sans"/>
                <a:hlinkClick r:id="rId5"/>
              </a:rPr>
              <a:t>A3</a:t>
            </a:r>
            <a:r>
              <a:rPr sz="1800" u="sng" spc="-25" dirty="0">
                <a:solidFill>
                  <a:srgbClr val="0000FF"/>
                </a:solidFill>
                <a:latin typeface="Open Sans"/>
                <a:cs typeface="Open Sans"/>
                <a:hlinkClick r:id="rId5"/>
              </a:rPr>
              <a:t>9</a:t>
            </a:r>
            <a:r>
              <a:rPr sz="1800" u="sng" spc="-5" dirty="0">
                <a:solidFill>
                  <a:srgbClr val="0000FF"/>
                </a:solidFill>
                <a:latin typeface="Open Sans"/>
                <a:cs typeface="Open Sans"/>
                <a:hlinkClick r:id="rId5"/>
              </a:rPr>
              <a:t>EC</a:t>
            </a:r>
            <a:r>
              <a:rPr sz="1800" u="sng" spc="-45" dirty="0">
                <a:solidFill>
                  <a:srgbClr val="0000FF"/>
                </a:solidFill>
                <a:latin typeface="Open Sans"/>
                <a:cs typeface="Open Sans"/>
                <a:hlinkClick r:id="rId5"/>
              </a:rPr>
              <a:t>D</a:t>
            </a:r>
            <a:r>
              <a:rPr sz="1800" u="sng" spc="-15" dirty="0">
                <a:solidFill>
                  <a:srgbClr val="0000FF"/>
                </a:solidFill>
                <a:latin typeface="Open Sans"/>
                <a:cs typeface="Open Sans"/>
                <a:hlinkClick r:id="rId5"/>
              </a:rPr>
              <a:t>A6</a:t>
            </a:r>
            <a:r>
              <a:rPr sz="1800" u="sng" spc="-10" dirty="0">
                <a:solidFill>
                  <a:srgbClr val="0000FF"/>
                </a:solidFill>
                <a:latin typeface="Open Sans"/>
                <a:cs typeface="Open Sans"/>
                <a:hlinkClick r:id="rId5"/>
              </a:rPr>
              <a:t>C</a:t>
            </a:r>
            <a:r>
              <a:rPr sz="1800" u="sng" spc="-5" dirty="0">
                <a:solidFill>
                  <a:srgbClr val="0000FF"/>
                </a:solidFill>
                <a:latin typeface="Open Sans"/>
                <a:cs typeface="Open Sans"/>
                <a:hlinkClick r:id="rId5"/>
              </a:rPr>
              <a:t>F</a:t>
            </a:r>
            <a:r>
              <a:rPr sz="1800" u="sng" spc="-10" dirty="0">
                <a:solidFill>
                  <a:srgbClr val="0000FF"/>
                </a:solidFill>
                <a:latin typeface="Open Sans"/>
                <a:cs typeface="Open Sans"/>
                <a:hlinkClick r:id="rId5"/>
              </a:rPr>
              <a:t>D</a:t>
            </a:r>
            <a:r>
              <a:rPr sz="1800" u="sng" dirty="0">
                <a:solidFill>
                  <a:srgbClr val="0000FF"/>
                </a:solidFill>
                <a:latin typeface="Open Sans"/>
                <a:cs typeface="Open Sans"/>
                <a:hlinkClick r:id="rId5"/>
              </a:rPr>
              <a:t>D</a:t>
            </a:r>
            <a:r>
              <a:rPr sz="1800" u="sng" spc="-10" dirty="0">
                <a:solidFill>
                  <a:srgbClr val="0000FF"/>
                </a:solidFill>
                <a:latin typeface="Open Sans"/>
                <a:cs typeface="Open Sans"/>
                <a:hlinkClick r:id="rId5"/>
              </a:rPr>
              <a:t>E</a:t>
            </a:r>
            <a:r>
              <a:rPr sz="1800" u="sng" spc="-15" dirty="0">
                <a:solidFill>
                  <a:srgbClr val="0000FF"/>
                </a:solidFill>
                <a:latin typeface="Open Sans"/>
                <a:cs typeface="Open Sans"/>
                <a:hlinkClick r:id="rId5"/>
              </a:rPr>
              <a:t>501</a:t>
            </a:r>
            <a:r>
              <a:rPr sz="1800" u="sng" spc="-30" dirty="0">
                <a:solidFill>
                  <a:srgbClr val="0000FF"/>
                </a:solidFill>
                <a:latin typeface="Open Sans"/>
                <a:cs typeface="Open Sans"/>
                <a:hlinkClick r:id="rId5"/>
              </a:rPr>
              <a:t>5</a:t>
            </a:r>
            <a:r>
              <a:rPr sz="1800" u="sng" spc="-15" dirty="0">
                <a:solidFill>
                  <a:srgbClr val="0000FF"/>
                </a:solidFill>
                <a:latin typeface="Open Sans"/>
                <a:cs typeface="Open Sans"/>
                <a:hlinkClick r:id="rId5"/>
              </a:rPr>
              <a:t>6</a:t>
            </a:r>
            <a:r>
              <a:rPr sz="1800" u="sng" spc="-25" dirty="0">
                <a:solidFill>
                  <a:srgbClr val="0000FF"/>
                </a:solidFill>
                <a:latin typeface="Open Sans"/>
                <a:cs typeface="Open Sans"/>
                <a:hlinkClick r:id="rId5"/>
              </a:rPr>
              <a:t>4</a:t>
            </a:r>
            <a:r>
              <a:rPr sz="1800" u="sng" spc="-15" dirty="0">
                <a:solidFill>
                  <a:srgbClr val="0000FF"/>
                </a:solidFill>
                <a:latin typeface="Open Sans"/>
                <a:cs typeface="Open Sans"/>
                <a:hlinkClick r:id="rId5"/>
              </a:rPr>
              <a:t>5</a:t>
            </a:r>
            <a:r>
              <a:rPr sz="1800" u="sng" spc="-25" dirty="0">
                <a:solidFill>
                  <a:srgbClr val="0000FF"/>
                </a:solidFill>
                <a:latin typeface="Open Sans"/>
                <a:cs typeface="Open Sans"/>
                <a:hlinkClick r:id="rId5"/>
              </a:rPr>
              <a:t>A</a:t>
            </a:r>
            <a:r>
              <a:rPr sz="1800" u="sng" spc="-15" dirty="0">
                <a:solidFill>
                  <a:srgbClr val="0000FF"/>
                </a:solidFill>
                <a:latin typeface="Open Sans"/>
                <a:cs typeface="Open Sans"/>
                <a:hlinkClick r:id="rId5"/>
              </a:rPr>
              <a:t>3</a:t>
            </a:r>
            <a:r>
              <a:rPr sz="1800" u="sng" spc="-25" dirty="0">
                <a:solidFill>
                  <a:srgbClr val="0000FF"/>
                </a:solidFill>
                <a:latin typeface="Open Sans"/>
                <a:cs typeface="Open Sans"/>
                <a:hlinkClick r:id="rId5"/>
              </a:rPr>
              <a:t>9</a:t>
            </a:r>
            <a:r>
              <a:rPr sz="1800" u="sng" spc="-5" dirty="0">
                <a:solidFill>
                  <a:srgbClr val="0000FF"/>
                </a:solidFill>
                <a:latin typeface="Open Sans"/>
                <a:cs typeface="Open Sans"/>
                <a:hlinkClick r:id="rId5"/>
              </a:rPr>
              <a:t>EC</a:t>
            </a:r>
            <a:r>
              <a:rPr sz="1800" u="sng" spc="-45" dirty="0">
                <a:solidFill>
                  <a:srgbClr val="0000FF"/>
                </a:solidFill>
                <a:latin typeface="Open Sans"/>
                <a:cs typeface="Open Sans"/>
                <a:hlinkClick r:id="rId5"/>
              </a:rPr>
              <a:t>D</a:t>
            </a:r>
            <a:r>
              <a:rPr sz="1800" u="sng" spc="-15" dirty="0">
                <a:solidFill>
                  <a:srgbClr val="0000FF"/>
                </a:solidFill>
                <a:latin typeface="Open Sans"/>
                <a:cs typeface="Open Sans"/>
                <a:hlinkClick r:id="rId5"/>
              </a:rPr>
              <a:t>A6</a:t>
            </a:r>
            <a:r>
              <a:rPr sz="1800" u="sng" spc="-10" dirty="0">
                <a:solidFill>
                  <a:srgbClr val="0000FF"/>
                </a:solidFill>
                <a:latin typeface="Open Sans"/>
                <a:cs typeface="Open Sans"/>
                <a:hlinkClick r:id="rId5"/>
              </a:rPr>
              <a:t>C</a:t>
            </a:r>
            <a:r>
              <a:rPr sz="1800" u="sng" spc="-5" dirty="0">
                <a:solidFill>
                  <a:srgbClr val="0000FF"/>
                </a:solidFill>
                <a:latin typeface="Open Sans"/>
                <a:cs typeface="Open Sans"/>
                <a:hlinkClick r:id="rId5"/>
              </a:rPr>
              <a:t>F</a:t>
            </a:r>
            <a:r>
              <a:rPr sz="1800" u="sng" spc="-15" dirty="0">
                <a:solidFill>
                  <a:srgbClr val="0000FF"/>
                </a:solidFill>
                <a:latin typeface="Open Sans"/>
                <a:cs typeface="Open Sans"/>
                <a:hlinkClick r:id="rId5"/>
              </a:rPr>
              <a:t>&amp;</a:t>
            </a:r>
            <a:r>
              <a:rPr sz="1800" u="sng" spc="-25" dirty="0">
                <a:solidFill>
                  <a:srgbClr val="0000FF"/>
                </a:solidFill>
                <a:latin typeface="Open Sans"/>
                <a:cs typeface="Open Sans"/>
                <a:hlinkClick r:id="rId5"/>
              </a:rPr>
              <a:t>&amp;</a:t>
            </a:r>
            <a:r>
              <a:rPr sz="1800" u="sng" spc="-20" dirty="0">
                <a:solidFill>
                  <a:srgbClr val="0000FF"/>
                </a:solidFill>
                <a:latin typeface="Open Sans"/>
                <a:cs typeface="Open Sans"/>
                <a:hlinkClick r:id="rId5"/>
              </a:rPr>
              <a:t>FORM=V</a:t>
            </a:r>
            <a:r>
              <a:rPr sz="1800" spc="-10" dirty="0">
                <a:solidFill>
                  <a:srgbClr val="0000FF"/>
                </a:solidFill>
                <a:latin typeface="Open Sans"/>
                <a:cs typeface="Open Sans"/>
                <a:hlinkClick r:id="rId5"/>
              </a:rPr>
              <a:t> </a:t>
            </a:r>
            <a:r>
              <a:rPr sz="1800" u="sng" spc="-5" dirty="0">
                <a:solidFill>
                  <a:srgbClr val="0000FF"/>
                </a:solidFill>
                <a:latin typeface="Open Sans"/>
                <a:cs typeface="Open Sans"/>
                <a:hlinkClick r:id="rId5"/>
              </a:rPr>
              <a:t>RDGAR</a:t>
            </a:r>
            <a:endParaRPr sz="1800">
              <a:latin typeface="Open Sans"/>
              <a:cs typeface="Open Sans"/>
            </a:endParaRPr>
          </a:p>
          <a:p>
            <a:pPr marL="12700">
              <a:lnSpc>
                <a:spcPct val="100000"/>
              </a:lnSpc>
              <a:spcBef>
                <a:spcPts val="430"/>
              </a:spcBef>
            </a:pPr>
            <a:r>
              <a:rPr sz="1800" spc="-5" dirty="0">
                <a:latin typeface="Open Sans"/>
                <a:cs typeface="Open Sans"/>
              </a:rPr>
              <a:t>Vid</a:t>
            </a:r>
            <a:r>
              <a:rPr sz="1800" spc="-10" dirty="0">
                <a:latin typeface="Open Sans"/>
                <a:cs typeface="Open Sans"/>
              </a:rPr>
              <a:t>e</a:t>
            </a:r>
            <a:r>
              <a:rPr sz="1800" dirty="0">
                <a:latin typeface="Open Sans"/>
                <a:cs typeface="Open Sans"/>
              </a:rPr>
              <a:t>o</a:t>
            </a:r>
            <a:r>
              <a:rPr sz="1800" spc="-10" dirty="0">
                <a:latin typeface="Open Sans"/>
                <a:cs typeface="Open Sans"/>
              </a:rPr>
              <a:t> </a:t>
            </a:r>
            <a:r>
              <a:rPr sz="1800" dirty="0">
                <a:latin typeface="Open Sans"/>
                <a:cs typeface="Open Sans"/>
              </a:rPr>
              <a:t>link:</a:t>
            </a:r>
            <a:r>
              <a:rPr sz="1800" spc="-25" dirty="0">
                <a:latin typeface="Open Sans"/>
                <a:cs typeface="Open Sans"/>
              </a:rPr>
              <a:t> </a:t>
            </a:r>
            <a:r>
              <a:rPr sz="1800" spc="-5" dirty="0">
                <a:latin typeface="Open Sans"/>
                <a:cs typeface="Open Sans"/>
              </a:rPr>
              <a:t>Tip</a:t>
            </a:r>
            <a:r>
              <a:rPr sz="1800" dirty="0">
                <a:latin typeface="Open Sans"/>
                <a:cs typeface="Open Sans"/>
              </a:rPr>
              <a:t>s</a:t>
            </a:r>
            <a:r>
              <a:rPr sz="1800" spc="-10" dirty="0">
                <a:latin typeface="Open Sans"/>
                <a:cs typeface="Open Sans"/>
              </a:rPr>
              <a:t> </a:t>
            </a:r>
            <a:r>
              <a:rPr sz="1800" dirty="0">
                <a:latin typeface="Open Sans"/>
                <a:cs typeface="Open Sans"/>
              </a:rPr>
              <a:t>for</a:t>
            </a:r>
            <a:r>
              <a:rPr sz="1800" spc="-5" dirty="0">
                <a:latin typeface="Open Sans"/>
                <a:cs typeface="Open Sans"/>
              </a:rPr>
              <a:t> Re</a:t>
            </a:r>
            <a:r>
              <a:rPr sz="1800" spc="-10" dirty="0">
                <a:latin typeface="Open Sans"/>
                <a:cs typeface="Open Sans"/>
              </a:rPr>
              <a:t>a</a:t>
            </a:r>
            <a:r>
              <a:rPr sz="1800" dirty="0">
                <a:latin typeface="Open Sans"/>
                <a:cs typeface="Open Sans"/>
              </a:rPr>
              <a:t>ding</a:t>
            </a:r>
            <a:r>
              <a:rPr sz="1800" spc="-20" dirty="0">
                <a:latin typeface="Open Sans"/>
                <a:cs typeface="Open Sans"/>
              </a:rPr>
              <a:t> </a:t>
            </a:r>
            <a:r>
              <a:rPr sz="1800" dirty="0">
                <a:latin typeface="Open Sans"/>
                <a:cs typeface="Open Sans"/>
              </a:rPr>
              <a:t>with</a:t>
            </a:r>
            <a:r>
              <a:rPr sz="1800" spc="-30" dirty="0">
                <a:latin typeface="Open Sans"/>
                <a:cs typeface="Open Sans"/>
              </a:rPr>
              <a:t> </a:t>
            </a:r>
            <a:r>
              <a:rPr sz="1800" dirty="0">
                <a:latin typeface="Open Sans"/>
                <a:cs typeface="Open Sans"/>
              </a:rPr>
              <a:t>B</a:t>
            </a:r>
            <a:r>
              <a:rPr sz="1800" spc="-15" dirty="0">
                <a:latin typeface="Open Sans"/>
                <a:cs typeface="Open Sans"/>
              </a:rPr>
              <a:t>a</a:t>
            </a:r>
            <a:r>
              <a:rPr sz="1800" dirty="0">
                <a:latin typeface="Open Sans"/>
                <a:cs typeface="Open Sans"/>
              </a:rPr>
              <a:t>bies</a:t>
            </a:r>
            <a:r>
              <a:rPr sz="1800" spc="-5" dirty="0">
                <a:latin typeface="Open Sans"/>
                <a:cs typeface="Open Sans"/>
              </a:rPr>
              <a:t> </a:t>
            </a:r>
            <a:r>
              <a:rPr sz="1800" spc="-10" dirty="0">
                <a:latin typeface="Open Sans"/>
                <a:cs typeface="Open Sans"/>
              </a:rPr>
              <a:t>a</a:t>
            </a:r>
            <a:r>
              <a:rPr sz="1800" dirty="0">
                <a:latin typeface="Open Sans"/>
                <a:cs typeface="Open Sans"/>
              </a:rPr>
              <a:t>nd</a:t>
            </a:r>
            <a:r>
              <a:rPr sz="1800" spc="-20" dirty="0">
                <a:latin typeface="Open Sans"/>
                <a:cs typeface="Open Sans"/>
              </a:rPr>
              <a:t> </a:t>
            </a:r>
            <a:r>
              <a:rPr sz="1800" spc="-125" dirty="0">
                <a:latin typeface="Open Sans"/>
                <a:cs typeface="Open Sans"/>
              </a:rPr>
              <a:t>T</a:t>
            </a:r>
            <a:r>
              <a:rPr sz="1800" dirty="0">
                <a:latin typeface="Open Sans"/>
                <a:cs typeface="Open Sans"/>
              </a:rPr>
              <a:t>oddlers</a:t>
            </a:r>
            <a:endParaRPr sz="1800">
              <a:latin typeface="Open Sans"/>
              <a:cs typeface="Open Sans"/>
            </a:endParaRPr>
          </a:p>
          <a:p>
            <a:pPr marL="12700">
              <a:lnSpc>
                <a:spcPct val="100000"/>
              </a:lnSpc>
              <a:spcBef>
                <a:spcPts val="434"/>
              </a:spcBef>
            </a:pPr>
            <a:r>
              <a:rPr sz="1800" u="sng" spc="-10" dirty="0">
                <a:solidFill>
                  <a:srgbClr val="0000FF"/>
                </a:solidFill>
                <a:latin typeface="Open Sans"/>
                <a:cs typeface="Open Sans"/>
                <a:hlinkClick r:id="rId6"/>
              </a:rPr>
              <a:t>https</a:t>
            </a:r>
            <a:r>
              <a:rPr sz="1800" u="sng" spc="-5" dirty="0">
                <a:solidFill>
                  <a:srgbClr val="0000FF"/>
                </a:solidFill>
                <a:latin typeface="Open Sans"/>
                <a:cs typeface="Open Sans"/>
                <a:hlinkClick r:id="rId6"/>
              </a:rPr>
              <a:t>://w</a:t>
            </a:r>
            <a:r>
              <a:rPr sz="1800" u="sng" spc="5" dirty="0">
                <a:solidFill>
                  <a:srgbClr val="0000FF"/>
                </a:solidFill>
                <a:latin typeface="Open Sans"/>
                <a:cs typeface="Open Sans"/>
                <a:hlinkClick r:id="rId6"/>
              </a:rPr>
              <a:t>w</a:t>
            </a:r>
            <a:r>
              <a:rPr sz="1800" u="sng" spc="-85" dirty="0">
                <a:solidFill>
                  <a:srgbClr val="0000FF"/>
                </a:solidFill>
                <a:latin typeface="Open Sans"/>
                <a:cs typeface="Open Sans"/>
                <a:hlinkClick r:id="rId6"/>
              </a:rPr>
              <a:t>w</a:t>
            </a:r>
            <a:r>
              <a:rPr sz="1800" u="sng" spc="-5" dirty="0">
                <a:solidFill>
                  <a:srgbClr val="0000FF"/>
                </a:solidFill>
                <a:latin typeface="Open Sans"/>
                <a:cs typeface="Open Sans"/>
                <a:hlinkClick r:id="rId6"/>
              </a:rPr>
              <a:t>.</a:t>
            </a:r>
            <a:r>
              <a:rPr sz="1800" u="sng" dirty="0">
                <a:solidFill>
                  <a:srgbClr val="0000FF"/>
                </a:solidFill>
                <a:latin typeface="Open Sans"/>
                <a:cs typeface="Open Sans"/>
                <a:hlinkClick r:id="rId6"/>
              </a:rPr>
              <a:t>y</a:t>
            </a:r>
            <a:r>
              <a:rPr sz="1800" u="sng" spc="-10" dirty="0">
                <a:solidFill>
                  <a:srgbClr val="0000FF"/>
                </a:solidFill>
                <a:latin typeface="Open Sans"/>
                <a:cs typeface="Open Sans"/>
                <a:hlinkClick r:id="rId6"/>
              </a:rPr>
              <a:t>outube.co</a:t>
            </a:r>
            <a:r>
              <a:rPr sz="1800" u="sng" spc="-15" dirty="0">
                <a:solidFill>
                  <a:srgbClr val="0000FF"/>
                </a:solidFill>
                <a:latin typeface="Open Sans"/>
                <a:cs typeface="Open Sans"/>
                <a:hlinkClick r:id="rId6"/>
              </a:rPr>
              <a:t>m</a:t>
            </a:r>
            <a:r>
              <a:rPr sz="1800" u="sng" spc="-5" dirty="0">
                <a:solidFill>
                  <a:srgbClr val="0000FF"/>
                </a:solidFill>
                <a:latin typeface="Open Sans"/>
                <a:cs typeface="Open Sans"/>
                <a:hlinkClick r:id="rId6"/>
              </a:rPr>
              <a:t>/watc</a:t>
            </a:r>
            <a:r>
              <a:rPr sz="1800" u="sng" spc="-15" dirty="0">
                <a:solidFill>
                  <a:srgbClr val="0000FF"/>
                </a:solidFill>
                <a:latin typeface="Open Sans"/>
                <a:cs typeface="Open Sans"/>
                <a:hlinkClick r:id="rId6"/>
              </a:rPr>
              <a:t>h</a:t>
            </a:r>
            <a:r>
              <a:rPr sz="1800" u="sng" spc="-20" dirty="0">
                <a:solidFill>
                  <a:srgbClr val="0000FF"/>
                </a:solidFill>
                <a:latin typeface="Open Sans"/>
                <a:cs typeface="Open Sans"/>
                <a:hlinkClick r:id="rId6"/>
              </a:rPr>
              <a:t>?</a:t>
            </a:r>
            <a:r>
              <a:rPr sz="1800" u="sng" spc="-10" dirty="0">
                <a:solidFill>
                  <a:srgbClr val="0000FF"/>
                </a:solidFill>
                <a:latin typeface="Open Sans"/>
                <a:cs typeface="Open Sans"/>
                <a:hlinkClick r:id="rId6"/>
              </a:rPr>
              <a:t>v=XgnI</a:t>
            </a:r>
            <a:r>
              <a:rPr sz="1800" u="sng" spc="-30" dirty="0">
                <a:solidFill>
                  <a:srgbClr val="0000FF"/>
                </a:solidFill>
                <a:latin typeface="Open Sans"/>
                <a:cs typeface="Open Sans"/>
                <a:hlinkClick r:id="rId6"/>
              </a:rPr>
              <a:t>8</a:t>
            </a:r>
            <a:r>
              <a:rPr sz="1800" u="sng" spc="-20" dirty="0">
                <a:solidFill>
                  <a:srgbClr val="0000FF"/>
                </a:solidFill>
                <a:latin typeface="Open Sans"/>
                <a:cs typeface="Open Sans"/>
                <a:hlinkClick r:id="rId6"/>
              </a:rPr>
              <a:t>R2</a:t>
            </a:r>
            <a:r>
              <a:rPr sz="1800" u="sng" dirty="0">
                <a:solidFill>
                  <a:srgbClr val="0000FF"/>
                </a:solidFill>
                <a:latin typeface="Open Sans"/>
                <a:cs typeface="Open Sans"/>
                <a:hlinkClick r:id="rId6"/>
              </a:rPr>
              <a:t>m</a:t>
            </a:r>
            <a:r>
              <a:rPr sz="1800" u="sng" spc="-15" dirty="0">
                <a:solidFill>
                  <a:srgbClr val="0000FF"/>
                </a:solidFill>
                <a:latin typeface="Open Sans"/>
                <a:cs typeface="Open Sans"/>
                <a:hlinkClick r:id="rId6"/>
              </a:rPr>
              <a:t>d</a:t>
            </a:r>
            <a:r>
              <a:rPr sz="1800" u="sng" spc="-30" dirty="0">
                <a:solidFill>
                  <a:srgbClr val="0000FF"/>
                </a:solidFill>
                <a:latin typeface="Open Sans"/>
                <a:cs typeface="Open Sans"/>
                <a:hlinkClick r:id="rId6"/>
              </a:rPr>
              <a:t>p</a:t>
            </a:r>
            <a:r>
              <a:rPr sz="1800" u="sng" spc="-5" dirty="0">
                <a:solidFill>
                  <a:srgbClr val="0000FF"/>
                </a:solidFill>
                <a:latin typeface="Open Sans"/>
                <a:cs typeface="Open Sans"/>
                <a:hlinkClick r:id="rId6"/>
              </a:rPr>
              <a:t>Y</a:t>
            </a:r>
            <a:r>
              <a:rPr sz="1800" u="sng" spc="-10" dirty="0">
                <a:solidFill>
                  <a:srgbClr val="0000FF"/>
                </a:solidFill>
                <a:latin typeface="Open Sans"/>
                <a:cs typeface="Open Sans"/>
                <a:hlinkClick r:id="rId6"/>
              </a:rPr>
              <a:t>&amp;t=8</a:t>
            </a:r>
            <a:r>
              <a:rPr sz="1800" u="sng" spc="-25" dirty="0">
                <a:solidFill>
                  <a:srgbClr val="0000FF"/>
                </a:solidFill>
                <a:latin typeface="Open Sans"/>
                <a:cs typeface="Open Sans"/>
                <a:hlinkClick r:id="rId6"/>
              </a:rPr>
              <a:t>4</a:t>
            </a:r>
            <a:r>
              <a:rPr sz="1800" u="sng" dirty="0">
                <a:solidFill>
                  <a:srgbClr val="0000FF"/>
                </a:solidFill>
                <a:latin typeface="Open Sans"/>
                <a:cs typeface="Open Sans"/>
                <a:hlinkClick r:id="rId6"/>
              </a:rPr>
              <a:t>s</a:t>
            </a:r>
            <a:endParaRPr sz="1800">
              <a:latin typeface="Open Sans"/>
              <a:cs typeface="Open Sans"/>
            </a:endParaRPr>
          </a:p>
        </p:txBody>
      </p:sp>
      <p:sp>
        <p:nvSpPr>
          <p:cNvPr id="4" name="object 4"/>
          <p:cNvSpPr/>
          <p:nvPr/>
        </p:nvSpPr>
        <p:spPr>
          <a:xfrm>
            <a:off x="396240" y="420877"/>
            <a:ext cx="7354570" cy="515112"/>
          </a:xfrm>
          <a:prstGeom prst="rect">
            <a:avLst/>
          </a:prstGeom>
          <a:blipFill>
            <a:blip r:embed="rId7"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12</a:t>
            </a:fld>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TotalTime>
  <Words>1103</Words>
  <Application>Microsoft Office PowerPoint</Application>
  <PresentationFormat>On-screen Show (4:3)</PresentationFormat>
  <Paragraphs>98</Paragraphs>
  <Slides>12</Slides>
  <Notes>11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12</vt:i4>
      </vt:variant>
    </vt:vector>
  </HeadingPairs>
  <TitlesOfParts>
    <vt:vector size="22" baseType="lpstr">
      <vt:lpstr>Arial</vt:lpstr>
      <vt:lpstr>Calibri</vt:lpstr>
      <vt:lpstr>Courier New</vt:lpstr>
      <vt:lpstr>Open Sans</vt:lpstr>
      <vt:lpstr>PermianSlabSerifTypeface</vt:lpstr>
      <vt:lpstr>Times New Roman</vt:lpstr>
      <vt:lpstr>Wingdings</vt:lpstr>
      <vt:lpstr>Office Theme</vt:lpstr>
      <vt:lpstr>TDOE Template with Darker Green Band</vt:lpstr>
      <vt:lpstr>1_Office Theme</vt:lpstr>
      <vt:lpstr>Module 6 Interactive Read Alouds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of Practice</dc:title>
  <dc:creator>CLEE Staff</dc:creator>
  <cp:lastModifiedBy>Mindy Rainey</cp:lastModifiedBy>
  <cp:revision>1</cp:revision>
  <dcterms:created xsi:type="dcterms:W3CDTF">2018-11-14T08:25:20Z</dcterms:created>
  <dcterms:modified xsi:type="dcterms:W3CDTF">2018-11-15T21:57:11Z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2018-04-11T00:00:00Z</vt:filetime>
  </property>
  <property fmtid="{D5CDD505-2E9C-101B-9397-08002B2CF9AE}" pid="3" name="LastSaved">
    <vt:filetime>2018-11-14T00:00:00Z</vt:filetime>
  </property>
</Properties>
</file>