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8" r:id="rId3"/>
    <p:sldId id="260" r:id="rId4"/>
    <p:sldId id="286" r:id="rId5"/>
    <p:sldId id="262" r:id="rId6"/>
    <p:sldId id="263" r:id="rId7"/>
    <p:sldId id="287" r:id="rId8"/>
    <p:sldId id="267" r:id="rId9"/>
    <p:sldId id="289" r:id="rId10"/>
    <p:sldId id="274" r:id="rId11"/>
    <p:sldId id="264" r:id="rId12"/>
    <p:sldId id="272" r:id="rId13"/>
    <p:sldId id="273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CE401-A51E-440F-B94D-066E5906AD29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A718-4DA7-46F4-8229-E64303688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063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CE401-A51E-440F-B94D-066E5906AD29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A718-4DA7-46F4-8229-E64303688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919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CE401-A51E-440F-B94D-066E5906AD29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A718-4DA7-46F4-8229-E64303688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274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CE401-A51E-440F-B94D-066E5906AD29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A718-4DA7-46F4-8229-E64303688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305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CE401-A51E-440F-B94D-066E5906AD29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A718-4DA7-46F4-8229-E64303688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080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CE401-A51E-440F-B94D-066E5906AD29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A718-4DA7-46F4-8229-E64303688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077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CE401-A51E-440F-B94D-066E5906AD29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A718-4DA7-46F4-8229-E64303688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707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CE401-A51E-440F-B94D-066E5906AD29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A718-4DA7-46F4-8229-E64303688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08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CE401-A51E-440F-B94D-066E5906AD29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A718-4DA7-46F4-8229-E64303688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30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CE401-A51E-440F-B94D-066E5906AD29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A718-4DA7-46F4-8229-E64303688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059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CE401-A51E-440F-B94D-066E5906AD29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A718-4DA7-46F4-8229-E64303688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436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5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CE401-A51E-440F-B94D-066E5906AD29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4A718-4DA7-46F4-8229-E643036880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82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Jamie.Fitzpatrick@tn.gov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Davidson County CNR048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I-24 ABC Mandatory Pre-Bid Meeting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Letting Date: March 3, 2017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*Updated 1/27/2017</a:t>
            </a:r>
          </a:p>
          <a:p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0027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Pre-Qualification Requirements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Standard Pre-Qualifications still apply.</a:t>
            </a:r>
          </a:p>
          <a:p>
            <a:pPr lv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Please check to make sure your TDOT Pre-qualification is not expired</a:t>
            </a:r>
          </a:p>
          <a:p>
            <a:pPr lv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Contractors with an expired prequalification that has surpassed the 90 day grace period will not be authorized to bid</a:t>
            </a:r>
          </a:p>
          <a:p>
            <a:pPr lv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Prospective Bidders must have filed their standard prequalification questionnaire at least 14 days preceding the date of letting.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4013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Pre-Qualification Requirements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 Pre-Qualification</a:t>
            </a:r>
          </a:p>
          <a:p>
            <a:pPr lv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 Pre-qualification Packages are due to HQ Construction no later than Friday, January 27, at 10:00 a.m. CST</a:t>
            </a:r>
          </a:p>
          <a:p>
            <a:pPr lv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Contractors will be notified of Qualification Status by Wednesday, February 1, 2017 at 4:30 p.m.</a:t>
            </a:r>
          </a:p>
          <a:p>
            <a:pPr lv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Contractors must still request bid-authorization by 4:00 p.m. CST on Thursday,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*March 9,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2017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be able to bid.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7615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Pre-Qualification Requirements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Questions:</a:t>
            </a:r>
          </a:p>
          <a:p>
            <a:pPr marL="0" indent="0"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RFI forms can be copied from the website. Please complete RFI forms and submit by email to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Jamie.Fitzpatrick@tn.gov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marL="0" indent="0"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RFIs will be accepted up until Friday,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*February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4:00 p.m. CST.</a:t>
            </a:r>
          </a:p>
          <a:p>
            <a:pPr marL="0" indent="0"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Responses will be posted on TDOT Construction webpage.</a:t>
            </a:r>
          </a:p>
        </p:txBody>
      </p:sp>
    </p:spTree>
    <p:extLst>
      <p:ext uri="{BB962C8B-B14F-4D97-AF65-F5344CB8AC3E}">
        <p14:creationId xmlns:p14="http://schemas.microsoft.com/office/powerpoint/2010/main" val="292412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Scope and Overview of Project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2.063 mile section of Interstate 24 from north of Spring St to south of Silliman Evans Bridge including ramp bridges.</a:t>
            </a:r>
          </a:p>
          <a:p>
            <a:pPr marL="0" indent="0"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ADT: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132,340</a:t>
            </a:r>
          </a:p>
          <a:p>
            <a:pPr marL="0" indent="0"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Designer: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Gresham, Smith, and Partners</a:t>
            </a:r>
          </a:p>
          <a:p>
            <a:pPr marL="0" indent="0"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Replace superstructure in bridges over Spring St and Oldham St/CSXT. Mill and install Sandwich seal on Silliman Evans Bridge, perform bridge repairs, and resurface I-24.</a:t>
            </a:r>
          </a:p>
          <a:p>
            <a:pPr marL="0" indent="0">
              <a:buNone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55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Scope and Overview of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Completion date is June 30, 2018.</a:t>
            </a: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+ B bidding</a:t>
            </a:r>
          </a:p>
          <a:p>
            <a:pPr lv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weekend is considered both directions of the interstate from  8:00 p.m. Friday until 5:00 a.m. Monday.</a:t>
            </a: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Road User Cost: $949,161.00 per weekend ($16,650.00 per Hour)</a:t>
            </a:r>
          </a:p>
          <a:p>
            <a:pPr marL="0" indent="0">
              <a:buNone/>
            </a:pP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Contract 108B to define “B” component of bid.</a:t>
            </a:r>
          </a:p>
          <a:p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36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Scope and Overview of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Lane Closures allowed nightly from 8:00 p.m. to 5:00 a.m.</a:t>
            </a: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Weekend closures in addition to contractor’s “B” bid will be subject to LD’s at Road User Cost Rate.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98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Worth Noting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 is an FHWA Project of Division Interest (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 </a:t>
            </a:r>
          </a:p>
          <a:p>
            <a:pPr lv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Railroad: Approximately 30 trains per day. Contractor shall coordinate with STV and CSXT. CSXT must approve plans for demo of old bridge and setting beams over the tracks.</a:t>
            </a:r>
          </a:p>
          <a:p>
            <a:pPr lv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Soil from the surface to 10 foot depth at Bent 1 required to be disposed under a TDEC Special Waste Permit (see Project Commitment sheets)</a:t>
            </a:r>
          </a:p>
        </p:txBody>
      </p:sp>
    </p:spTree>
    <p:extLst>
      <p:ext uri="{BB962C8B-B14F-4D97-AF65-F5344CB8AC3E}">
        <p14:creationId xmlns:p14="http://schemas.microsoft.com/office/powerpoint/2010/main" val="109369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Worth Noting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weekend closures will be allowed during weekends with events at Nissan Stadium or East Nashville, including Titans home games, concerts, Tomato Fest, etc. (or as directed by the Engineer)</a:t>
            </a:r>
          </a:p>
          <a:p>
            <a:pPr lv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Contractor will be required to provide a representative to participate in community relations events.</a:t>
            </a:r>
          </a:p>
          <a:p>
            <a:pPr lv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Precast deck panels may be manufactured on-site.</a:t>
            </a:r>
          </a:p>
          <a:p>
            <a:pPr lvl="1"/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150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Billboards cannot be removed and replaced!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65" y="1600200"/>
            <a:ext cx="6994670" cy="4525962"/>
          </a:xfr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85913"/>
            <a:ext cx="8928147" cy="527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12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Scope and Overview of Project</a:t>
            </a:r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453126"/>
            <a:ext cx="9144000" cy="5399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6" y="1461224"/>
            <a:ext cx="9162768" cy="5410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079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Scope and Overview of Project</a:t>
            </a:r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453126"/>
            <a:ext cx="9143999" cy="5399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09713"/>
            <a:ext cx="9178636" cy="5420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156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Scope and Overview of Project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66" y="1600200"/>
            <a:ext cx="6994668" cy="4525962"/>
          </a:xfr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3" y="1496582"/>
            <a:ext cx="9079427" cy="5361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249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Please submit RFI’s no later than </a:t>
            </a:r>
            <a:r>
              <a:rPr lang="en-US" dirty="0" smtClean="0">
                <a:solidFill>
                  <a:srgbClr val="FF0000"/>
                </a:solidFill>
              </a:rPr>
              <a:t>*February </a:t>
            </a:r>
            <a:r>
              <a:rPr lang="en-US" dirty="0" smtClean="0">
                <a:solidFill>
                  <a:srgbClr val="FF0000"/>
                </a:solidFill>
              </a:rPr>
              <a:t>24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smtClean="0">
                <a:solidFill>
                  <a:srgbClr val="FF0000"/>
                </a:solidFill>
              </a:rPr>
              <a:t>2017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Responses will be posted on TDOT’s website.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36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2838</TotalTime>
  <Words>522</Words>
  <Application>Microsoft Office PowerPoint</Application>
  <PresentationFormat>On-screen Show (4:3)</PresentationFormat>
  <Paragraphs>52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Davidson County CNR048 I-24 ABC Mandatory Pre-Bid Meeting  Letting Date: March 3, 2017</vt:lpstr>
      <vt:lpstr>Pre-Qualification Requirements</vt:lpstr>
      <vt:lpstr>Pre-Qualification Requirements</vt:lpstr>
      <vt:lpstr>Pre-Qualification Requirements</vt:lpstr>
      <vt:lpstr>Scope and Overview of Project</vt:lpstr>
      <vt:lpstr>Scope and Overview of Project</vt:lpstr>
      <vt:lpstr>Scope and Overview of Project</vt:lpstr>
      <vt:lpstr>Worth Noting </vt:lpstr>
      <vt:lpstr>Worth Noting</vt:lpstr>
      <vt:lpstr>Billboards cannot be removed and replaced!</vt:lpstr>
      <vt:lpstr>Scope and Overview of Project</vt:lpstr>
      <vt:lpstr>Scope and Overview of Project</vt:lpstr>
      <vt:lpstr>Scope and Overview of Project</vt:lpstr>
      <vt:lpstr>Questions </vt:lpstr>
    </vt:vector>
  </TitlesOfParts>
  <Company>TDOT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Hamilton County CNP230 Pre-Bid Meeting</dc:title>
  <dc:creator>TDOT</dc:creator>
  <cp:lastModifiedBy>TDOT</cp:lastModifiedBy>
  <cp:revision>82</cp:revision>
  <dcterms:created xsi:type="dcterms:W3CDTF">2015-07-21T17:56:31Z</dcterms:created>
  <dcterms:modified xsi:type="dcterms:W3CDTF">2017-01-27T13:59:50Z</dcterms:modified>
</cp:coreProperties>
</file>