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trlProps/ctrlProp1.xml" ContentType="application/vnd.ms-excel.controlproperties+xml"/>
  <Override PartName="/xl/ctrlProps/ctrlProp2.xml" ContentType="application/vnd.ms-excel.controlproperties+xml"/>
  <Override PartName="/xl/ctrlProps/ctrlProp3.xml" ContentType="application/vnd.ms-excel.controlproperties+xml"/>
  <Override PartName="/xl/ctrlProps/ctrlProp4.xml" ContentType="application/vnd.ms-excel.controlproperties+xml"/>
  <Override PartName="/xl/ctrlProps/ctrlProp5.xml" ContentType="application/vnd.ms-excel.controlproperties+xml"/>
  <Override PartName="/xl/ctrlProps/ctrlProp6.xml" ContentType="application/vnd.ms-excel.controlproperties+xml"/>
  <Override PartName="/xl/ctrlProps/ctrlProp7.xml" ContentType="application/vnd.ms-excel.controlproperties+xml"/>
  <Override PartName="/xl/ctrlProps/ctrlProp8.xml" ContentType="application/vnd.ms-excel.controlproperties+xml"/>
  <Override PartName="/xl/ctrlProps/ctrlProp9.xml" ContentType="application/vnd.ms-excel.controlproperties+xml"/>
  <Override PartName="/xl/ctrlProps/ctrlProp10.xml" ContentType="application/vnd.ms-excel.controlproperties+xml"/>
  <Override PartName="/xl/ctrlProps/ctrlProp11.xml" ContentType="application/vnd.ms-excel.controlproperties+xml"/>
  <Override PartName="/xl/ctrlProps/ctrlProp12.xml" ContentType="application/vnd.ms-excel.controlproperties+xml"/>
  <Override PartName="/xl/ctrlProps/ctrlProp13.xml" ContentType="application/vnd.ms-excel.controlproperties+xml"/>
  <Override PartName="/xl/ctrlProps/ctrlProp14.xml" ContentType="application/vnd.ms-excel.controlproperties+xml"/>
  <Override PartName="/xl/ctrlProps/ctrlProp15.xml" ContentType="application/vnd.ms-excel.controlproperties+xml"/>
  <Override PartName="/xl/ctrlProps/ctrlProp16.xml" ContentType="application/vnd.ms-excel.controlproperties+xml"/>
  <Override PartName="/xl/ctrlProps/ctrlProp17.xml" ContentType="application/vnd.ms-excel.controlproperties+xml"/>
  <Override PartName="/xl/ctrlProps/ctrlProp18.xml" ContentType="application/vnd.ms-excel.controlproperties+xml"/>
  <Override PartName="/xl/ctrlProps/ctrlProp19.xml" ContentType="application/vnd.ms-excel.controlproperties+xml"/>
  <Override PartName="/xl/ctrlProps/ctrlProp20.xml" ContentType="application/vnd.ms-excel.controlproperties+xml"/>
  <Override PartName="/xl/ctrlProps/ctrlProp21.xml" ContentType="application/vnd.ms-excel.controlproperties+xml"/>
  <Override PartName="/xl/ctrlProps/ctrlProp22.xml" ContentType="application/vnd.ms-excel.controlproperties+xml"/>
  <Override PartName="/xl/ctrlProps/ctrlProp23.xml" ContentType="application/vnd.ms-excel.controlproperties+xml"/>
  <Override PartName="/xl/ctrlProps/ctrlProp24.xml" ContentType="application/vnd.ms-excel.controlproperties+xml"/>
  <Override PartName="/xl/ctrlProps/ctrlProp25.xml" ContentType="application/vnd.ms-excel.controlproperties+xml"/>
  <Override PartName="/xl/ctrlProps/ctrlProp26.xml" ContentType="application/vnd.ms-excel.controlproperties+xml"/>
  <Override PartName="/xl/ctrlProps/ctrlProp27.xml" ContentType="application/vnd.ms-excel.controlproperties+xml"/>
  <Override PartName="/xl/ctrlProps/ctrlProp28.xml" ContentType="application/vnd.ms-excel.controlproperties+xml"/>
  <Override PartName="/xl/ctrlProps/ctrlProp29.xml" ContentType="application/vnd.ms-excel.controlproperties+xml"/>
  <Override PartName="/xl/ctrlProps/ctrlProp30.xml" ContentType="application/vnd.ms-excel.controlproperties+xml"/>
  <Override PartName="/xl/ctrlProps/ctrlProp31.xml" ContentType="application/vnd.ms-excel.controlproperties+xml"/>
  <Override PartName="/xl/ctrlProps/ctrlProp32.xml" ContentType="application/vnd.ms-excel.controlproperties+xml"/>
  <Override PartName="/xl/ctrlProps/ctrlProp33.xml" ContentType="application/vnd.ms-excel.controlproperties+xml"/>
  <Override PartName="/xl/ctrlProps/ctrlProp34.xml" ContentType="application/vnd.ms-excel.controlproperties+xml"/>
  <Override PartName="/xl/ctrlProps/ctrlProp35.xml" ContentType="application/vnd.ms-excel.controlproperties+xml"/>
  <Override PartName="/xl/ctrlProps/ctrlProp36.xml" ContentType="application/vnd.ms-excel.controlproperties+xml"/>
  <Override PartName="/xl/ctrlProps/ctrlProp37.xml" ContentType="application/vnd.ms-excel.controlproperties+xml"/>
  <Override PartName="/xl/ctrlProps/ctrlProp38.xml" ContentType="application/vnd.ms-excel.controlproperties+xml"/>
  <Override PartName="/xl/ctrlProps/ctrlProp39.xml" ContentType="application/vnd.ms-excel.controlproperties+xml"/>
  <Override PartName="/xl/ctrlProps/ctrlProp40.xml" ContentType="application/vnd.ms-excel.controlproperties+xml"/>
  <Override PartName="/xl/ctrlProps/ctrlProp41.xml" ContentType="application/vnd.ms-excel.controlproperties+xml"/>
  <Override PartName="/xl/ctrlProps/ctrlProp42.xml" ContentType="application/vnd.ms-excel.controlproperties+xml"/>
  <Override PartName="/xl/ctrlProps/ctrlProp43.xml" ContentType="application/vnd.ms-excel.controlproperties+xml"/>
  <Override PartName="/xl/ctrlProps/ctrlProp44.xml" ContentType="application/vnd.ms-excel.controlproperties+xml"/>
  <Override PartName="/xl/ctrlProps/ctrlProp45.xml" ContentType="application/vnd.ms-excel.controlproperties+xml"/>
  <Override PartName="/xl/ctrlProps/ctrlProp46.xml" ContentType="application/vnd.ms-excel.controlproperties+xml"/>
  <Override PartName="/xl/ctrlProps/ctrlProp47.xml" ContentType="application/vnd.ms-excel.controlproperties+xml"/>
  <Override PartName="/xl/ctrlProps/ctrlProp48.xml" ContentType="application/vnd.ms-excel.controlproperties+xml"/>
  <Override PartName="/xl/ctrlProps/ctrlProp49.xml" ContentType="application/vnd.ms-excel.controlproperties+xml"/>
  <Override PartName="/xl/ctrlProps/ctrlProp50.xml" ContentType="application/vnd.ms-excel.controlproperties+xml"/>
  <Override PartName="/xl/ctrlProps/ctrlProp51.xml" ContentType="application/vnd.ms-excel.controlproperties+xml"/>
  <Override PartName="/xl/ctrlProps/ctrlProp52.xml" ContentType="application/vnd.ms-excel.controlproperties+xml"/>
  <Override PartName="/xl/ctrlProps/ctrlProp53.xml" ContentType="application/vnd.ms-excel.controlproperties+xml"/>
  <Override PartName="/xl/ctrlProps/ctrlProp54.xml" ContentType="application/vnd.ms-excel.controlproperties+xml"/>
  <Override PartName="/xl/ctrlProps/ctrlProp55.xml" ContentType="application/vnd.ms-excel.controlproperties+xml"/>
  <Override PartName="/xl/ctrlProps/ctrlProp56.xml" ContentType="application/vnd.ms-excel.controlproperties+xml"/>
  <Override PartName="/xl/ctrlProps/ctrlProp57.xml" ContentType="application/vnd.ms-excel.controlproperties+xml"/>
  <Override PartName="/xl/ctrlProps/ctrlProp58.xml" ContentType="application/vnd.ms-excel.controlproperties+xml"/>
  <Override PartName="/xl/ctrlProps/ctrlProp59.xml" ContentType="application/vnd.ms-excel.controlproperties+xml"/>
  <Override PartName="/xl/ctrlProps/ctrlProp60.xml" ContentType="application/vnd.ms-excel.controlproperties+xml"/>
  <Override PartName="/xl/ctrlProps/ctrlProp61.xml" ContentType="application/vnd.ms-excel.controlproperties+xml"/>
  <Override PartName="/xl/ctrlProps/ctrlProp62.xml" ContentType="application/vnd.ms-excel.controlproperties+xml"/>
  <Override PartName="/xl/ctrlProps/ctrlProp63.xml" ContentType="application/vnd.ms-excel.controlproperties+xml"/>
  <Override PartName="/xl/ctrlProps/ctrlProp64.xml" ContentType="application/vnd.ms-excel.controlproperties+xml"/>
  <Override PartName="/xl/ctrlProps/ctrlProp65.xml" ContentType="application/vnd.ms-excel.controlproperties+xml"/>
  <Override PartName="/xl/ctrlProps/ctrlProp66.xml" ContentType="application/vnd.ms-excel.controlproperties+xml"/>
  <Override PartName="/xl/ctrlProps/ctrlProp67.xml" ContentType="application/vnd.ms-excel.controlproperties+xml"/>
  <Override PartName="/xl/ctrlProps/ctrlProp68.xml" ContentType="application/vnd.ms-excel.controlproperties+xml"/>
  <Override PartName="/xl/ctrlProps/ctrlProp69.xml" ContentType="application/vnd.ms-excel.controlproperties+xml"/>
  <Override PartName="/xl/ctrlProps/ctrlProp70.xml" ContentType="application/vnd.ms-excel.controlproperties+xml"/>
  <Override PartName="/xl/ctrlProps/ctrlProp71.xml" ContentType="application/vnd.ms-excel.controlproperties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comments2.xml" ContentType="application/vnd.openxmlformats-officedocument.spreadsheetml.comments+xml"/>
  <Override PartName="/xl/threadedComments/threadedComment2.xml" ContentType="application/vnd.ms-excel.threadedcomments+xml"/>
  <Override PartName="/xl/comments3.xml" ContentType="application/vnd.openxmlformats-officedocument.spreadsheetml.comments+xml"/>
  <Override PartName="/xl/threadedComments/threadedComment3.xml" ContentType="application/vnd.ms-excel.threadedcomments+xml"/>
  <Override PartName="/xl/persons/person.xml" ContentType="application/vnd.ms-excel.perso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130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C:\Users\jj04366\Desktop\"/>
    </mc:Choice>
  </mc:AlternateContent>
  <xr:revisionPtr revIDLastSave="0" documentId="13_ncr:1_{D146AAEB-89BC-4F7E-BCA4-2F3CDDB69485}" xr6:coauthVersionLast="47" xr6:coauthVersionMax="47" xr10:uidLastSave="{00000000-0000-0000-0000-000000000000}"/>
  <bookViews>
    <workbookView xWindow="-108" yWindow="-108" windowWidth="23256" windowHeight="12576" xr2:uid="{00000000-000D-0000-FFFF-FFFF00000000}"/>
  </bookViews>
  <sheets>
    <sheet name="Order Sheet PDN" sheetId="1" r:id="rId1"/>
    <sheet name="HQ Construction" sheetId="6" state="hidden" r:id="rId2"/>
    <sheet name="BP" sheetId="2" state="hidden" r:id="rId3"/>
    <sheet name="Order Sheet Maint" sheetId="5" state="hidden" r:id="rId4"/>
    <sheet name="Sheet1" sheetId="3" state="hidden" r:id="rId5"/>
  </sheets>
  <definedNames>
    <definedName name="_xlnm.Print_Area" localSheetId="1">'HQ Construction'!$A$1:$D$53</definedName>
    <definedName name="_xlnm.Print_Area" localSheetId="3">'Order Sheet Maint'!$A$1:$D$53</definedName>
    <definedName name="_xlnm.Print_Area" localSheetId="0">'Order Sheet PDN'!$A$1:$G$50</definedName>
  </definedNames>
  <calcPr calcId="125725"/>
</workbook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tc={851BDF11-4B87-42CB-9BAA-FE753A72C1FC}</author>
    <author>tc={1C6917B2-A2EF-4B03-89F1-6296BE9C23D8}</author>
    <author>tc={D7B554BC-0368-4948-820C-EE80186EF4A4}</author>
    <author>tc={785051D6-12A1-40F1-9417-4057A567D9FB}</author>
    <author>tc={292C418B-A90E-4C9C-997D-0E0905E5860A}</author>
    <author>tc={2240B210-B324-4C7A-BE1F-6B1709480AAF}</author>
    <author>tc={75FC0AF3-EE89-4FB1-BBF5-D96277B9993A}</author>
    <author>tc={CFCBC363-0259-400C-A2CD-97FD85A345E5}</author>
    <author>tc={146CC589-5526-4C16-A53E-E1AF0EDDACF9}</author>
    <author>tc={082B611B-660A-456E-8CDB-A44D98502A6C}</author>
    <author>tc={AF2AC316-7231-408F-B413-1F6A7066C403}</author>
    <author>tc={0655DEB2-F0A3-4707-87FA-C394A1E6450E}</author>
    <author>tc={70891085-5FEA-4843-AE6E-E1B9BC077188}</author>
    <author>tc={90327C1E-2CF4-41D3-A46F-5A7480402E53}</author>
    <author>tc={99FBE654-7DC5-4023-BC70-0892500D0D13}</author>
    <author>tc={E0B005D9-AAB9-462A-A02E-BF4C5E468DB0}</author>
    <author>tc={165E5CF5-41A7-4D7D-A5BA-350006539504}</author>
    <author>tc={E2542D9C-261E-48D0-A254-10BCE81E6350}</author>
  </authors>
  <commentList>
    <comment ref="C9" authorId="0" shapeId="0" xr:uid="{851BDF11-4B87-42CB-9BAA-FE753A72C1FC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if project contains railroad crossings.  Provided by RR section.</t>
      </text>
    </comment>
    <comment ref="C10" authorId="1" shapeId="0" xr:uid="{1C6917B2-A2EF-4B03-89F1-6296BE9C23D8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if there are any ROW tracts not available at the time of letting.  Requires PIJ.  Provided by ROW Division</t>
      </text>
    </comment>
    <comment ref="C11" authorId="2" shapeId="0" xr:uid="{D7B554BC-0368-4948-820C-EE80186EF4A4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Included based on environmental commitments and obligations in the plans/special notes.  Attach copies of all environmental permits.  Provided by Environmental Division.</t>
      </text>
    </comment>
    <comment ref="C12" authorId="3" shapeId="0" xr:uid="{785051D6-12A1-40F1-9417-4057A567D9FB}">
      <text>
        <t>[Threaded comment]
Your version of Excel allows you to read this threaded comment; however, any edits to it will get removed if the file is opened in a newer version of Excel. Learn more: https://go.microsoft.com/fwlink/?linkid=870924
Comment:
     Use when Geotech notes indicate grading operations will likely encounter acid producing materials.</t>
      </text>
    </comment>
    <comment ref="C13" authorId="4" shapeId="0" xr:uid="{292C418B-A90E-4C9C-997D-0E0905E5860A}">
      <text>
        <t xml:space="preserve">[Threaded comment]
Your version of Excel allows you to read this threaded comment; however, any edits to it will get removed if the file is opened in a newer version of Excel. Learn more: https://go.microsoft.com/fwlink/?linkid=870924
Comment:
    Include if the contract will have oversight under a project-specific CEI contract.
</t>
      </text>
    </comment>
    <comment ref="C14" authorId="5" shapeId="0" xr:uid="{2240B210-B324-4C7A-BE1F-6B1709480AAF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for any Road and Drainage Excavation, Borrow Excavation, Undercutting, Embankment, Aggregate Base, Treated Permeable Base/Concrete Base, 411 Asphalt material, or 501 concrete pavements. (Ex: 411-02.10 ACS Mix (PG70-22) Grading D)</t>
      </text>
    </comment>
    <comment ref="C15" authorId="6" shapeId="0" xr:uid="{75FC0AF3-EE89-4FB1-BBF5-D96277B9993A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anytime asphalt material is included in the plans for paving/resurfacing.</t>
      </text>
    </comment>
    <comment ref="C16" authorId="7" shapeId="0" xr:uid="{CFCBC363-0259-400C-A2CD-97FD85A345E5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on all interstate resurfacing projects. Consult with HQ Construction for use on additional state route resurfacing projects.</t>
      </text>
    </comment>
    <comment ref="C17" authorId="8" shapeId="0" xr:uid="{146CC589-5526-4C16-A53E-E1AF0EDDACF9}">
      <text>
        <t xml:space="preserve">[Threaded comment]
Your version of Excel allows you to read this threaded comment; however, any edits to it will get removed if the file is opened in a newer version of Excel. Learn more: https://go.microsoft.com/fwlink/?linkid=870924
Comment:
    Include on contracts with concrete items at discretion of HQ Construction.
</t>
      </text>
    </comment>
    <comment ref="G23" authorId="9" shapeId="0" xr:uid="{082B611B-660A-456E-8CDB-A44D98502A6C}">
      <text>
        <t>[Threaded comment]
Your version of Excel allows you to read this threaded comment; however, any edits to it will get removed if the file is opened in a newer version of Excel. Learn more: https://go.microsoft.com/fwlink/?linkid=870924
Comment:
    Project Specific on ITS projects.  Provided by ITS Section.</t>
      </text>
    </comment>
    <comment ref="G25" authorId="10" shapeId="0" xr:uid="{AF2AC316-7231-408F-B413-1F6A7066C403}">
      <text>
        <t>[Threaded comment]
Your version of Excel allows you to read this threaded comment; however, any edits to it will get removed if the file is opened in a newer version of Excel. Learn more: https://go.microsoft.com/fwlink/?linkid=870924
Comment:
    Utilized when there is the placement of traffic signals specific to a certain city as depicted on the Special Provision Order form.</t>
      </text>
    </comment>
    <comment ref="C31" authorId="11" shapeId="0" xr:uid="{0655DEB2-F0A3-4707-87FA-C394A1E6450E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in all interstate contracts when paving any mix other than OGFC.  May also be included for high-volume traffic state routes at discretion of HQ Construction and regional resurfacing manager.</t>
      </text>
    </comment>
    <comment ref="C32" authorId="12" shapeId="0" xr:uid="{70891085-5FEA-4843-AE6E-E1B9BC077188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for all 311-03. ** Hot In Place Recycling of Asphalt items.</t>
      </text>
    </comment>
    <comment ref="C33" authorId="13" shapeId="0" xr:uid="{90327C1E-2CF4-41D3-A46F-5A7480402E53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on all resurfacing projects.  Verify with HQ Construction and regional resurfacing manager.</t>
      </text>
    </comment>
    <comment ref="C34" authorId="14" shapeId="0" xr:uid="{99FBE654-7DC5-4023-BC70-0892500D0D13}">
      <text>
        <t>[Threaded comment]
Your version of Excel allows you to read this threaded comment; however, any edits to it will get removed if the file is opened in a newer version of Excel. Learn more: https://go.microsoft.com/fwlink/?linkid=870924
Comment:
    Include if called out in General Notes – Pavement/Paving (3)</t>
      </text>
    </comment>
    <comment ref="C35" authorId="15" shapeId="0" xr:uid="{E0B005D9-AAB9-462A-A02E-BF4C5E468DB0}">
      <text>
        <t>[Threaded comment]
Your version of Excel allows you to read this threaded comment; however, any edits to it will get removed if the file is opened in a newer version of Excel. Learn more: https://go.microsoft.com/fwlink/?linkid=870924
Comment:
    Consult with Headquarters Construction to determine if included when paving. To be included on projects on interstates and controlled access freeways as necessary.  Attach pre-ride information.</t>
      </text>
    </comment>
    <comment ref="C36" authorId="16" shapeId="0" xr:uid="{165E5CF5-41A7-4D7D-A5BA-350006539504}">
      <text>
        <t>[Threaded comment]
Your version of Excel allows you to read this threaded comment; however, any edits to it will get removed if the file is opened in a newer version of Excel. Learn more: https://go.microsoft.com/fwlink/?linkid=870924
Comment:
    Consult with Headquarters Construction to determine if included when paving.   Generally, included for all resurfacing contracts unless region waives requirement due to curb &amp; gutter, manholes in travel lanes, and other issues that significantly affect the overall ride and require exclusion during smoothness testing.  Attach pre-ride information.</t>
      </text>
    </comment>
    <comment ref="G39" authorId="17" shapeId="0" xr:uid="{E2542D9C-261E-48D0-A254-10BCE81E6350}">
      <text>
        <t>[Threaded comment]
Your version of Excel allows you to read this threaded comment; however, any edits to it will get removed if the file is opened in a newer version of Excel. Learn more: https://go.microsoft.com/fwlink/?linkid=870924
Comment:
    Project Specific and provided by Utility Division.</t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tc={6F5BFDC4-21AE-425A-93AA-6FDE61AECB1B}</author>
  </authors>
  <commentList>
    <comment ref="C10" authorId="0" shapeId="0" xr:uid="{6F5BFDC4-21AE-425A-93AA-6FDE61AECB1B}">
      <text>
        <t>[Threaded comment]
Your version of Excel allows you to read this threaded comment; however, any edits to it will get removed if the file is opened in a newer version of Excel. Learn more: https://go.microsoft.com/fwlink/?linkid=870924
Comment:
    Are these blocks necessary since CPM requirement is part of spec now?</t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tc={4F952761-AC8E-4188-BA4E-E09E48EBE8F4}</author>
    <author>tc={5DCE937D-528E-403D-B90A-C3A9E3A05074}</author>
  </authors>
  <commentList>
    <comment ref="C10" authorId="0" shapeId="0" xr:uid="{4F952761-AC8E-4188-BA4E-E09E48EBE8F4}">
      <text>
        <t>[Threaded comment]
Your version of Excel allows you to read this threaded comment; however, any edits to it will get removed if the file is opened in a newer version of Excel. Learn more: https://go.microsoft.com/fwlink/?linkid=870924
Comment:
    Are these blocks necessary since CPM requirement is part of spec now?</t>
      </text>
    </comment>
    <comment ref="A12" authorId="1" shapeId="0" xr:uid="{5DCE937D-528E-403D-B90A-C3A9E3A05074}">
      <text>
        <t>[Threaded comment]
Your version of Excel allows you to read this threaded comment; however, any edits to it will get removed if the file is opened in a newer version of Excel. Learn more: https://go.microsoft.com/fwlink/?linkid=870924
Comment:
    Remove - boilerplate</t>
      </text>
    </comment>
  </commentList>
</comments>
</file>

<file path=xl/sharedStrings.xml><?xml version="1.0" encoding="utf-8"?>
<sst xmlns="http://schemas.openxmlformats.org/spreadsheetml/2006/main" count="358" uniqueCount="239">
  <si>
    <t>DETERMINATION BY:</t>
  </si>
  <si>
    <t>DESCRIPTION</t>
  </si>
  <si>
    <t>COUNTY:</t>
  </si>
  <si>
    <t>CONTRACT TYPE:</t>
  </si>
  <si>
    <t>CONTRACT:</t>
  </si>
  <si>
    <t>STATE FUNDING ONLY</t>
  </si>
  <si>
    <t>MIXED FUNDING</t>
  </si>
  <si>
    <t>(State Project No. ends in -04)</t>
  </si>
  <si>
    <t>(State Project No. ends in -04 and either -14, 44, or 94)</t>
  </si>
  <si>
    <t>099</t>
  </si>
  <si>
    <t>Instructions to Bidders</t>
  </si>
  <si>
    <t>SS</t>
  </si>
  <si>
    <t>Supplemental Specifications (100-900, if applicable)</t>
  </si>
  <si>
    <t>102B</t>
  </si>
  <si>
    <t>Unbalanced Bids</t>
  </si>
  <si>
    <t>102I</t>
  </si>
  <si>
    <t>108A</t>
  </si>
  <si>
    <t>Specialty Items (modify on each proposal as applicable)</t>
  </si>
  <si>
    <t>106A</t>
  </si>
  <si>
    <t>Buy America Requirements</t>
  </si>
  <si>
    <t>Debarment, Suspension, etc.</t>
  </si>
  <si>
    <t>Labor (State Projects Only)</t>
  </si>
  <si>
    <t>Equal Employment Opportunity</t>
  </si>
  <si>
    <t>Non-Discrimination in Employment</t>
  </si>
  <si>
    <t>Equal Employment Opporunity (11246)</t>
  </si>
  <si>
    <t>AA-ST RATES</t>
  </si>
  <si>
    <t>State Wage Rates</t>
  </si>
  <si>
    <t>Affirmative Action (Exec Order11246)</t>
  </si>
  <si>
    <t>SHEETS</t>
  </si>
  <si>
    <t>Proposal and Contract Signature Sheets  (1 - 12)</t>
  </si>
  <si>
    <t>DBE Participation</t>
  </si>
  <si>
    <t>Required Contract Provision (Federal-Aid)</t>
  </si>
  <si>
    <t>FEDERAL FUNDING ONLY</t>
  </si>
  <si>
    <t>(State Project No. ends in -14, 44, or 94)</t>
  </si>
  <si>
    <t>TDOT Min Wages for Federal-Aid and State</t>
  </si>
  <si>
    <t>AA-FED RATES</t>
  </si>
  <si>
    <t>Federal Wage Rates</t>
  </si>
  <si>
    <t>SPECIAL PROVISION ORDER</t>
  </si>
  <si>
    <t>DBE GOAL:</t>
  </si>
  <si>
    <t>108B:</t>
  </si>
  <si>
    <t xml:space="preserve">COMPLETION DATE: </t>
  </si>
  <si>
    <t>109A</t>
  </si>
  <si>
    <t>Payment Adjustments for Fuel</t>
  </si>
  <si>
    <t>109B</t>
  </si>
  <si>
    <t>Payment Adj for Bituminous Materials</t>
  </si>
  <si>
    <t>202ACM</t>
  </si>
  <si>
    <t>Removal of Asbestos Containing Mat (ACM)</t>
  </si>
  <si>
    <t>407SE</t>
  </si>
  <si>
    <t>Asphalt Pavement Safety Edge</t>
  </si>
  <si>
    <t>411B</t>
  </si>
  <si>
    <t>Asphalt Concrete Surface (Hot Mix)</t>
  </si>
  <si>
    <t>411C</t>
  </si>
  <si>
    <t>203E</t>
  </si>
  <si>
    <t>Scaling and Trimming</t>
  </si>
  <si>
    <t>204CG</t>
  </si>
  <si>
    <t>Compaction Grouting</t>
  </si>
  <si>
    <t>204DC</t>
  </si>
  <si>
    <t>Drilled Caissons</t>
  </si>
  <si>
    <t>205A</t>
  </si>
  <si>
    <t>Embankment (Compacted in Place)</t>
  </si>
  <si>
    <t>205IC</t>
  </si>
  <si>
    <t>IC for Embankments and Aggregates Bases</t>
  </si>
  <si>
    <t>205RSS</t>
  </si>
  <si>
    <t>Reinforced Soil Slopes</t>
  </si>
  <si>
    <t>406HFST</t>
  </si>
  <si>
    <t>High Friction Surface Treatments</t>
  </si>
  <si>
    <t>Steel Structures (Inspection Cost Only)</t>
  </si>
  <si>
    <t>407IC</t>
  </si>
  <si>
    <t>IC for Hot Mix Asphalt (HMA)</t>
  </si>
  <si>
    <t>610HD</t>
  </si>
  <si>
    <t>Horizontal Drain Installation</t>
  </si>
  <si>
    <t>604CR</t>
  </si>
  <si>
    <t>Repair of Bridge Deck Cracks</t>
  </si>
  <si>
    <t>604H</t>
  </si>
  <si>
    <t>Bridge Deck Prep. Using Hydrodemolition</t>
  </si>
  <si>
    <t>604HD</t>
  </si>
  <si>
    <t>Bridge Deck Prep, Repair &amp; Concrete, Using Hydrodemolition</t>
  </si>
  <si>
    <t>607CS</t>
  </si>
  <si>
    <t>607G</t>
  </si>
  <si>
    <t>Retaining Walls</t>
  </si>
  <si>
    <t>107L</t>
  </si>
  <si>
    <t>Potentially Acid Producing Materials</t>
  </si>
  <si>
    <t>108C</t>
  </si>
  <si>
    <t>Drilled Shaft Specifications**</t>
  </si>
  <si>
    <t>700SIG</t>
  </si>
  <si>
    <t>Highway Signs, Luminaires &amp; Traffic Signals</t>
  </si>
  <si>
    <t>707H</t>
  </si>
  <si>
    <t xml:space="preserve">Rockfall Barrier System </t>
  </si>
  <si>
    <t>714M</t>
  </si>
  <si>
    <t>Roadway and Structure Lighting</t>
  </si>
  <si>
    <t>714N</t>
  </si>
  <si>
    <t>730A</t>
  </si>
  <si>
    <t>Temporary Traffic Control (Signalization)</t>
  </si>
  <si>
    <t>740D</t>
  </si>
  <si>
    <t>Geomembrane</t>
  </si>
  <si>
    <t>725(x)</t>
  </si>
  <si>
    <t>Technical Specifications</t>
  </si>
  <si>
    <t>Utility Specifications</t>
  </si>
  <si>
    <t>909A</t>
  </si>
  <si>
    <t>Powder Coated Guardrail</t>
  </si>
  <si>
    <t>Section 730 - Traffic Signals</t>
  </si>
  <si>
    <t>930PDA</t>
  </si>
  <si>
    <t>Dynamic Pile Testing</t>
  </si>
  <si>
    <t>Rockfall Slope Drape</t>
  </si>
  <si>
    <t>Traffic Queue Protection</t>
  </si>
  <si>
    <t>Geofoam Backfill</t>
  </si>
  <si>
    <t>Training Program Requirements</t>
  </si>
  <si>
    <t>Provision</t>
  </si>
  <si>
    <t>COMMENTS</t>
  </si>
  <si>
    <t xml:space="preserve">ENTERED BY:  </t>
  </si>
  <si>
    <t>407DEN</t>
  </si>
  <si>
    <t>107FP</t>
  </si>
  <si>
    <t>Environmental Permits</t>
  </si>
  <si>
    <t xml:space="preserve">107C </t>
  </si>
  <si>
    <t>Availability of ROW</t>
  </si>
  <si>
    <t>105C</t>
  </si>
  <si>
    <t>Railroad Agreements</t>
  </si>
  <si>
    <t>712PTQ</t>
  </si>
  <si>
    <t>707D</t>
  </si>
  <si>
    <t>712PQWS</t>
  </si>
  <si>
    <t>Portable Queue Warning System</t>
  </si>
  <si>
    <t>407HRA</t>
  </si>
  <si>
    <t>Hot Recycled Asphalt</t>
  </si>
  <si>
    <t>304FDR</t>
  </si>
  <si>
    <t>Full Depth Reclaimation</t>
  </si>
  <si>
    <t>502FRP</t>
  </si>
  <si>
    <t xml:space="preserve">Hot Applied Fiber Reinforced Polymer Patching Material </t>
  </si>
  <si>
    <t>Aggregate Foundation Systems</t>
  </si>
  <si>
    <t>405SS</t>
  </si>
  <si>
    <t>Rejuvenating Scrub Seal</t>
  </si>
  <si>
    <t>107AQ</t>
  </si>
  <si>
    <t>Air Quality (Mowing Contracts)</t>
  </si>
  <si>
    <t>730C (Chattanooga)</t>
  </si>
  <si>
    <t>730K (Knoxville)</t>
  </si>
  <si>
    <t>730M (Memphis)</t>
  </si>
  <si>
    <t>730MTOWN (Morristown)</t>
  </si>
  <si>
    <t>730N (Nashville)</t>
  </si>
  <si>
    <t>730PF (Pigeon Forge)</t>
  </si>
  <si>
    <t>730R (Murfreesboro)</t>
  </si>
  <si>
    <t>730SV (Sevierville)</t>
  </si>
  <si>
    <t>730CLEV (Cleveland)</t>
  </si>
  <si>
    <t>730FR (Franklin)</t>
  </si>
  <si>
    <t>730JC (Johnson City)</t>
  </si>
  <si>
    <t>716CPM</t>
  </si>
  <si>
    <t>Contrast Pavement Markings</t>
  </si>
  <si>
    <t>712DSL</t>
  </si>
  <si>
    <t>Digital Speed Limit Sign Assembly</t>
  </si>
  <si>
    <t>604FRP</t>
  </si>
  <si>
    <t>Fiber Reinforced Polymer Material, bridge repair</t>
  </si>
  <si>
    <t>308CIR</t>
  </si>
  <si>
    <t>Cold In-Place Recycled Bit Pvmnt.</t>
  </si>
  <si>
    <t>730FA (Farragut)</t>
  </si>
  <si>
    <t>Prohibition on Certain Telecommunication and Video Surveillance Services or Equipment.</t>
  </si>
  <si>
    <t>106B</t>
  </si>
  <si>
    <t>716PTA</t>
  </si>
  <si>
    <t>Profiled Thermoplastic Pavement Marking Audible System</t>
  </si>
  <si>
    <t>716WR</t>
  </si>
  <si>
    <t>Wet Reflective Pavement Marking Line</t>
  </si>
  <si>
    <t>712SFS</t>
  </si>
  <si>
    <t>Speed Feedback Sign Assembly</t>
  </si>
  <si>
    <t>308CCPR</t>
  </si>
  <si>
    <t>Cold Central Plant Recycled Bituminous Pavement</t>
  </si>
  <si>
    <t>109ETAS</t>
  </si>
  <si>
    <t>Electronic Ticket Delivery System for Asphalt</t>
  </si>
  <si>
    <t>725SWZ</t>
  </si>
  <si>
    <t>Portable Smart Work Zone System</t>
  </si>
  <si>
    <t>102LC</t>
  </si>
  <si>
    <t>References to 2015 Specification are actually 2021 Specifications</t>
  </si>
  <si>
    <t>3 Sided Pre-Cast Culvert &amp; Bridge Strucs or Pre-Cast Arches</t>
  </si>
  <si>
    <t>Bituminous Plant Mix Rdwy Density</t>
  </si>
  <si>
    <t>Liquidated Damages-CEI Contracts</t>
  </si>
  <si>
    <t>307CAM</t>
  </si>
  <si>
    <t>Crack Attenuating Mixture</t>
  </si>
  <si>
    <t>109ETC</t>
  </si>
  <si>
    <t>Electronic Ticket Delivery System for Concrete</t>
  </si>
  <si>
    <t>1280B</t>
  </si>
  <si>
    <r>
      <t xml:space="preserve">Labor (State </t>
    </r>
    <r>
      <rPr>
        <b/>
        <sz val="10"/>
        <rFont val="Arial"/>
        <family val="2"/>
      </rPr>
      <t>Building</t>
    </r>
    <r>
      <rPr>
        <sz val="10"/>
        <rFont val="Arial"/>
        <family val="2"/>
      </rPr>
      <t xml:space="preserve"> Projects Only)</t>
    </r>
    <r>
      <rPr>
        <sz val="10"/>
        <rFont val="Arial"/>
        <family val="2"/>
      </rPr>
      <t xml:space="preserve"> - No State Wage Rates</t>
    </r>
  </si>
  <si>
    <t>106BA</t>
  </si>
  <si>
    <t>Build America, Buy America Act Requirements</t>
  </si>
  <si>
    <t>Employing &amp; Contracting w/Illegal Immigrants</t>
  </si>
  <si>
    <t>(If a goal, Add SP 1247)</t>
  </si>
  <si>
    <t>YES         NO</t>
  </si>
  <si>
    <t>CPM Schedule Req:</t>
  </si>
  <si>
    <t>PROJECT NUMBERS:</t>
  </si>
  <si>
    <t>If construction is State funded, have Federal funds been used for any stage of development?  Yes  No</t>
  </si>
  <si>
    <t>Contract Work Type</t>
  </si>
  <si>
    <t>Asphalt Paving/Resurfacing/Surface Treatments</t>
  </si>
  <si>
    <t>Bridge Construction (new, widening, reconstruction)</t>
  </si>
  <si>
    <t>Bridge Repair (including Bridge repainting)</t>
  </si>
  <si>
    <t>Concrete paving</t>
  </si>
  <si>
    <t>Emergency Contract</t>
  </si>
  <si>
    <t>General Construction ($ are evenly distributed)</t>
  </si>
  <si>
    <t>Grade &amp; Drain</t>
  </si>
  <si>
    <t>Incidentals</t>
  </si>
  <si>
    <t>ITS</t>
  </si>
  <si>
    <t>Intersection Improvements</t>
  </si>
  <si>
    <t>Misc Safety Improvements</t>
  </si>
  <si>
    <t>Pavement Marking</t>
  </si>
  <si>
    <t>Signing</t>
  </si>
  <si>
    <r>
      <t xml:space="preserve">YES </t>
    </r>
    <r>
      <rPr>
        <sz val="8"/>
        <rFont val="Arial"/>
        <family val="2"/>
      </rPr>
      <t>(add Items)</t>
    </r>
    <r>
      <rPr>
        <b/>
        <sz val="10"/>
        <rFont val="Arial"/>
        <family val="2"/>
      </rPr>
      <t xml:space="preserve">          NO</t>
    </r>
  </si>
  <si>
    <t>Guardrail and Attenuator - see Maint Tab</t>
  </si>
  <si>
    <t>Maintenance (not mowing &amp; litter) - See Maint Tab</t>
  </si>
  <si>
    <t>Mowing and/or litter removal - See Maint Tab</t>
  </si>
  <si>
    <t>Rest Areas, Welcome Centers, Salt Bins, etc. - See Maint Tab</t>
  </si>
  <si>
    <t>109MA</t>
  </si>
  <si>
    <t>Mowing Payment Adjustments for Fuel</t>
  </si>
  <si>
    <t>109SA</t>
  </si>
  <si>
    <t>Sweeping Payment Adjustments for Fuel</t>
  </si>
  <si>
    <t>502A</t>
  </si>
  <si>
    <t>Full Depth &amp; Partial Depth Concrete Pavement Repair</t>
  </si>
  <si>
    <t>502C</t>
  </si>
  <si>
    <t>Full Depth and Partial Depth Concrete Pavement Repair (Class X-High Early Strength)</t>
  </si>
  <si>
    <t>Hot Applied Fiber Reinforced Polymer Patching Material</t>
  </si>
  <si>
    <t>502J</t>
  </si>
  <si>
    <t>Cleaning and Resealing Transverse and Longitudinal Joints and Random Cracks</t>
  </si>
  <si>
    <t>Grinding Concrete Pavement</t>
  </si>
  <si>
    <t>503DB</t>
  </si>
  <si>
    <t>Dowel Bar Retrofitting</t>
  </si>
  <si>
    <t>607FP</t>
  </si>
  <si>
    <t>Folded PVC Pipe Liner</t>
  </si>
  <si>
    <t>Slipling of Roadway Culverts</t>
  </si>
  <si>
    <t>607SAPL</t>
  </si>
  <si>
    <t>Spray Applied Pipeliners</t>
  </si>
  <si>
    <t>705AP</t>
  </si>
  <si>
    <t>Impact Attenuator Contingency Items</t>
  </si>
  <si>
    <t>705A</t>
  </si>
  <si>
    <t>Guardrail Repair</t>
  </si>
  <si>
    <t>716PBS</t>
  </si>
  <si>
    <t>Performance Based Pavement Marking Installation</t>
  </si>
  <si>
    <t>Roadway Sweeping</t>
  </si>
  <si>
    <t>719A</t>
  </si>
  <si>
    <t>Removal and Disposal of Litter</t>
  </si>
  <si>
    <t>Tunnel Cleaning</t>
  </si>
  <si>
    <t>Right-of-Way Mowing</t>
  </si>
  <si>
    <t>108B</t>
  </si>
  <si>
    <t>Project Completion &amp; Liquidated Damages</t>
  </si>
  <si>
    <t>Needed</t>
  </si>
  <si>
    <t>PIN:</t>
  </si>
  <si>
    <t>____________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0"/>
      <name val="Arial"/>
    </font>
    <font>
      <sz val="10"/>
      <name val="Arial"/>
      <family val="2"/>
    </font>
    <font>
      <sz val="8"/>
      <name val="Arial"/>
      <family val="2"/>
    </font>
    <font>
      <b/>
      <sz val="10"/>
      <name val="Arial"/>
      <family val="2"/>
    </font>
    <font>
      <sz val="10"/>
      <name val="Arial"/>
      <family val="2"/>
    </font>
    <font>
      <b/>
      <sz val="8"/>
      <name val="Arial"/>
      <family val="2"/>
    </font>
    <font>
      <b/>
      <u/>
      <sz val="11"/>
      <name val="Calibri"/>
      <family val="2"/>
      <scheme val="minor"/>
    </font>
    <font>
      <sz val="10"/>
      <name val="Calibri"/>
      <family val="2"/>
      <scheme val="minor"/>
    </font>
    <font>
      <b/>
      <u/>
      <sz val="10"/>
      <name val="Calibri"/>
      <family val="2"/>
      <scheme val="minor"/>
    </font>
    <font>
      <strike/>
      <sz val="8"/>
      <name val="Arial"/>
      <family val="2"/>
    </font>
    <font>
      <u/>
      <sz val="10"/>
      <color theme="10"/>
      <name val="Arial"/>
      <family val="2"/>
    </font>
    <font>
      <b/>
      <sz val="9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7" tint="0.59999389629810485"/>
        <bgColor indexed="64"/>
      </patternFill>
    </fill>
  </fills>
  <borders count="65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/>
      <right style="medium">
        <color indexed="64"/>
      </right>
      <top/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ck">
        <color auto="1"/>
      </left>
      <right/>
      <top/>
      <bottom/>
      <diagonal/>
    </border>
    <border>
      <left/>
      <right style="thick">
        <color auto="1"/>
      </right>
      <top/>
      <bottom/>
      <diagonal/>
    </border>
    <border>
      <left/>
      <right style="thick">
        <color auto="1"/>
      </right>
      <top/>
      <bottom style="thin">
        <color indexed="64"/>
      </bottom>
      <diagonal/>
    </border>
    <border>
      <left style="thick">
        <color auto="1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ck">
        <color auto="1"/>
      </right>
      <top style="medium">
        <color indexed="64"/>
      </top>
      <bottom style="medium">
        <color indexed="64"/>
      </bottom>
      <diagonal/>
    </border>
    <border>
      <left style="thick">
        <color auto="1"/>
      </left>
      <right style="thin">
        <color indexed="64"/>
      </right>
      <top/>
      <bottom style="thin">
        <color indexed="64"/>
      </bottom>
      <diagonal/>
    </border>
    <border>
      <left style="thick">
        <color auto="1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ck">
        <color auto="1"/>
      </right>
      <top/>
      <bottom/>
      <diagonal/>
    </border>
    <border>
      <left style="thick">
        <color auto="1"/>
      </left>
      <right style="thin">
        <color indexed="64"/>
      </right>
      <top/>
      <bottom/>
      <diagonal/>
    </border>
    <border>
      <left/>
      <right style="thick">
        <color auto="1"/>
      </right>
      <top style="medium">
        <color indexed="64"/>
      </top>
      <bottom style="thin">
        <color indexed="64"/>
      </bottom>
      <diagonal/>
    </border>
    <border>
      <left style="thick">
        <color auto="1"/>
      </left>
      <right/>
      <top style="thick">
        <color auto="1"/>
      </top>
      <bottom/>
      <diagonal/>
    </border>
    <border>
      <left/>
      <right/>
      <top style="thick">
        <color auto="1"/>
      </top>
      <bottom/>
      <diagonal/>
    </border>
    <border>
      <left/>
      <right style="thick">
        <color auto="1"/>
      </right>
      <top style="thick">
        <color auto="1"/>
      </top>
      <bottom/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double">
        <color indexed="64"/>
      </left>
      <right/>
      <top style="medium">
        <color indexed="64"/>
      </top>
      <bottom style="medium">
        <color indexed="64"/>
      </bottom>
      <diagonal/>
    </border>
    <border>
      <left style="double">
        <color indexed="64"/>
      </left>
      <right/>
      <top style="medium">
        <color indexed="64"/>
      </top>
      <bottom style="thin">
        <color indexed="64"/>
      </bottom>
      <diagonal/>
    </border>
    <border>
      <left style="thick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ck">
        <color auto="1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ck">
        <color indexed="64"/>
      </left>
      <right style="thin">
        <color indexed="64"/>
      </right>
      <top/>
      <bottom style="thick">
        <color auto="1"/>
      </bottom>
      <diagonal/>
    </border>
    <border>
      <left style="thin">
        <color indexed="64"/>
      </left>
      <right style="thin">
        <color indexed="64"/>
      </right>
      <top/>
      <bottom style="thick">
        <color auto="1"/>
      </bottom>
      <diagonal/>
    </border>
    <border>
      <left style="thin">
        <color indexed="64"/>
      </left>
      <right style="thick">
        <color auto="1"/>
      </right>
      <top/>
      <bottom style="thick">
        <color auto="1"/>
      </bottom>
      <diagonal/>
    </border>
    <border>
      <left style="double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double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ck">
        <color auto="1"/>
      </right>
      <top style="thin">
        <color indexed="64"/>
      </top>
      <bottom style="thin">
        <color indexed="64"/>
      </bottom>
      <diagonal/>
    </border>
    <border>
      <left/>
      <right style="thick">
        <color auto="1"/>
      </right>
      <top style="thin">
        <color indexed="64"/>
      </top>
      <bottom/>
      <diagonal/>
    </border>
    <border>
      <left/>
      <right style="thick">
        <color auto="1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ck">
        <color auto="1"/>
      </bottom>
      <diagonal/>
    </border>
    <border>
      <left style="double">
        <color indexed="64"/>
      </left>
      <right style="thin">
        <color indexed="64"/>
      </right>
      <top style="thin">
        <color indexed="64"/>
      </top>
      <bottom/>
      <diagonal/>
    </border>
    <border>
      <left style="double">
        <color indexed="64"/>
      </left>
      <right style="thin">
        <color indexed="64"/>
      </right>
      <top/>
      <bottom/>
      <diagonal/>
    </border>
    <border>
      <left style="double">
        <color indexed="64"/>
      </left>
      <right style="thin">
        <color indexed="64"/>
      </right>
      <top/>
      <bottom style="thick">
        <color auto="1"/>
      </bottom>
      <diagonal/>
    </border>
  </borders>
  <cellStyleXfs count="2">
    <xf numFmtId="0" fontId="0" fillId="0" borderId="0"/>
    <xf numFmtId="0" fontId="10" fillId="0" borderId="0" applyNumberFormat="0" applyFill="0" applyBorder="0" applyAlignment="0" applyProtection="0"/>
  </cellStyleXfs>
  <cellXfs count="188">
    <xf numFmtId="0" fontId="0" fillId="0" borderId="0" xfId="0"/>
    <xf numFmtId="0" fontId="0" fillId="0" borderId="0" xfId="0" applyBorder="1"/>
    <xf numFmtId="0" fontId="0" fillId="0" borderId="0" xfId="0" applyAlignment="1">
      <alignment horizontal="center"/>
    </xf>
    <xf numFmtId="0" fontId="3" fillId="0" borderId="0" xfId="0" applyFont="1" applyAlignment="1">
      <alignment horizontal="center"/>
    </xf>
    <xf numFmtId="0" fontId="3" fillId="0" borderId="0" xfId="0" applyFont="1"/>
    <xf numFmtId="0" fontId="3" fillId="0" borderId="0" xfId="0" applyFont="1" applyBorder="1"/>
    <xf numFmtId="0" fontId="3" fillId="0" borderId="0" xfId="0" applyFont="1" applyAlignment="1">
      <alignment horizontal="centerContinuous"/>
    </xf>
    <xf numFmtId="0" fontId="3" fillId="0" borderId="0" xfId="0" applyFont="1" applyAlignment="1">
      <alignment horizontal="right"/>
    </xf>
    <xf numFmtId="0" fontId="3" fillId="0" borderId="0" xfId="0" applyFont="1" applyBorder="1" applyAlignment="1">
      <alignment horizontal="left"/>
    </xf>
    <xf numFmtId="0" fontId="3" fillId="0" borderId="1" xfId="0" applyFont="1" applyBorder="1" applyAlignment="1">
      <alignment horizontal="center"/>
    </xf>
    <xf numFmtId="0" fontId="4" fillId="0" borderId="1" xfId="0" applyFont="1" applyBorder="1" applyAlignment="1">
      <alignment horizontal="center"/>
    </xf>
    <xf numFmtId="14" fontId="0" fillId="0" borderId="1" xfId="0" applyNumberFormat="1" applyBorder="1" applyAlignment="1">
      <alignment horizontal="center"/>
    </xf>
    <xf numFmtId="0" fontId="0" fillId="0" borderId="0" xfId="0" quotePrefix="1" applyFont="1" applyFill="1" applyAlignment="1">
      <alignment horizontal="center"/>
    </xf>
    <xf numFmtId="0" fontId="0" fillId="0" borderId="0" xfId="0" applyFont="1" applyFill="1"/>
    <xf numFmtId="0" fontId="0" fillId="0" borderId="0" xfId="0" applyFont="1" applyFill="1" applyAlignment="1">
      <alignment horizontal="center"/>
    </xf>
    <xf numFmtId="0" fontId="0" fillId="0" borderId="0" xfId="0" applyFont="1" applyFill="1" applyAlignment="1">
      <alignment horizontal="left"/>
    </xf>
    <xf numFmtId="0" fontId="0" fillId="0" borderId="0" xfId="0" applyFill="1" applyAlignment="1">
      <alignment horizontal="center" vertical="top"/>
    </xf>
    <xf numFmtId="0" fontId="0" fillId="0" borderId="0" xfId="0" applyFill="1" applyAlignment="1">
      <alignment vertical="top"/>
    </xf>
    <xf numFmtId="0" fontId="0" fillId="0" borderId="0" xfId="0" applyFill="1" applyAlignment="1">
      <alignment horizontal="center"/>
    </xf>
    <xf numFmtId="0" fontId="0" fillId="0" borderId="0" xfId="0" applyFill="1"/>
    <xf numFmtId="0" fontId="0" fillId="0" borderId="0" xfId="0" applyFill="1" applyAlignment="1">
      <alignment horizontal="left"/>
    </xf>
    <xf numFmtId="0" fontId="3" fillId="0" borderId="0" xfId="0" applyFont="1" applyBorder="1" applyAlignment="1">
      <alignment horizontal="right"/>
    </xf>
    <xf numFmtId="0" fontId="3" fillId="0" borderId="1" xfId="0" applyFont="1" applyBorder="1" applyAlignment="1">
      <alignment horizontal="centerContinuous"/>
    </xf>
    <xf numFmtId="0" fontId="3" fillId="0" borderId="0" xfId="0" applyFont="1" applyAlignment="1">
      <alignment vertical="center"/>
    </xf>
    <xf numFmtId="0" fontId="5" fillId="0" borderId="0" xfId="0" applyFont="1" applyBorder="1" applyAlignment="1" applyProtection="1">
      <alignment horizontal="left"/>
    </xf>
    <xf numFmtId="0" fontId="2" fillId="0" borderId="0" xfId="0" applyFont="1" applyBorder="1" applyAlignment="1">
      <alignment horizontal="center"/>
    </xf>
    <xf numFmtId="0" fontId="2" fillId="0" borderId="0" xfId="0" applyFont="1" applyBorder="1"/>
    <xf numFmtId="0" fontId="2" fillId="0" borderId="0" xfId="0" applyFont="1" applyBorder="1" applyAlignment="1" applyProtection="1">
      <alignment horizontal="center"/>
    </xf>
    <xf numFmtId="0" fontId="2" fillId="0" borderId="0" xfId="0" applyFont="1" applyBorder="1" applyAlignment="1" applyProtection="1">
      <alignment horizontal="center" wrapText="1"/>
    </xf>
    <xf numFmtId="0" fontId="0" fillId="0" borderId="0" xfId="0" applyBorder="1" applyAlignment="1">
      <alignment horizontal="center"/>
    </xf>
    <xf numFmtId="0" fontId="2" fillId="0" borderId="2" xfId="0" applyFont="1" applyBorder="1" applyAlignment="1">
      <alignment horizontal="center" vertical="center"/>
    </xf>
    <xf numFmtId="0" fontId="2" fillId="0" borderId="3" xfId="0" applyFont="1" applyBorder="1" applyAlignment="1">
      <alignment horizontal="center" vertical="center"/>
    </xf>
    <xf numFmtId="0" fontId="2" fillId="0" borderId="2" xfId="0" applyFont="1" applyFill="1" applyBorder="1" applyAlignment="1">
      <alignment horizontal="center" vertical="center"/>
    </xf>
    <xf numFmtId="0" fontId="2" fillId="0" borderId="2" xfId="0" applyFont="1" applyBorder="1" applyAlignment="1" applyProtection="1">
      <alignment horizontal="center" vertical="center"/>
    </xf>
    <xf numFmtId="0" fontId="2" fillId="0" borderId="4" xfId="0" applyFont="1" applyBorder="1" applyAlignment="1">
      <alignment horizontal="center" vertical="center" wrapText="1"/>
    </xf>
    <xf numFmtId="0" fontId="1" fillId="0" borderId="0" xfId="0" applyFont="1" applyBorder="1" applyAlignment="1">
      <alignment horizontal="center"/>
    </xf>
    <xf numFmtId="0" fontId="2" fillId="0" borderId="5" xfId="0" applyFont="1" applyBorder="1" applyAlignment="1">
      <alignment horizontal="center" vertical="center"/>
    </xf>
    <xf numFmtId="0" fontId="2" fillId="0" borderId="6" xfId="0" applyFont="1" applyBorder="1" applyAlignment="1" applyProtection="1">
      <alignment horizontal="center" vertical="center" wrapText="1"/>
    </xf>
    <xf numFmtId="0" fontId="2" fillId="0" borderId="6" xfId="0" applyFont="1" applyFill="1" applyBorder="1" applyAlignment="1" applyProtection="1">
      <alignment horizontal="center" vertical="center" wrapText="1"/>
    </xf>
    <xf numFmtId="0" fontId="3" fillId="0" borderId="7" xfId="0" applyFont="1" applyBorder="1" applyAlignment="1">
      <alignment horizontal="center"/>
    </xf>
    <xf numFmtId="0" fontId="3" fillId="0" borderId="8" xfId="0" applyFont="1" applyBorder="1" applyAlignment="1">
      <alignment horizontal="center"/>
    </xf>
    <xf numFmtId="0" fontId="3" fillId="0" borderId="9" xfId="0" applyFont="1" applyBorder="1" applyAlignment="1">
      <alignment horizontal="center"/>
    </xf>
    <xf numFmtId="0" fontId="2" fillId="0" borderId="5" xfId="0" applyFont="1" applyBorder="1" applyAlignment="1" applyProtection="1">
      <alignment horizontal="center" vertical="center" wrapText="1"/>
    </xf>
    <xf numFmtId="0" fontId="2" fillId="0" borderId="3" xfId="0" applyFont="1" applyBorder="1" applyAlignment="1" applyProtection="1">
      <alignment horizontal="center" vertical="center" wrapText="1"/>
    </xf>
    <xf numFmtId="0" fontId="2" fillId="0" borderId="10" xfId="0" applyFont="1" applyFill="1" applyBorder="1" applyAlignment="1" applyProtection="1">
      <alignment horizontal="center" vertical="center"/>
    </xf>
    <xf numFmtId="0" fontId="2" fillId="0" borderId="11" xfId="0" applyFont="1" applyFill="1" applyBorder="1" applyAlignment="1">
      <alignment horizontal="center" vertical="center" wrapText="1"/>
    </xf>
    <xf numFmtId="0" fontId="1" fillId="0" borderId="0" xfId="0" applyFont="1" applyAlignment="1">
      <alignment horizontal="center"/>
    </xf>
    <xf numFmtId="0" fontId="2" fillId="0" borderId="11" xfId="0" applyFont="1" applyBorder="1" applyAlignment="1">
      <alignment vertical="center"/>
    </xf>
    <xf numFmtId="0" fontId="2" fillId="0" borderId="0" xfId="0" applyFont="1" applyAlignment="1">
      <alignment horizontal="center" vertical="center"/>
    </xf>
    <xf numFmtId="0" fontId="2" fillId="0" borderId="6" xfId="0" applyFont="1" applyBorder="1" applyAlignment="1">
      <alignment horizontal="center" vertical="center" wrapText="1"/>
    </xf>
    <xf numFmtId="0" fontId="2" fillId="0" borderId="12" xfId="0" applyFont="1" applyBorder="1" applyAlignment="1" applyProtection="1">
      <alignment horizontal="center" vertical="center"/>
    </xf>
    <xf numFmtId="0" fontId="2" fillId="0" borderId="13" xfId="0" applyFont="1" applyBorder="1" applyAlignment="1" applyProtection="1">
      <alignment horizontal="center" vertical="center"/>
    </xf>
    <xf numFmtId="0" fontId="2" fillId="0" borderId="12" xfId="0" applyFont="1" applyFill="1" applyBorder="1" applyAlignment="1" applyProtection="1">
      <alignment horizontal="center" vertical="center"/>
    </xf>
    <xf numFmtId="0" fontId="2" fillId="0" borderId="12" xfId="0" applyFont="1" applyBorder="1" applyAlignment="1">
      <alignment horizontal="center" vertical="center"/>
    </xf>
    <xf numFmtId="0" fontId="2" fillId="0" borderId="13" xfId="0" applyFont="1" applyBorder="1" applyAlignment="1">
      <alignment horizontal="center" vertical="center"/>
    </xf>
    <xf numFmtId="0" fontId="2" fillId="0" borderId="12" xfId="0" applyFont="1" applyFill="1" applyBorder="1" applyAlignment="1">
      <alignment horizontal="center" vertical="center"/>
    </xf>
    <xf numFmtId="0" fontId="2" fillId="0" borderId="3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horizontal="center" vertical="center"/>
    </xf>
    <xf numFmtId="0" fontId="2" fillId="0" borderId="15" xfId="0" applyFont="1" applyBorder="1" applyAlignment="1">
      <alignment horizontal="center" vertical="center"/>
    </xf>
    <xf numFmtId="0" fontId="2" fillId="0" borderId="0" xfId="0" applyFont="1" applyBorder="1" applyAlignment="1">
      <alignment vertical="center"/>
    </xf>
    <xf numFmtId="0" fontId="2" fillId="0" borderId="16" xfId="0" applyFont="1" applyBorder="1" applyAlignment="1" applyProtection="1">
      <alignment horizontal="center" vertical="center" wrapText="1"/>
    </xf>
    <xf numFmtId="0" fontId="2" fillId="0" borderId="14" xfId="0" applyFont="1" applyFill="1" applyBorder="1" applyAlignment="1" applyProtection="1">
      <alignment horizontal="center" vertical="center"/>
    </xf>
    <xf numFmtId="0" fontId="2" fillId="0" borderId="17" xfId="0" applyFont="1" applyFill="1" applyBorder="1" applyAlignment="1" applyProtection="1">
      <alignment horizontal="center" vertical="center" wrapText="1"/>
    </xf>
    <xf numFmtId="0" fontId="2" fillId="0" borderId="19" xfId="0" applyFont="1" applyBorder="1" applyAlignment="1">
      <alignment horizontal="center" vertical="center"/>
    </xf>
    <xf numFmtId="0" fontId="2" fillId="0" borderId="24" xfId="0" applyFont="1" applyBorder="1" applyAlignment="1">
      <alignment horizontal="center" vertical="center"/>
    </xf>
    <xf numFmtId="0" fontId="2" fillId="0" borderId="11" xfId="0" applyFont="1" applyBorder="1" applyAlignment="1">
      <alignment horizontal="center" wrapText="1"/>
    </xf>
    <xf numFmtId="0" fontId="0" fillId="2" borderId="0" xfId="0" quotePrefix="1" applyFont="1" applyFill="1" applyAlignment="1">
      <alignment horizontal="center"/>
    </xf>
    <xf numFmtId="0" fontId="0" fillId="2" borderId="0" xfId="0" applyFont="1" applyFill="1"/>
    <xf numFmtId="0" fontId="2" fillId="0" borderId="3" xfId="0" applyFont="1" applyBorder="1" applyAlignment="1">
      <alignment horizontal="center" vertical="center" wrapText="1"/>
    </xf>
    <xf numFmtId="0" fontId="2" fillId="0" borderId="6" xfId="0" applyFont="1" applyBorder="1" applyAlignment="1">
      <alignment horizontal="center" vertical="center"/>
    </xf>
    <xf numFmtId="0" fontId="0" fillId="3" borderId="0" xfId="0" applyFill="1" applyAlignment="1">
      <alignment horizontal="center"/>
    </xf>
    <xf numFmtId="0" fontId="1" fillId="0" borderId="0" xfId="0" applyFont="1" applyFill="1"/>
    <xf numFmtId="0" fontId="0" fillId="3" borderId="0" xfId="0" applyFill="1"/>
    <xf numFmtId="0" fontId="3" fillId="0" borderId="0" xfId="0" applyFont="1" applyBorder="1" applyAlignment="1">
      <alignment horizontal="right" vertical="center"/>
    </xf>
    <xf numFmtId="0" fontId="3" fillId="0" borderId="0" xfId="0" applyFont="1" applyBorder="1" applyAlignment="1">
      <alignment horizontal="center" vertical="center"/>
    </xf>
    <xf numFmtId="0" fontId="3" fillId="0" borderId="0" xfId="0" applyFont="1" applyFill="1" applyBorder="1" applyAlignment="1">
      <alignment horizontal="right" vertical="center"/>
    </xf>
    <xf numFmtId="0" fontId="3" fillId="0" borderId="0" xfId="0" applyFont="1" applyFill="1" applyBorder="1" applyAlignment="1">
      <alignment horizontal="center"/>
    </xf>
    <xf numFmtId="0" fontId="3" fillId="0" borderId="1" xfId="0" applyFont="1" applyBorder="1"/>
    <xf numFmtId="0" fontId="9" fillId="0" borderId="23" xfId="0" applyFont="1" applyBorder="1" applyAlignment="1">
      <alignment horizontal="center" vertical="center"/>
    </xf>
    <xf numFmtId="0" fontId="9" fillId="0" borderId="18" xfId="0" applyFont="1" applyBorder="1" applyAlignment="1">
      <alignment horizontal="center" vertical="center" wrapText="1"/>
    </xf>
    <xf numFmtId="0" fontId="1" fillId="0" borderId="0" xfId="0" applyFont="1"/>
    <xf numFmtId="0" fontId="2" fillId="0" borderId="2" xfId="0" applyFont="1" applyFill="1" applyBorder="1" applyAlignment="1" applyProtection="1">
      <alignment horizontal="center" vertical="center"/>
    </xf>
    <xf numFmtId="0" fontId="2" fillId="0" borderId="24" xfId="0" applyFont="1" applyFill="1" applyBorder="1" applyAlignment="1">
      <alignment horizontal="center" vertical="center"/>
    </xf>
    <xf numFmtId="0" fontId="2" fillId="0" borderId="19" xfId="0" applyFont="1" applyFill="1" applyBorder="1" applyAlignment="1">
      <alignment horizontal="center" vertical="center"/>
    </xf>
    <xf numFmtId="0" fontId="9" fillId="0" borderId="24" xfId="0" applyFont="1" applyFill="1" applyBorder="1" applyAlignment="1">
      <alignment horizontal="center" vertical="center"/>
    </xf>
    <xf numFmtId="0" fontId="9" fillId="0" borderId="19" xfId="0" applyFont="1" applyFill="1" applyBorder="1" applyAlignment="1">
      <alignment horizontal="center" vertical="center"/>
    </xf>
    <xf numFmtId="0" fontId="2" fillId="0" borderId="0" xfId="0" applyFont="1" applyFill="1" applyAlignment="1">
      <alignment horizontal="center" vertical="center"/>
    </xf>
    <xf numFmtId="0" fontId="2" fillId="0" borderId="15" xfId="0" applyFont="1" applyFill="1" applyBorder="1" applyAlignment="1">
      <alignment horizontal="center" vertical="center"/>
    </xf>
    <xf numFmtId="0" fontId="2" fillId="0" borderId="4" xfId="0" applyFont="1" applyFill="1" applyBorder="1" applyAlignment="1">
      <alignment horizontal="center" vertical="center" wrapText="1"/>
    </xf>
    <xf numFmtId="0" fontId="2" fillId="0" borderId="13" xfId="0" applyFont="1" applyFill="1" applyBorder="1" applyAlignment="1" applyProtection="1">
      <alignment horizontal="center" vertical="center"/>
    </xf>
    <xf numFmtId="0" fontId="2" fillId="0" borderId="16" xfId="0" applyFont="1" applyFill="1" applyBorder="1" applyAlignment="1" applyProtection="1">
      <alignment horizontal="center" vertical="center" wrapText="1"/>
    </xf>
    <xf numFmtId="0" fontId="2" fillId="0" borderId="5" xfId="0" applyFont="1" applyFill="1" applyBorder="1" applyAlignment="1" applyProtection="1">
      <alignment horizontal="center" vertical="center" wrapText="1"/>
    </xf>
    <xf numFmtId="0" fontId="2" fillId="0" borderId="6" xfId="0" applyFont="1" applyFill="1" applyBorder="1" applyAlignment="1">
      <alignment horizontal="center" vertical="center"/>
    </xf>
    <xf numFmtId="0" fontId="2" fillId="0" borderId="6" xfId="0" applyFont="1" applyFill="1" applyBorder="1" applyAlignment="1">
      <alignment horizontal="center" vertical="center" wrapText="1"/>
    </xf>
    <xf numFmtId="0" fontId="2" fillId="0" borderId="3" xfId="0" applyFont="1" applyFill="1" applyBorder="1" applyAlignment="1">
      <alignment horizontal="center" vertical="center" wrapText="1"/>
    </xf>
    <xf numFmtId="0" fontId="2" fillId="0" borderId="11" xfId="0" applyFont="1" applyFill="1" applyBorder="1" applyAlignment="1">
      <alignment horizontal="center" wrapText="1"/>
    </xf>
    <xf numFmtId="0" fontId="2" fillId="0" borderId="13" xfId="0" applyFont="1" applyFill="1" applyBorder="1" applyAlignment="1">
      <alignment horizontal="center" vertical="center"/>
    </xf>
    <xf numFmtId="0" fontId="2" fillId="0" borderId="5" xfId="0" applyFont="1" applyFill="1" applyBorder="1" applyAlignment="1">
      <alignment horizontal="center" vertical="center"/>
    </xf>
    <xf numFmtId="0" fontId="2" fillId="0" borderId="3" xfId="0" applyFont="1" applyFill="1" applyBorder="1" applyAlignment="1">
      <alignment horizontal="center" vertical="center"/>
    </xf>
    <xf numFmtId="0" fontId="2" fillId="0" borderId="18" xfId="0" applyFont="1" applyFill="1" applyBorder="1" applyAlignment="1">
      <alignment horizontal="center" vertical="center" wrapText="1"/>
    </xf>
    <xf numFmtId="0" fontId="2" fillId="0" borderId="23" xfId="0" applyFont="1" applyFill="1" applyBorder="1" applyAlignment="1">
      <alignment horizontal="center" vertical="center"/>
    </xf>
    <xf numFmtId="49" fontId="2" fillId="0" borderId="24" xfId="0" applyNumberFormat="1" applyFont="1" applyFill="1" applyBorder="1" applyAlignment="1">
      <alignment horizontal="center" vertical="center"/>
    </xf>
    <xf numFmtId="0" fontId="3" fillId="0" borderId="25" xfId="0" applyFont="1" applyBorder="1"/>
    <xf numFmtId="0" fontId="3" fillId="0" borderId="26" xfId="0" applyFont="1" applyBorder="1"/>
    <xf numFmtId="0" fontId="3" fillId="0" borderId="27" xfId="0" applyFont="1" applyBorder="1"/>
    <xf numFmtId="0" fontId="3" fillId="0" borderId="25" xfId="0" applyFont="1" applyBorder="1" applyAlignment="1">
      <alignment vertical="center"/>
    </xf>
    <xf numFmtId="0" fontId="3" fillId="0" borderId="0" xfId="0" applyFont="1" applyBorder="1" applyAlignment="1">
      <alignment horizontal="center"/>
    </xf>
    <xf numFmtId="0" fontId="3" fillId="0" borderId="28" xfId="0" applyFont="1" applyBorder="1" applyAlignment="1">
      <alignment horizontal="center"/>
    </xf>
    <xf numFmtId="0" fontId="3" fillId="0" borderId="29" xfId="0" applyFont="1" applyBorder="1" applyAlignment="1">
      <alignment horizontal="center"/>
    </xf>
    <xf numFmtId="0" fontId="2" fillId="0" borderId="30" xfId="0" applyFont="1" applyFill="1" applyBorder="1" applyAlignment="1">
      <alignment horizontal="center" vertical="center"/>
    </xf>
    <xf numFmtId="0" fontId="2" fillId="0" borderId="31" xfId="0" applyFont="1" applyFill="1" applyBorder="1" applyAlignment="1">
      <alignment horizontal="center" vertical="center"/>
    </xf>
    <xf numFmtId="0" fontId="2" fillId="0" borderId="26" xfId="0" applyFont="1" applyFill="1" applyBorder="1" applyAlignment="1">
      <alignment horizontal="center" vertical="center"/>
    </xf>
    <xf numFmtId="0" fontId="10" fillId="0" borderId="31" xfId="1" applyFill="1" applyBorder="1" applyAlignment="1">
      <alignment horizontal="center" vertical="center"/>
    </xf>
    <xf numFmtId="0" fontId="10" fillId="0" borderId="31" xfId="1" applyFill="1" applyBorder="1" applyAlignment="1" applyProtection="1">
      <alignment horizontal="center" vertical="center"/>
    </xf>
    <xf numFmtId="0" fontId="10" fillId="0" borderId="33" xfId="1" applyFill="1" applyBorder="1" applyAlignment="1" applyProtection="1">
      <alignment horizontal="center" vertical="center"/>
    </xf>
    <xf numFmtId="0" fontId="10" fillId="0" borderId="31" xfId="1" applyBorder="1" applyAlignment="1" applyProtection="1">
      <alignment horizontal="center" vertical="center"/>
    </xf>
    <xf numFmtId="0" fontId="4" fillId="0" borderId="0" xfId="0" applyFont="1" applyBorder="1" applyAlignment="1">
      <alignment horizontal="center"/>
    </xf>
    <xf numFmtId="0" fontId="3" fillId="0" borderId="25" xfId="0" applyFont="1" applyBorder="1" applyAlignment="1">
      <alignment horizontal="left"/>
    </xf>
    <xf numFmtId="0" fontId="3" fillId="0" borderId="0" xfId="0" applyFont="1" applyBorder="1" applyAlignment="1"/>
    <xf numFmtId="0" fontId="11" fillId="0" borderId="25" xfId="0" applyFont="1" applyBorder="1"/>
    <xf numFmtId="0" fontId="3" fillId="0" borderId="8" xfId="0" applyFont="1" applyBorder="1" applyAlignment="1">
      <alignment horizontal="center"/>
    </xf>
    <xf numFmtId="0" fontId="3" fillId="0" borderId="26" xfId="0" applyFont="1" applyBorder="1" applyAlignment="1"/>
    <xf numFmtId="0" fontId="3" fillId="0" borderId="38" xfId="0" applyFont="1" applyBorder="1" applyAlignment="1">
      <alignment horizontal="center"/>
    </xf>
    <xf numFmtId="0" fontId="2" fillId="0" borderId="1" xfId="0" applyFont="1" applyFill="1" applyBorder="1" applyAlignment="1">
      <alignment horizontal="center" vertical="center"/>
    </xf>
    <xf numFmtId="0" fontId="2" fillId="0" borderId="39" xfId="0" applyFont="1" applyFill="1" applyBorder="1" applyAlignment="1">
      <alignment horizontal="center" vertical="center" wrapText="1"/>
    </xf>
    <xf numFmtId="0" fontId="2" fillId="0" borderId="0" xfId="0" applyFont="1" applyFill="1" applyBorder="1" applyAlignment="1">
      <alignment horizontal="center" wrapText="1"/>
    </xf>
    <xf numFmtId="0" fontId="2" fillId="0" borderId="0" xfId="0" applyFont="1" applyFill="1" applyBorder="1" applyAlignment="1">
      <alignment horizontal="center" vertical="center" wrapText="1"/>
    </xf>
    <xf numFmtId="0" fontId="2" fillId="0" borderId="15" xfId="0" applyFont="1" applyBorder="1" applyAlignment="1" applyProtection="1">
      <alignment horizontal="center" vertical="center" wrapText="1"/>
    </xf>
    <xf numFmtId="0" fontId="2" fillId="0" borderId="15" xfId="0" applyFont="1" applyFill="1" applyBorder="1" applyAlignment="1" applyProtection="1">
      <alignment horizontal="center" vertical="center" wrapText="1"/>
    </xf>
    <xf numFmtId="0" fontId="2" fillId="0" borderId="54" xfId="0" applyFont="1" applyFill="1" applyBorder="1" applyAlignment="1" applyProtection="1">
      <alignment horizontal="center" vertical="center" wrapText="1"/>
    </xf>
    <xf numFmtId="0" fontId="2" fillId="0" borderId="54" xfId="0" applyFont="1" applyFill="1" applyBorder="1" applyAlignment="1">
      <alignment horizontal="center" vertical="center"/>
    </xf>
    <xf numFmtId="0" fontId="2" fillId="0" borderId="54" xfId="0" applyFont="1" applyFill="1" applyBorder="1" applyAlignment="1">
      <alignment horizontal="center" vertical="center" wrapText="1"/>
    </xf>
    <xf numFmtId="0" fontId="2" fillId="0" borderId="26" xfId="0" applyFont="1" applyFill="1" applyBorder="1" applyAlignment="1" applyProtection="1">
      <alignment horizontal="center" vertical="center" wrapText="1"/>
    </xf>
    <xf numFmtId="0" fontId="2" fillId="0" borderId="27" xfId="0" applyFont="1" applyFill="1" applyBorder="1" applyAlignment="1">
      <alignment horizontal="center" vertical="center"/>
    </xf>
    <xf numFmtId="0" fontId="2" fillId="0" borderId="55" xfId="0" applyFont="1" applyFill="1" applyBorder="1" applyAlignment="1">
      <alignment horizontal="center" vertical="center"/>
    </xf>
    <xf numFmtId="0" fontId="0" fillId="0" borderId="56" xfId="0" applyFill="1" applyBorder="1"/>
    <xf numFmtId="0" fontId="10" fillId="0" borderId="57" xfId="1" applyBorder="1" applyAlignment="1">
      <alignment horizontal="center" vertical="center"/>
    </xf>
    <xf numFmtId="0" fontId="10" fillId="0" borderId="58" xfId="1" applyBorder="1" applyAlignment="1">
      <alignment horizontal="center" vertical="center"/>
    </xf>
    <xf numFmtId="0" fontId="2" fillId="0" borderId="58" xfId="0" applyFont="1" applyFill="1" applyBorder="1" applyAlignment="1" applyProtection="1">
      <alignment horizontal="center" vertical="center"/>
    </xf>
    <xf numFmtId="0" fontId="2" fillId="0" borderId="58" xfId="0" applyFont="1" applyFill="1" applyBorder="1" applyAlignment="1">
      <alignment horizontal="center" vertical="center"/>
    </xf>
    <xf numFmtId="0" fontId="0" fillId="0" borderId="59" xfId="0" applyFill="1" applyBorder="1" applyAlignment="1">
      <alignment horizontal="center" vertical="center"/>
    </xf>
    <xf numFmtId="0" fontId="10" fillId="0" borderId="6" xfId="1" applyBorder="1" applyAlignment="1">
      <alignment horizontal="center" vertical="center"/>
    </xf>
    <xf numFmtId="0" fontId="0" fillId="0" borderId="6" xfId="0" applyBorder="1" applyAlignment="1">
      <alignment horizontal="center" vertical="center"/>
    </xf>
    <xf numFmtId="0" fontId="2" fillId="0" borderId="49" xfId="0" applyFont="1" applyFill="1" applyBorder="1" applyAlignment="1">
      <alignment horizontal="center" vertical="center"/>
    </xf>
    <xf numFmtId="0" fontId="2" fillId="0" borderId="50" xfId="0" applyFont="1" applyFill="1" applyBorder="1" applyAlignment="1">
      <alignment horizontal="center" vertical="center"/>
    </xf>
    <xf numFmtId="0" fontId="2" fillId="0" borderId="51" xfId="0" applyFont="1" applyFill="1" applyBorder="1" applyAlignment="1">
      <alignment horizontal="center" vertical="center"/>
    </xf>
    <xf numFmtId="0" fontId="2" fillId="0" borderId="3" xfId="0" applyFont="1" applyFill="1" applyBorder="1" applyAlignment="1">
      <alignment horizontal="center" vertical="center"/>
    </xf>
    <xf numFmtId="0" fontId="2" fillId="0" borderId="52" xfId="0" applyFont="1" applyFill="1" applyBorder="1" applyAlignment="1">
      <alignment horizontal="center" vertical="center"/>
    </xf>
    <xf numFmtId="0" fontId="2" fillId="0" borderId="53" xfId="0" applyFont="1" applyFill="1" applyBorder="1" applyAlignment="1">
      <alignment horizontal="center" vertical="center"/>
    </xf>
    <xf numFmtId="0" fontId="2" fillId="0" borderId="41" xfId="0" applyFont="1" applyFill="1" applyBorder="1" applyAlignment="1">
      <alignment horizontal="center" vertical="center"/>
    </xf>
    <xf numFmtId="0" fontId="2" fillId="0" borderId="18" xfId="0" applyFont="1" applyFill="1" applyBorder="1" applyAlignment="1">
      <alignment horizontal="center" vertical="center"/>
    </xf>
    <xf numFmtId="0" fontId="5" fillId="0" borderId="42" xfId="0" applyFont="1" applyBorder="1" applyAlignment="1">
      <alignment horizontal="left" vertical="top"/>
    </xf>
    <xf numFmtId="0" fontId="5" fillId="0" borderId="43" xfId="0" applyFont="1" applyBorder="1" applyAlignment="1">
      <alignment horizontal="left" vertical="top"/>
    </xf>
    <xf numFmtId="0" fontId="5" fillId="0" borderId="60" xfId="0" applyFont="1" applyBorder="1" applyAlignment="1">
      <alignment horizontal="left" vertical="top"/>
    </xf>
    <xf numFmtId="0" fontId="5" fillId="0" borderId="33" xfId="0" applyFont="1" applyBorder="1" applyAlignment="1">
      <alignment horizontal="left" vertical="top"/>
    </xf>
    <xf numFmtId="0" fontId="5" fillId="0" borderId="45" xfId="0" applyFont="1" applyBorder="1" applyAlignment="1">
      <alignment horizontal="left" vertical="top"/>
    </xf>
    <xf numFmtId="0" fontId="5" fillId="0" borderId="17" xfId="0" applyFont="1" applyBorder="1" applyAlignment="1">
      <alignment horizontal="left" vertical="top"/>
    </xf>
    <xf numFmtId="0" fontId="5" fillId="0" borderId="46" xfId="0" applyFont="1" applyBorder="1" applyAlignment="1">
      <alignment horizontal="left" vertical="top"/>
    </xf>
    <xf numFmtId="0" fontId="5" fillId="0" borderId="47" xfId="0" applyFont="1" applyBorder="1" applyAlignment="1">
      <alignment horizontal="left" vertical="top"/>
    </xf>
    <xf numFmtId="0" fontId="5" fillId="0" borderId="61" xfId="0" applyFont="1" applyBorder="1" applyAlignment="1">
      <alignment horizontal="left" vertical="top"/>
    </xf>
    <xf numFmtId="0" fontId="2" fillId="0" borderId="62" xfId="0" applyFont="1" applyBorder="1" applyAlignment="1">
      <alignment horizontal="center" vertical="center"/>
    </xf>
    <xf numFmtId="0" fontId="2" fillId="0" borderId="43" xfId="0" applyFont="1" applyBorder="1" applyAlignment="1">
      <alignment horizontal="center" vertical="center"/>
    </xf>
    <xf numFmtId="0" fontId="2" fillId="0" borderId="44" xfId="0" applyFont="1" applyBorder="1" applyAlignment="1">
      <alignment horizontal="center" vertical="center"/>
    </xf>
    <xf numFmtId="0" fontId="2" fillId="0" borderId="63" xfId="0" applyFont="1" applyBorder="1" applyAlignment="1">
      <alignment horizontal="center" vertical="center"/>
    </xf>
    <xf numFmtId="0" fontId="2" fillId="0" borderId="45" xfId="0" applyFont="1" applyBorder="1" applyAlignment="1">
      <alignment horizontal="center" vertical="center"/>
    </xf>
    <xf numFmtId="0" fontId="2" fillId="0" borderId="32" xfId="0" applyFont="1" applyBorder="1" applyAlignment="1">
      <alignment horizontal="center" vertical="center"/>
    </xf>
    <xf numFmtId="0" fontId="2" fillId="0" borderId="64" xfId="0" applyFont="1" applyBorder="1" applyAlignment="1">
      <alignment horizontal="center" vertical="center"/>
    </xf>
    <xf numFmtId="0" fontId="2" fillId="0" borderId="47" xfId="0" applyFont="1" applyBorder="1" applyAlignment="1">
      <alignment horizontal="center" vertical="center"/>
    </xf>
    <xf numFmtId="0" fontId="2" fillId="0" borderId="48" xfId="0" applyFont="1" applyBorder="1" applyAlignment="1">
      <alignment horizontal="center" vertical="center"/>
    </xf>
    <xf numFmtId="0" fontId="3" fillId="0" borderId="22" xfId="0" applyFont="1" applyFill="1" applyBorder="1" applyAlignment="1">
      <alignment horizontal="center" vertical="center"/>
    </xf>
    <xf numFmtId="0" fontId="3" fillId="0" borderId="34" xfId="0" applyFont="1" applyFill="1" applyBorder="1" applyAlignment="1">
      <alignment horizontal="center" vertical="center"/>
    </xf>
    <xf numFmtId="0" fontId="3" fillId="0" borderId="35" xfId="0" applyFont="1" applyBorder="1" applyAlignment="1">
      <alignment horizontal="center" vertical="center"/>
    </xf>
    <xf numFmtId="0" fontId="3" fillId="0" borderId="36" xfId="0" applyFont="1" applyBorder="1" applyAlignment="1">
      <alignment horizontal="center" vertical="center"/>
    </xf>
    <xf numFmtId="0" fontId="3" fillId="0" borderId="37" xfId="0" applyFont="1" applyBorder="1" applyAlignment="1">
      <alignment horizontal="center" vertical="center"/>
    </xf>
    <xf numFmtId="0" fontId="3" fillId="0" borderId="25" xfId="0" applyFont="1" applyBorder="1" applyAlignment="1">
      <alignment horizontal="center" vertical="center"/>
    </xf>
    <xf numFmtId="0" fontId="3" fillId="0" borderId="0" xfId="0" applyFont="1" applyBorder="1" applyAlignment="1">
      <alignment horizontal="center" vertical="center"/>
    </xf>
    <xf numFmtId="0" fontId="3" fillId="0" borderId="26" xfId="0" applyFont="1" applyBorder="1" applyAlignment="1">
      <alignment horizontal="center" vertical="center"/>
    </xf>
    <xf numFmtId="0" fontId="3" fillId="0" borderId="40" xfId="0" applyFont="1" applyBorder="1" applyAlignment="1">
      <alignment horizontal="center"/>
    </xf>
    <xf numFmtId="0" fontId="3" fillId="0" borderId="21" xfId="0" applyFont="1" applyBorder="1" applyAlignment="1">
      <alignment horizontal="center"/>
    </xf>
    <xf numFmtId="0" fontId="3" fillId="0" borderId="0" xfId="0" applyFont="1" applyAlignment="1">
      <alignment horizontal="center" vertical="center"/>
    </xf>
    <xf numFmtId="0" fontId="3" fillId="0" borderId="22" xfId="0" applyFont="1" applyBorder="1" applyAlignment="1">
      <alignment horizontal="center" vertical="center"/>
    </xf>
    <xf numFmtId="0" fontId="3" fillId="0" borderId="18" xfId="0" applyFont="1" applyBorder="1" applyAlignment="1">
      <alignment horizontal="center" vertical="center"/>
    </xf>
    <xf numFmtId="0" fontId="5" fillId="0" borderId="20" xfId="0" applyFont="1" applyBorder="1" applyAlignment="1">
      <alignment horizontal="left" vertical="center"/>
    </xf>
    <xf numFmtId="0" fontId="5" fillId="0" borderId="21" xfId="0" applyFont="1" applyBorder="1" applyAlignment="1">
      <alignment horizontal="left" vertical="center"/>
    </xf>
    <xf numFmtId="0" fontId="7" fillId="0" borderId="0" xfId="0" applyFont="1" applyFill="1" applyAlignment="1">
      <alignment horizontal="center" vertical="top"/>
    </xf>
    <xf numFmtId="0" fontId="6" fillId="0" borderId="0" xfId="0" applyFont="1" applyFill="1" applyAlignment="1">
      <alignment horizontal="center" vertical="top"/>
    </xf>
    <xf numFmtId="0" fontId="6" fillId="0" borderId="0" xfId="0" applyFont="1" applyFill="1" applyAlignment="1">
      <alignment horizontal="center"/>
    </xf>
    <xf numFmtId="0" fontId="8" fillId="0" borderId="0" xfId="0" applyFont="1" applyFill="1" applyAlignment="1">
      <alignment horizontal="center" vertical="top"/>
    </xf>
  </cellXfs>
  <cellStyles count="2">
    <cellStyle name="Hyperlink" xfId="1" builtinId="8"/>
    <cellStyle name="Normal" xfId="0" builtinId="0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8080FF"/>
      <rgbColor rgb="00802060"/>
      <rgbColor rgb="00FFFFC0"/>
      <rgbColor rgb="00A0E0E0"/>
      <rgbColor rgb="00600080"/>
      <rgbColor rgb="00FF8080"/>
      <rgbColor rgb="000080C0"/>
      <rgbColor rgb="00C0C0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69FFFF"/>
      <rgbColor rgb="00CCFFCC"/>
      <rgbColor rgb="00FFFF99"/>
      <rgbColor rgb="00A6CAF0"/>
      <rgbColor rgb="00CC9CCC"/>
      <rgbColor rgb="00CC99FF"/>
      <rgbColor rgb="00E3E3E3"/>
      <rgbColor rgb="003366FF"/>
      <rgbColor rgb="0033CCCC"/>
      <rgbColor rgb="00339933"/>
      <rgbColor rgb="00999933"/>
      <rgbColor rgb="00996633"/>
      <rgbColor rgb="00996666"/>
      <rgbColor rgb="00666699"/>
      <rgbColor rgb="00969696"/>
      <rgbColor rgb="003333CC"/>
      <rgbColor rgb="00336666"/>
      <rgbColor rgb="00003300"/>
      <rgbColor rgb="00333300"/>
      <rgbColor rgb="00663300"/>
      <rgbColor rgb="00993366"/>
      <rgbColor rgb="00333399"/>
      <rgbColor rgb="00424242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microsoft.com/office/2017/10/relationships/person" Target="persons/person.xml"/></Relationships>
</file>

<file path=xl/ctrlProps/ctrlProp1.xml><?xml version="1.0" encoding="utf-8"?>
<formControlPr xmlns="http://schemas.microsoft.com/office/spreadsheetml/2009/9/main" objectType="CheckBox" lockText="1" noThreeD="1"/>
</file>

<file path=xl/ctrlProps/ctrlProp2.xml><?xml version="1.0" encoding="utf-8"?>
<formControlPr xmlns="http://schemas.microsoft.com/office/spreadsheetml/2009/9/main" objectType="CheckBox" lockText="1" noThreeD="1"/>
</file>

<file path=xl/ctrlProps/ctrlProp3.xml><?xml version="1.0" encoding="utf-8"?>
<formControlPr xmlns="http://schemas.microsoft.com/office/spreadsheetml/2009/9/main" objectType="CheckBox" lockText="1" noThreeD="1"/>
</file>

<file path=xl/ctrlProps/ctrlProp4.xml><?xml version="1.0" encoding="utf-8"?>
<formControlPr xmlns="http://schemas.microsoft.com/office/spreadsheetml/2009/9/main" objectType="CheckBox" lockText="1" noThreeD="1"/>
</file>

<file path=xl/ctrlProps/ctrlProp5.xml><?xml version="1.0" encoding="utf-8"?>
<formControlPr xmlns="http://schemas.microsoft.com/office/spreadsheetml/2009/9/main" objectType="CheckBox" lockText="1" noThreeD="1"/>
</file>

<file path=xl/ctrlProps/ctrlProp6.xml><?xml version="1.0" encoding="utf-8"?>
<formControlPr xmlns="http://schemas.microsoft.com/office/spreadsheetml/2009/9/main" objectType="CheckBox" lockText="1" noThreeD="1"/>
</file>

<file path=xl/ctrlProps/ctrlProp7.xml><?xml version="1.0" encoding="utf-8"?>
<formControlPr xmlns="http://schemas.microsoft.com/office/spreadsheetml/2009/9/main" objectType="CheckBox" lockText="1" noThreeD="1"/>
</file>

<file path=xl/ctrlProps/ctrlProp8.xml><?xml version="1.0" encoding="utf-8"?>
<formControlPr xmlns="http://schemas.microsoft.com/office/spreadsheetml/2009/9/main" objectType="CheckBox" lockText="1" noThreeD="1"/>
</file>

<file path=xl/ctrlProps/ctrlProp9.xml><?xml version="1.0" encoding="utf-8"?>
<formControlPr xmlns="http://schemas.microsoft.com/office/spreadsheetml/2009/9/main" objectType="CheckBox" lockText="1" noThreeD="1"/>
</file>

<file path=xl/ctrlProps/ctrlProp10.xml><?xml version="1.0" encoding="utf-8"?>
<formControlPr xmlns="http://schemas.microsoft.com/office/spreadsheetml/2009/9/main" objectType="CheckBox" lockText="1" noThreeD="1"/>
</file>

<file path=xl/ctrlProps/ctrlProp11.xml><?xml version="1.0" encoding="utf-8"?>
<formControlPr xmlns="http://schemas.microsoft.com/office/spreadsheetml/2009/9/main" objectType="CheckBox" lockText="1" noThreeD="1"/>
</file>

<file path=xl/ctrlProps/ctrlProp12.xml><?xml version="1.0" encoding="utf-8"?>
<formControlPr xmlns="http://schemas.microsoft.com/office/spreadsheetml/2009/9/main" objectType="CheckBox" lockText="1" noThreeD="1"/>
</file>

<file path=xl/ctrlProps/ctrlProp13.xml><?xml version="1.0" encoding="utf-8"?>
<formControlPr xmlns="http://schemas.microsoft.com/office/spreadsheetml/2009/9/main" objectType="CheckBox" lockText="1" noThreeD="1"/>
</file>

<file path=xl/ctrlProps/ctrlProp14.xml><?xml version="1.0" encoding="utf-8"?>
<formControlPr xmlns="http://schemas.microsoft.com/office/spreadsheetml/2009/9/main" objectType="CheckBox" lockText="1" noThreeD="1"/>
</file>

<file path=xl/ctrlProps/ctrlProp15.xml><?xml version="1.0" encoding="utf-8"?>
<formControlPr xmlns="http://schemas.microsoft.com/office/spreadsheetml/2009/9/main" objectType="CheckBox" lockText="1" noThreeD="1"/>
</file>

<file path=xl/ctrlProps/ctrlProp16.xml><?xml version="1.0" encoding="utf-8"?>
<formControlPr xmlns="http://schemas.microsoft.com/office/spreadsheetml/2009/9/main" objectType="CheckBox" lockText="1" noThreeD="1"/>
</file>

<file path=xl/ctrlProps/ctrlProp17.xml><?xml version="1.0" encoding="utf-8"?>
<formControlPr xmlns="http://schemas.microsoft.com/office/spreadsheetml/2009/9/main" objectType="CheckBox" lockText="1" noThreeD="1"/>
</file>

<file path=xl/ctrlProps/ctrlProp18.xml><?xml version="1.0" encoding="utf-8"?>
<formControlPr xmlns="http://schemas.microsoft.com/office/spreadsheetml/2009/9/main" objectType="CheckBox" lockText="1" noThreeD="1"/>
</file>

<file path=xl/ctrlProps/ctrlProp19.xml><?xml version="1.0" encoding="utf-8"?>
<formControlPr xmlns="http://schemas.microsoft.com/office/spreadsheetml/2009/9/main" objectType="CheckBox" lockText="1" noThreeD="1"/>
</file>

<file path=xl/ctrlProps/ctrlProp20.xml><?xml version="1.0" encoding="utf-8"?>
<formControlPr xmlns="http://schemas.microsoft.com/office/spreadsheetml/2009/9/main" objectType="CheckBox" lockText="1" noThreeD="1"/>
</file>

<file path=xl/ctrlProps/ctrlProp21.xml><?xml version="1.0" encoding="utf-8"?>
<formControlPr xmlns="http://schemas.microsoft.com/office/spreadsheetml/2009/9/main" objectType="CheckBox" lockText="1" noThreeD="1"/>
</file>

<file path=xl/ctrlProps/ctrlProp22.xml><?xml version="1.0" encoding="utf-8"?>
<formControlPr xmlns="http://schemas.microsoft.com/office/spreadsheetml/2009/9/main" objectType="CheckBox" lockText="1" noThreeD="1"/>
</file>

<file path=xl/ctrlProps/ctrlProp23.xml><?xml version="1.0" encoding="utf-8"?>
<formControlPr xmlns="http://schemas.microsoft.com/office/spreadsheetml/2009/9/main" objectType="CheckBox" lockText="1" noThreeD="1"/>
</file>

<file path=xl/ctrlProps/ctrlProp24.xml><?xml version="1.0" encoding="utf-8"?>
<formControlPr xmlns="http://schemas.microsoft.com/office/spreadsheetml/2009/9/main" objectType="CheckBox" lockText="1" noThreeD="1"/>
</file>

<file path=xl/ctrlProps/ctrlProp25.xml><?xml version="1.0" encoding="utf-8"?>
<formControlPr xmlns="http://schemas.microsoft.com/office/spreadsheetml/2009/9/main" objectType="CheckBox" lockText="1" noThreeD="1"/>
</file>

<file path=xl/ctrlProps/ctrlProp26.xml><?xml version="1.0" encoding="utf-8"?>
<formControlPr xmlns="http://schemas.microsoft.com/office/spreadsheetml/2009/9/main" objectType="CheckBox" lockText="1" noThreeD="1"/>
</file>

<file path=xl/ctrlProps/ctrlProp27.xml><?xml version="1.0" encoding="utf-8"?>
<formControlPr xmlns="http://schemas.microsoft.com/office/spreadsheetml/2009/9/main" objectType="CheckBox" lockText="1" noThreeD="1"/>
</file>

<file path=xl/ctrlProps/ctrlProp28.xml><?xml version="1.0" encoding="utf-8"?>
<formControlPr xmlns="http://schemas.microsoft.com/office/spreadsheetml/2009/9/main" objectType="CheckBox" lockText="1" noThreeD="1"/>
</file>

<file path=xl/ctrlProps/ctrlProp29.xml><?xml version="1.0" encoding="utf-8"?>
<formControlPr xmlns="http://schemas.microsoft.com/office/spreadsheetml/2009/9/main" objectType="CheckBox" lockText="1" noThreeD="1"/>
</file>

<file path=xl/ctrlProps/ctrlProp30.xml><?xml version="1.0" encoding="utf-8"?>
<formControlPr xmlns="http://schemas.microsoft.com/office/spreadsheetml/2009/9/main" objectType="CheckBox" lockText="1" noThreeD="1"/>
</file>

<file path=xl/ctrlProps/ctrlProp31.xml><?xml version="1.0" encoding="utf-8"?>
<formControlPr xmlns="http://schemas.microsoft.com/office/spreadsheetml/2009/9/main" objectType="CheckBox" lockText="1" noThreeD="1"/>
</file>

<file path=xl/ctrlProps/ctrlProp32.xml><?xml version="1.0" encoding="utf-8"?>
<formControlPr xmlns="http://schemas.microsoft.com/office/spreadsheetml/2009/9/main" objectType="CheckBox" lockText="1" noThreeD="1"/>
</file>

<file path=xl/ctrlProps/ctrlProp33.xml><?xml version="1.0" encoding="utf-8"?>
<formControlPr xmlns="http://schemas.microsoft.com/office/spreadsheetml/2009/9/main" objectType="CheckBox" lockText="1" noThreeD="1"/>
</file>

<file path=xl/ctrlProps/ctrlProp34.xml><?xml version="1.0" encoding="utf-8"?>
<formControlPr xmlns="http://schemas.microsoft.com/office/spreadsheetml/2009/9/main" objectType="CheckBox" lockText="1" noThreeD="1"/>
</file>

<file path=xl/ctrlProps/ctrlProp35.xml><?xml version="1.0" encoding="utf-8"?>
<formControlPr xmlns="http://schemas.microsoft.com/office/spreadsheetml/2009/9/main" objectType="CheckBox" lockText="1" noThreeD="1"/>
</file>

<file path=xl/ctrlProps/ctrlProp36.xml><?xml version="1.0" encoding="utf-8"?>
<formControlPr xmlns="http://schemas.microsoft.com/office/spreadsheetml/2009/9/main" objectType="CheckBox" lockText="1" noThreeD="1"/>
</file>

<file path=xl/ctrlProps/ctrlProp37.xml><?xml version="1.0" encoding="utf-8"?>
<formControlPr xmlns="http://schemas.microsoft.com/office/spreadsheetml/2009/9/main" objectType="CheckBox" lockText="1" noThreeD="1"/>
</file>

<file path=xl/ctrlProps/ctrlProp38.xml><?xml version="1.0" encoding="utf-8"?>
<formControlPr xmlns="http://schemas.microsoft.com/office/spreadsheetml/2009/9/main" objectType="CheckBox" lockText="1" noThreeD="1"/>
</file>

<file path=xl/ctrlProps/ctrlProp39.xml><?xml version="1.0" encoding="utf-8"?>
<formControlPr xmlns="http://schemas.microsoft.com/office/spreadsheetml/2009/9/main" objectType="CheckBox" lockText="1" noThreeD="1"/>
</file>

<file path=xl/ctrlProps/ctrlProp40.xml><?xml version="1.0" encoding="utf-8"?>
<formControlPr xmlns="http://schemas.microsoft.com/office/spreadsheetml/2009/9/main" objectType="CheckBox" lockText="1" noThreeD="1"/>
</file>

<file path=xl/ctrlProps/ctrlProp41.xml><?xml version="1.0" encoding="utf-8"?>
<formControlPr xmlns="http://schemas.microsoft.com/office/spreadsheetml/2009/9/main" objectType="CheckBox" lockText="1" noThreeD="1"/>
</file>

<file path=xl/ctrlProps/ctrlProp42.xml><?xml version="1.0" encoding="utf-8"?>
<formControlPr xmlns="http://schemas.microsoft.com/office/spreadsheetml/2009/9/main" objectType="CheckBox" lockText="1" noThreeD="1"/>
</file>

<file path=xl/ctrlProps/ctrlProp43.xml><?xml version="1.0" encoding="utf-8"?>
<formControlPr xmlns="http://schemas.microsoft.com/office/spreadsheetml/2009/9/main" objectType="CheckBox" lockText="1" noThreeD="1"/>
</file>

<file path=xl/ctrlProps/ctrlProp44.xml><?xml version="1.0" encoding="utf-8"?>
<formControlPr xmlns="http://schemas.microsoft.com/office/spreadsheetml/2009/9/main" objectType="CheckBox" lockText="1" noThreeD="1"/>
</file>

<file path=xl/ctrlProps/ctrlProp45.xml><?xml version="1.0" encoding="utf-8"?>
<formControlPr xmlns="http://schemas.microsoft.com/office/spreadsheetml/2009/9/main" objectType="CheckBox" lockText="1" noThreeD="1"/>
</file>

<file path=xl/ctrlProps/ctrlProp46.xml><?xml version="1.0" encoding="utf-8"?>
<formControlPr xmlns="http://schemas.microsoft.com/office/spreadsheetml/2009/9/main" objectType="CheckBox" lockText="1" noThreeD="1"/>
</file>

<file path=xl/ctrlProps/ctrlProp47.xml><?xml version="1.0" encoding="utf-8"?>
<formControlPr xmlns="http://schemas.microsoft.com/office/spreadsheetml/2009/9/main" objectType="CheckBox" lockText="1" noThreeD="1"/>
</file>

<file path=xl/ctrlProps/ctrlProp48.xml><?xml version="1.0" encoding="utf-8"?>
<formControlPr xmlns="http://schemas.microsoft.com/office/spreadsheetml/2009/9/main" objectType="CheckBox" lockText="1" noThreeD="1"/>
</file>

<file path=xl/ctrlProps/ctrlProp49.xml><?xml version="1.0" encoding="utf-8"?>
<formControlPr xmlns="http://schemas.microsoft.com/office/spreadsheetml/2009/9/main" objectType="CheckBox" lockText="1" noThreeD="1"/>
</file>

<file path=xl/ctrlProps/ctrlProp50.xml><?xml version="1.0" encoding="utf-8"?>
<formControlPr xmlns="http://schemas.microsoft.com/office/spreadsheetml/2009/9/main" objectType="CheckBox" lockText="1" noThreeD="1"/>
</file>

<file path=xl/ctrlProps/ctrlProp51.xml><?xml version="1.0" encoding="utf-8"?>
<formControlPr xmlns="http://schemas.microsoft.com/office/spreadsheetml/2009/9/main" objectType="CheckBox" lockText="1" noThreeD="1"/>
</file>

<file path=xl/ctrlProps/ctrlProp52.xml><?xml version="1.0" encoding="utf-8"?>
<formControlPr xmlns="http://schemas.microsoft.com/office/spreadsheetml/2009/9/main" objectType="CheckBox" lockText="1" noThreeD="1"/>
</file>

<file path=xl/ctrlProps/ctrlProp53.xml><?xml version="1.0" encoding="utf-8"?>
<formControlPr xmlns="http://schemas.microsoft.com/office/spreadsheetml/2009/9/main" objectType="CheckBox" lockText="1" noThreeD="1"/>
</file>

<file path=xl/ctrlProps/ctrlProp54.xml><?xml version="1.0" encoding="utf-8"?>
<formControlPr xmlns="http://schemas.microsoft.com/office/spreadsheetml/2009/9/main" objectType="CheckBox" lockText="1" noThreeD="1"/>
</file>

<file path=xl/ctrlProps/ctrlProp55.xml><?xml version="1.0" encoding="utf-8"?>
<formControlPr xmlns="http://schemas.microsoft.com/office/spreadsheetml/2009/9/main" objectType="CheckBox" lockText="1" noThreeD="1"/>
</file>

<file path=xl/ctrlProps/ctrlProp56.xml><?xml version="1.0" encoding="utf-8"?>
<formControlPr xmlns="http://schemas.microsoft.com/office/spreadsheetml/2009/9/main" objectType="CheckBox" lockText="1" noThreeD="1"/>
</file>

<file path=xl/ctrlProps/ctrlProp57.xml><?xml version="1.0" encoding="utf-8"?>
<formControlPr xmlns="http://schemas.microsoft.com/office/spreadsheetml/2009/9/main" objectType="CheckBox" lockText="1" noThreeD="1"/>
</file>

<file path=xl/ctrlProps/ctrlProp58.xml><?xml version="1.0" encoding="utf-8"?>
<formControlPr xmlns="http://schemas.microsoft.com/office/spreadsheetml/2009/9/main" objectType="CheckBox" lockText="1" noThreeD="1"/>
</file>

<file path=xl/ctrlProps/ctrlProp59.xml><?xml version="1.0" encoding="utf-8"?>
<formControlPr xmlns="http://schemas.microsoft.com/office/spreadsheetml/2009/9/main" objectType="CheckBox" lockText="1" noThreeD="1"/>
</file>

<file path=xl/ctrlProps/ctrlProp60.xml><?xml version="1.0" encoding="utf-8"?>
<formControlPr xmlns="http://schemas.microsoft.com/office/spreadsheetml/2009/9/main" objectType="CheckBox" lockText="1" noThreeD="1"/>
</file>

<file path=xl/ctrlProps/ctrlProp61.xml><?xml version="1.0" encoding="utf-8"?>
<formControlPr xmlns="http://schemas.microsoft.com/office/spreadsheetml/2009/9/main" objectType="CheckBox" lockText="1" noThreeD="1"/>
</file>

<file path=xl/ctrlProps/ctrlProp62.xml><?xml version="1.0" encoding="utf-8"?>
<formControlPr xmlns="http://schemas.microsoft.com/office/spreadsheetml/2009/9/main" objectType="CheckBox" lockText="1" noThreeD="1"/>
</file>

<file path=xl/ctrlProps/ctrlProp63.xml><?xml version="1.0" encoding="utf-8"?>
<formControlPr xmlns="http://schemas.microsoft.com/office/spreadsheetml/2009/9/main" objectType="CheckBox" lockText="1" noThreeD="1"/>
</file>

<file path=xl/ctrlProps/ctrlProp64.xml><?xml version="1.0" encoding="utf-8"?>
<formControlPr xmlns="http://schemas.microsoft.com/office/spreadsheetml/2009/9/main" objectType="CheckBox" lockText="1" noThreeD="1"/>
</file>

<file path=xl/ctrlProps/ctrlProp65.xml><?xml version="1.0" encoding="utf-8"?>
<formControlPr xmlns="http://schemas.microsoft.com/office/spreadsheetml/2009/9/main" objectType="CheckBox" lockText="1" noThreeD="1"/>
</file>

<file path=xl/ctrlProps/ctrlProp66.xml><?xml version="1.0" encoding="utf-8"?>
<formControlPr xmlns="http://schemas.microsoft.com/office/spreadsheetml/2009/9/main" objectType="CheckBox" lockText="1" noThreeD="1"/>
</file>

<file path=xl/ctrlProps/ctrlProp67.xml><?xml version="1.0" encoding="utf-8"?>
<formControlPr xmlns="http://schemas.microsoft.com/office/spreadsheetml/2009/9/main" objectType="CheckBox" lockText="1" noThreeD="1"/>
</file>

<file path=xl/ctrlProps/ctrlProp68.xml><?xml version="1.0" encoding="utf-8"?>
<formControlPr xmlns="http://schemas.microsoft.com/office/spreadsheetml/2009/9/main" objectType="CheckBox" lockText="1" noThreeD="1"/>
</file>

<file path=xl/ctrlProps/ctrlProp69.xml><?xml version="1.0" encoding="utf-8"?>
<formControlPr xmlns="http://schemas.microsoft.com/office/spreadsheetml/2009/9/main" objectType="CheckBox" lockText="1" noThreeD="1"/>
</file>

<file path=xl/ctrlProps/ctrlProp70.xml><?xml version="1.0" encoding="utf-8"?>
<formControlPr xmlns="http://schemas.microsoft.com/office/spreadsheetml/2009/9/main" objectType="CheckBox" lockText="1" noThreeD="1"/>
</file>

<file path=xl/ctrlProps/ctrlProp71.xml><?xml version="1.0" encoding="utf-8"?>
<formControlPr xmlns="http://schemas.microsoft.com/office/spreadsheetml/2009/9/main" objectType="CheckBox" lockText="1" noThreeD="1"/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17</xdr:row>
          <xdr:rowOff>76200</xdr:rowOff>
        </xdr:from>
        <xdr:to>
          <xdr:col>1</xdr:col>
          <xdr:colOff>259080</xdr:colOff>
          <xdr:row>17</xdr:row>
          <xdr:rowOff>289560</xdr:rowOff>
        </xdr:to>
        <xdr:sp macro="" textlink="">
          <xdr:nvSpPr>
            <xdr:cNvPr id="1059" name="Check Box 35" hidden="1">
              <a:extLst>
                <a:ext uri="{63B3BB69-23CF-44E3-9099-C40C66FF867C}">
                  <a14:compatExt spid="_x0000_s1059"/>
                </a:ext>
                <a:ext uri="{FF2B5EF4-FFF2-40B4-BE49-F238E27FC236}">
                  <a16:creationId xmlns:a16="http://schemas.microsoft.com/office/drawing/2014/main" id="{00000000-0008-0000-0000-00002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8</xdr:row>
          <xdr:rowOff>60960</xdr:rowOff>
        </xdr:from>
        <xdr:to>
          <xdr:col>0</xdr:col>
          <xdr:colOff>441960</xdr:colOff>
          <xdr:row>8</xdr:row>
          <xdr:rowOff>327660</xdr:rowOff>
        </xdr:to>
        <xdr:sp macro="" textlink="">
          <xdr:nvSpPr>
            <xdr:cNvPr id="1050" name="Check Box 26" hidden="1">
              <a:extLst>
                <a:ext uri="{63B3BB69-23CF-44E3-9099-C40C66FF867C}">
                  <a14:compatExt spid="_x0000_s1050"/>
                </a:ext>
                <a:ext uri="{FF2B5EF4-FFF2-40B4-BE49-F238E27FC236}">
                  <a16:creationId xmlns:a16="http://schemas.microsoft.com/office/drawing/2014/main" id="{00000000-0008-0000-0000-00001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10</xdr:row>
          <xdr:rowOff>60960</xdr:rowOff>
        </xdr:from>
        <xdr:to>
          <xdr:col>1</xdr:col>
          <xdr:colOff>259080</xdr:colOff>
          <xdr:row>10</xdr:row>
          <xdr:rowOff>266700</xdr:rowOff>
        </xdr:to>
        <xdr:sp macro="" textlink="">
          <xdr:nvSpPr>
            <xdr:cNvPr id="1052" name="Check Box 28" hidden="1">
              <a:extLst>
                <a:ext uri="{63B3BB69-23CF-44E3-9099-C40C66FF867C}">
                  <a14:compatExt spid="_x0000_s1052"/>
                </a:ext>
                <a:ext uri="{FF2B5EF4-FFF2-40B4-BE49-F238E27FC236}">
                  <a16:creationId xmlns:a16="http://schemas.microsoft.com/office/drawing/2014/main" id="{00000000-0008-0000-0000-00001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10</xdr:row>
          <xdr:rowOff>327660</xdr:rowOff>
        </xdr:from>
        <xdr:to>
          <xdr:col>0</xdr:col>
          <xdr:colOff>365760</xdr:colOff>
          <xdr:row>12</xdr:row>
          <xdr:rowOff>0</xdr:rowOff>
        </xdr:to>
        <xdr:sp macro="" textlink="">
          <xdr:nvSpPr>
            <xdr:cNvPr id="1053" name="Check Box 29" hidden="1">
              <a:extLst>
                <a:ext uri="{63B3BB69-23CF-44E3-9099-C40C66FF867C}">
                  <a14:compatExt spid="_x0000_s1053"/>
                </a:ext>
                <a:ext uri="{FF2B5EF4-FFF2-40B4-BE49-F238E27FC236}">
                  <a16:creationId xmlns:a16="http://schemas.microsoft.com/office/drawing/2014/main" id="{00000000-0008-0000-0000-00001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12</xdr:row>
          <xdr:rowOff>22860</xdr:rowOff>
        </xdr:from>
        <xdr:to>
          <xdr:col>1</xdr:col>
          <xdr:colOff>251460</xdr:colOff>
          <xdr:row>13</xdr:row>
          <xdr:rowOff>0</xdr:rowOff>
        </xdr:to>
        <xdr:sp macro="" textlink="">
          <xdr:nvSpPr>
            <xdr:cNvPr id="1054" name="Check Box 30" hidden="1">
              <a:extLst>
                <a:ext uri="{63B3BB69-23CF-44E3-9099-C40C66FF867C}">
                  <a14:compatExt spid="_x0000_s1054"/>
                </a:ext>
                <a:ext uri="{FF2B5EF4-FFF2-40B4-BE49-F238E27FC236}">
                  <a16:creationId xmlns:a16="http://schemas.microsoft.com/office/drawing/2014/main" id="{00000000-0008-0000-0000-00001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13</xdr:row>
          <xdr:rowOff>22860</xdr:rowOff>
        </xdr:from>
        <xdr:to>
          <xdr:col>1</xdr:col>
          <xdr:colOff>259080</xdr:colOff>
          <xdr:row>14</xdr:row>
          <xdr:rowOff>22860</xdr:rowOff>
        </xdr:to>
        <xdr:sp macro="" textlink="">
          <xdr:nvSpPr>
            <xdr:cNvPr id="1055" name="Check Box 31" hidden="1">
              <a:extLst>
                <a:ext uri="{63B3BB69-23CF-44E3-9099-C40C66FF867C}">
                  <a14:compatExt spid="_x0000_s1055"/>
                </a:ext>
                <a:ext uri="{FF2B5EF4-FFF2-40B4-BE49-F238E27FC236}">
                  <a16:creationId xmlns:a16="http://schemas.microsoft.com/office/drawing/2014/main" id="{00000000-0008-0000-0000-00001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14</xdr:row>
          <xdr:rowOff>22860</xdr:rowOff>
        </xdr:from>
        <xdr:to>
          <xdr:col>1</xdr:col>
          <xdr:colOff>259080</xdr:colOff>
          <xdr:row>14</xdr:row>
          <xdr:rowOff>213360</xdr:rowOff>
        </xdr:to>
        <xdr:sp macro="" textlink="">
          <xdr:nvSpPr>
            <xdr:cNvPr id="1056" name="Check Box 32" hidden="1">
              <a:extLst>
                <a:ext uri="{63B3BB69-23CF-44E3-9099-C40C66FF867C}">
                  <a14:compatExt spid="_x0000_s1056"/>
                </a:ext>
                <a:ext uri="{FF2B5EF4-FFF2-40B4-BE49-F238E27FC236}">
                  <a16:creationId xmlns:a16="http://schemas.microsoft.com/office/drawing/2014/main" id="{00000000-0008-0000-0000-00002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15</xdr:row>
          <xdr:rowOff>22860</xdr:rowOff>
        </xdr:from>
        <xdr:to>
          <xdr:col>1</xdr:col>
          <xdr:colOff>251460</xdr:colOff>
          <xdr:row>16</xdr:row>
          <xdr:rowOff>0</xdr:rowOff>
        </xdr:to>
        <xdr:sp macro="" textlink="">
          <xdr:nvSpPr>
            <xdr:cNvPr id="1057" name="Check Box 33" hidden="1">
              <a:extLst>
                <a:ext uri="{63B3BB69-23CF-44E3-9099-C40C66FF867C}">
                  <a14:compatExt spid="_x0000_s1057"/>
                </a:ext>
                <a:ext uri="{FF2B5EF4-FFF2-40B4-BE49-F238E27FC236}">
                  <a16:creationId xmlns:a16="http://schemas.microsoft.com/office/drawing/2014/main" id="{00000000-0008-0000-0000-00002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16</xdr:row>
          <xdr:rowOff>60960</xdr:rowOff>
        </xdr:from>
        <xdr:to>
          <xdr:col>1</xdr:col>
          <xdr:colOff>259080</xdr:colOff>
          <xdr:row>16</xdr:row>
          <xdr:rowOff>289560</xdr:rowOff>
        </xdr:to>
        <xdr:sp macro="" textlink="">
          <xdr:nvSpPr>
            <xdr:cNvPr id="1058" name="Check Box 34" hidden="1">
              <a:extLst>
                <a:ext uri="{63B3BB69-23CF-44E3-9099-C40C66FF867C}">
                  <a14:compatExt spid="_x0000_s1058"/>
                </a:ext>
                <a:ext uri="{FF2B5EF4-FFF2-40B4-BE49-F238E27FC236}">
                  <a16:creationId xmlns:a16="http://schemas.microsoft.com/office/drawing/2014/main" id="{00000000-0008-0000-0000-00002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9</xdr:row>
          <xdr:rowOff>22860</xdr:rowOff>
        </xdr:from>
        <xdr:to>
          <xdr:col>0</xdr:col>
          <xdr:colOff>304800</xdr:colOff>
          <xdr:row>9</xdr:row>
          <xdr:rowOff>175260</xdr:rowOff>
        </xdr:to>
        <xdr:sp macro="" textlink="">
          <xdr:nvSpPr>
            <xdr:cNvPr id="1051" name="Check Box 27" hidden="1">
              <a:extLst>
                <a:ext uri="{63B3BB69-23CF-44E3-9099-C40C66FF867C}">
                  <a14:compatExt spid="_x0000_s1051"/>
                </a:ext>
                <a:ext uri="{FF2B5EF4-FFF2-40B4-BE49-F238E27FC236}">
                  <a16:creationId xmlns:a16="http://schemas.microsoft.com/office/drawing/2014/main" id="{00000000-0008-0000-0000-00001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18</xdr:row>
          <xdr:rowOff>45720</xdr:rowOff>
        </xdr:from>
        <xdr:to>
          <xdr:col>1</xdr:col>
          <xdr:colOff>259080</xdr:colOff>
          <xdr:row>18</xdr:row>
          <xdr:rowOff>251460</xdr:rowOff>
        </xdr:to>
        <xdr:sp macro="" textlink="">
          <xdr:nvSpPr>
            <xdr:cNvPr id="1060" name="Check Box 36" hidden="1">
              <a:extLst>
                <a:ext uri="{63B3BB69-23CF-44E3-9099-C40C66FF867C}">
                  <a14:compatExt spid="_x0000_s1060"/>
                </a:ext>
                <a:ext uri="{FF2B5EF4-FFF2-40B4-BE49-F238E27FC236}">
                  <a16:creationId xmlns:a16="http://schemas.microsoft.com/office/drawing/2014/main" id="{00000000-0008-0000-0000-00002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20</xdr:row>
          <xdr:rowOff>38100</xdr:rowOff>
        </xdr:from>
        <xdr:to>
          <xdr:col>1</xdr:col>
          <xdr:colOff>259080</xdr:colOff>
          <xdr:row>20</xdr:row>
          <xdr:rowOff>251460</xdr:rowOff>
        </xdr:to>
        <xdr:sp macro="" textlink="">
          <xdr:nvSpPr>
            <xdr:cNvPr id="1062" name="Check Box 38" hidden="1">
              <a:extLst>
                <a:ext uri="{63B3BB69-23CF-44E3-9099-C40C66FF867C}">
                  <a14:compatExt spid="_x0000_s1062"/>
                </a:ext>
                <a:ext uri="{FF2B5EF4-FFF2-40B4-BE49-F238E27FC236}">
                  <a16:creationId xmlns:a16="http://schemas.microsoft.com/office/drawing/2014/main" id="{00000000-0008-0000-0000-00002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19</xdr:row>
          <xdr:rowOff>60960</xdr:rowOff>
        </xdr:from>
        <xdr:to>
          <xdr:col>1</xdr:col>
          <xdr:colOff>259080</xdr:colOff>
          <xdr:row>19</xdr:row>
          <xdr:rowOff>266700</xdr:rowOff>
        </xdr:to>
        <xdr:sp macro="" textlink="">
          <xdr:nvSpPr>
            <xdr:cNvPr id="1061" name="Check Box 37" hidden="1">
              <a:extLst>
                <a:ext uri="{63B3BB69-23CF-44E3-9099-C40C66FF867C}">
                  <a14:compatExt spid="_x0000_s1061"/>
                </a:ext>
                <a:ext uri="{FF2B5EF4-FFF2-40B4-BE49-F238E27FC236}">
                  <a16:creationId xmlns:a16="http://schemas.microsoft.com/office/drawing/2014/main" id="{00000000-0008-0000-0000-00002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21</xdr:row>
          <xdr:rowOff>7620</xdr:rowOff>
        </xdr:from>
        <xdr:to>
          <xdr:col>1</xdr:col>
          <xdr:colOff>259080</xdr:colOff>
          <xdr:row>21</xdr:row>
          <xdr:rowOff>228600</xdr:rowOff>
        </xdr:to>
        <xdr:sp macro="" textlink="">
          <xdr:nvSpPr>
            <xdr:cNvPr id="1063" name="Check Box 39" hidden="1">
              <a:extLst>
                <a:ext uri="{63B3BB69-23CF-44E3-9099-C40C66FF867C}">
                  <a14:compatExt spid="_x0000_s1063"/>
                </a:ext>
                <a:ext uri="{FF2B5EF4-FFF2-40B4-BE49-F238E27FC236}">
                  <a16:creationId xmlns:a16="http://schemas.microsoft.com/office/drawing/2014/main" id="{00000000-0008-0000-0000-00002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22</xdr:row>
          <xdr:rowOff>0</xdr:rowOff>
        </xdr:from>
        <xdr:to>
          <xdr:col>1</xdr:col>
          <xdr:colOff>259080</xdr:colOff>
          <xdr:row>22</xdr:row>
          <xdr:rowOff>213360</xdr:rowOff>
        </xdr:to>
        <xdr:sp macro="" textlink="">
          <xdr:nvSpPr>
            <xdr:cNvPr id="1064" name="Check Box 40" hidden="1">
              <a:extLst>
                <a:ext uri="{63B3BB69-23CF-44E3-9099-C40C66FF867C}">
                  <a14:compatExt spid="_x0000_s1064"/>
                </a:ext>
                <a:ext uri="{FF2B5EF4-FFF2-40B4-BE49-F238E27FC236}">
                  <a16:creationId xmlns:a16="http://schemas.microsoft.com/office/drawing/2014/main" id="{00000000-0008-0000-0000-00002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23</xdr:row>
          <xdr:rowOff>0</xdr:rowOff>
        </xdr:from>
        <xdr:to>
          <xdr:col>1</xdr:col>
          <xdr:colOff>259080</xdr:colOff>
          <xdr:row>23</xdr:row>
          <xdr:rowOff>213360</xdr:rowOff>
        </xdr:to>
        <xdr:sp macro="" textlink="">
          <xdr:nvSpPr>
            <xdr:cNvPr id="1065" name="Check Box 41" hidden="1">
              <a:extLst>
                <a:ext uri="{63B3BB69-23CF-44E3-9099-C40C66FF867C}">
                  <a14:compatExt spid="_x0000_s1065"/>
                </a:ext>
                <a:ext uri="{FF2B5EF4-FFF2-40B4-BE49-F238E27FC236}">
                  <a16:creationId xmlns:a16="http://schemas.microsoft.com/office/drawing/2014/main" id="{00000000-0008-0000-0000-00002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24</xdr:row>
          <xdr:rowOff>45720</xdr:rowOff>
        </xdr:from>
        <xdr:to>
          <xdr:col>1</xdr:col>
          <xdr:colOff>266700</xdr:colOff>
          <xdr:row>24</xdr:row>
          <xdr:rowOff>251460</xdr:rowOff>
        </xdr:to>
        <xdr:sp macro="" textlink="">
          <xdr:nvSpPr>
            <xdr:cNvPr id="1066" name="Check Box 42" hidden="1">
              <a:extLst>
                <a:ext uri="{63B3BB69-23CF-44E3-9099-C40C66FF867C}">
                  <a14:compatExt spid="_x0000_s1066"/>
                </a:ext>
                <a:ext uri="{FF2B5EF4-FFF2-40B4-BE49-F238E27FC236}">
                  <a16:creationId xmlns:a16="http://schemas.microsoft.com/office/drawing/2014/main" id="{00000000-0008-0000-0000-00002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25</xdr:row>
          <xdr:rowOff>45720</xdr:rowOff>
        </xdr:from>
        <xdr:to>
          <xdr:col>1</xdr:col>
          <xdr:colOff>266700</xdr:colOff>
          <xdr:row>26</xdr:row>
          <xdr:rowOff>22860</xdr:rowOff>
        </xdr:to>
        <xdr:sp macro="" textlink="">
          <xdr:nvSpPr>
            <xdr:cNvPr id="1070" name="Check Box 46" hidden="1">
              <a:extLst>
                <a:ext uri="{63B3BB69-23CF-44E3-9099-C40C66FF867C}">
                  <a14:compatExt spid="_x0000_s1070"/>
                </a:ext>
                <a:ext uri="{FF2B5EF4-FFF2-40B4-BE49-F238E27FC236}">
                  <a16:creationId xmlns:a16="http://schemas.microsoft.com/office/drawing/2014/main" id="{00000000-0008-0000-0000-00002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26</xdr:row>
          <xdr:rowOff>22860</xdr:rowOff>
        </xdr:from>
        <xdr:to>
          <xdr:col>1</xdr:col>
          <xdr:colOff>266700</xdr:colOff>
          <xdr:row>27</xdr:row>
          <xdr:rowOff>22860</xdr:rowOff>
        </xdr:to>
        <xdr:sp macro="" textlink="">
          <xdr:nvSpPr>
            <xdr:cNvPr id="1071" name="Check Box 47" hidden="1">
              <a:extLst>
                <a:ext uri="{63B3BB69-23CF-44E3-9099-C40C66FF867C}">
                  <a14:compatExt spid="_x0000_s1071"/>
                </a:ext>
                <a:ext uri="{FF2B5EF4-FFF2-40B4-BE49-F238E27FC236}">
                  <a16:creationId xmlns:a16="http://schemas.microsoft.com/office/drawing/2014/main" id="{00000000-0008-0000-0000-00002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27</xdr:row>
          <xdr:rowOff>22860</xdr:rowOff>
        </xdr:from>
        <xdr:to>
          <xdr:col>1</xdr:col>
          <xdr:colOff>266700</xdr:colOff>
          <xdr:row>27</xdr:row>
          <xdr:rowOff>228600</xdr:rowOff>
        </xdr:to>
        <xdr:sp macro="" textlink="">
          <xdr:nvSpPr>
            <xdr:cNvPr id="1072" name="Check Box 48" hidden="1">
              <a:extLst>
                <a:ext uri="{63B3BB69-23CF-44E3-9099-C40C66FF867C}">
                  <a14:compatExt spid="_x0000_s1072"/>
                </a:ext>
                <a:ext uri="{FF2B5EF4-FFF2-40B4-BE49-F238E27FC236}">
                  <a16:creationId xmlns:a16="http://schemas.microsoft.com/office/drawing/2014/main" id="{00000000-0008-0000-0000-00003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28</xdr:row>
          <xdr:rowOff>60960</xdr:rowOff>
        </xdr:from>
        <xdr:to>
          <xdr:col>1</xdr:col>
          <xdr:colOff>266700</xdr:colOff>
          <xdr:row>28</xdr:row>
          <xdr:rowOff>266700</xdr:rowOff>
        </xdr:to>
        <xdr:sp macro="" textlink="">
          <xdr:nvSpPr>
            <xdr:cNvPr id="1073" name="Check Box 49" hidden="1">
              <a:extLst>
                <a:ext uri="{63B3BB69-23CF-44E3-9099-C40C66FF867C}">
                  <a14:compatExt spid="_x0000_s1073"/>
                </a:ext>
                <a:ext uri="{FF2B5EF4-FFF2-40B4-BE49-F238E27FC236}">
                  <a16:creationId xmlns:a16="http://schemas.microsoft.com/office/drawing/2014/main" id="{00000000-0008-0000-0000-00003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29</xdr:row>
          <xdr:rowOff>22860</xdr:rowOff>
        </xdr:from>
        <xdr:to>
          <xdr:col>1</xdr:col>
          <xdr:colOff>251460</xdr:colOff>
          <xdr:row>29</xdr:row>
          <xdr:rowOff>228600</xdr:rowOff>
        </xdr:to>
        <xdr:sp macro="" textlink="">
          <xdr:nvSpPr>
            <xdr:cNvPr id="1074" name="Check Box 50" hidden="1">
              <a:extLst>
                <a:ext uri="{63B3BB69-23CF-44E3-9099-C40C66FF867C}">
                  <a14:compatExt spid="_x0000_s1074"/>
                </a:ext>
                <a:ext uri="{FF2B5EF4-FFF2-40B4-BE49-F238E27FC236}">
                  <a16:creationId xmlns:a16="http://schemas.microsoft.com/office/drawing/2014/main" id="{00000000-0008-0000-0000-00003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30</xdr:row>
          <xdr:rowOff>0</xdr:rowOff>
        </xdr:from>
        <xdr:to>
          <xdr:col>1</xdr:col>
          <xdr:colOff>251460</xdr:colOff>
          <xdr:row>30</xdr:row>
          <xdr:rowOff>213360</xdr:rowOff>
        </xdr:to>
        <xdr:sp macro="" textlink="">
          <xdr:nvSpPr>
            <xdr:cNvPr id="1075" name="Check Box 51" hidden="1">
              <a:extLst>
                <a:ext uri="{63B3BB69-23CF-44E3-9099-C40C66FF867C}">
                  <a14:compatExt spid="_x0000_s1075"/>
                </a:ext>
                <a:ext uri="{FF2B5EF4-FFF2-40B4-BE49-F238E27FC236}">
                  <a16:creationId xmlns:a16="http://schemas.microsoft.com/office/drawing/2014/main" id="{00000000-0008-0000-0000-00003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31</xdr:row>
          <xdr:rowOff>7620</xdr:rowOff>
        </xdr:from>
        <xdr:to>
          <xdr:col>0</xdr:col>
          <xdr:colOff>304800</xdr:colOff>
          <xdr:row>31</xdr:row>
          <xdr:rowOff>213360</xdr:rowOff>
        </xdr:to>
        <xdr:sp macro="" textlink="">
          <xdr:nvSpPr>
            <xdr:cNvPr id="1076" name="Check Box 52" hidden="1">
              <a:extLst>
                <a:ext uri="{63B3BB69-23CF-44E3-9099-C40C66FF867C}">
                  <a14:compatExt spid="_x0000_s1076"/>
                </a:ext>
                <a:ext uri="{FF2B5EF4-FFF2-40B4-BE49-F238E27FC236}">
                  <a16:creationId xmlns:a16="http://schemas.microsoft.com/office/drawing/2014/main" id="{00000000-0008-0000-0000-00003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32</xdr:row>
          <xdr:rowOff>0</xdr:rowOff>
        </xdr:from>
        <xdr:to>
          <xdr:col>0</xdr:col>
          <xdr:colOff>289560</xdr:colOff>
          <xdr:row>33</xdr:row>
          <xdr:rowOff>22860</xdr:rowOff>
        </xdr:to>
        <xdr:sp macro="" textlink="">
          <xdr:nvSpPr>
            <xdr:cNvPr id="1077" name="Check Box 53" hidden="1">
              <a:extLst>
                <a:ext uri="{63B3BB69-23CF-44E3-9099-C40C66FF867C}">
                  <a14:compatExt spid="_x0000_s1077"/>
                </a:ext>
                <a:ext uri="{FF2B5EF4-FFF2-40B4-BE49-F238E27FC236}">
                  <a16:creationId xmlns:a16="http://schemas.microsoft.com/office/drawing/2014/main" id="{00000000-0008-0000-0000-00003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33</xdr:row>
          <xdr:rowOff>22860</xdr:rowOff>
        </xdr:from>
        <xdr:to>
          <xdr:col>0</xdr:col>
          <xdr:colOff>266700</xdr:colOff>
          <xdr:row>33</xdr:row>
          <xdr:rowOff>213360</xdr:rowOff>
        </xdr:to>
        <xdr:sp macro="" textlink="">
          <xdr:nvSpPr>
            <xdr:cNvPr id="1078" name="Check Box 54" hidden="1">
              <a:extLst>
                <a:ext uri="{63B3BB69-23CF-44E3-9099-C40C66FF867C}">
                  <a14:compatExt spid="_x0000_s1078"/>
                </a:ext>
                <a:ext uri="{FF2B5EF4-FFF2-40B4-BE49-F238E27FC236}">
                  <a16:creationId xmlns:a16="http://schemas.microsoft.com/office/drawing/2014/main" id="{00000000-0008-0000-0000-00003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34</xdr:row>
          <xdr:rowOff>0</xdr:rowOff>
        </xdr:from>
        <xdr:to>
          <xdr:col>0</xdr:col>
          <xdr:colOff>289560</xdr:colOff>
          <xdr:row>34</xdr:row>
          <xdr:rowOff>228600</xdr:rowOff>
        </xdr:to>
        <xdr:sp macro="" textlink="">
          <xdr:nvSpPr>
            <xdr:cNvPr id="1079" name="Check Box 55" hidden="1">
              <a:extLst>
                <a:ext uri="{63B3BB69-23CF-44E3-9099-C40C66FF867C}">
                  <a14:compatExt spid="_x0000_s1079"/>
                </a:ext>
                <a:ext uri="{FF2B5EF4-FFF2-40B4-BE49-F238E27FC236}">
                  <a16:creationId xmlns:a16="http://schemas.microsoft.com/office/drawing/2014/main" id="{00000000-0008-0000-0000-00003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35</xdr:row>
          <xdr:rowOff>7620</xdr:rowOff>
        </xdr:from>
        <xdr:to>
          <xdr:col>0</xdr:col>
          <xdr:colOff>259080</xdr:colOff>
          <xdr:row>36</xdr:row>
          <xdr:rowOff>0</xdr:rowOff>
        </xdr:to>
        <xdr:sp macro="" textlink="">
          <xdr:nvSpPr>
            <xdr:cNvPr id="1080" name="Check Box 56" hidden="1">
              <a:extLst>
                <a:ext uri="{63B3BB69-23CF-44E3-9099-C40C66FF867C}">
                  <a14:compatExt spid="_x0000_s1080"/>
                </a:ext>
                <a:ext uri="{FF2B5EF4-FFF2-40B4-BE49-F238E27FC236}">
                  <a16:creationId xmlns:a16="http://schemas.microsoft.com/office/drawing/2014/main" id="{00000000-0008-0000-0000-00003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36</xdr:row>
          <xdr:rowOff>22860</xdr:rowOff>
        </xdr:from>
        <xdr:to>
          <xdr:col>0</xdr:col>
          <xdr:colOff>289560</xdr:colOff>
          <xdr:row>36</xdr:row>
          <xdr:rowOff>213360</xdr:rowOff>
        </xdr:to>
        <xdr:sp macro="" textlink="">
          <xdr:nvSpPr>
            <xdr:cNvPr id="1081" name="Check Box 57" hidden="1">
              <a:extLst>
                <a:ext uri="{63B3BB69-23CF-44E3-9099-C40C66FF867C}">
                  <a14:compatExt spid="_x0000_s1081"/>
                </a:ext>
                <a:ext uri="{FF2B5EF4-FFF2-40B4-BE49-F238E27FC236}">
                  <a16:creationId xmlns:a16="http://schemas.microsoft.com/office/drawing/2014/main" id="{00000000-0008-0000-0000-00003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37</xdr:row>
          <xdr:rowOff>22860</xdr:rowOff>
        </xdr:from>
        <xdr:to>
          <xdr:col>0</xdr:col>
          <xdr:colOff>274320</xdr:colOff>
          <xdr:row>37</xdr:row>
          <xdr:rowOff>213360</xdr:rowOff>
        </xdr:to>
        <xdr:sp macro="" textlink="">
          <xdr:nvSpPr>
            <xdr:cNvPr id="1082" name="Check Box 58" hidden="1">
              <a:extLst>
                <a:ext uri="{63B3BB69-23CF-44E3-9099-C40C66FF867C}">
                  <a14:compatExt spid="_x0000_s1082"/>
                </a:ext>
                <a:ext uri="{FF2B5EF4-FFF2-40B4-BE49-F238E27FC236}">
                  <a16:creationId xmlns:a16="http://schemas.microsoft.com/office/drawing/2014/main" id="{00000000-0008-0000-0000-00003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38</xdr:row>
          <xdr:rowOff>30480</xdr:rowOff>
        </xdr:from>
        <xdr:to>
          <xdr:col>0</xdr:col>
          <xdr:colOff>266700</xdr:colOff>
          <xdr:row>38</xdr:row>
          <xdr:rowOff>289560</xdr:rowOff>
        </xdr:to>
        <xdr:sp macro="" textlink="">
          <xdr:nvSpPr>
            <xdr:cNvPr id="1083" name="Check Box 59" hidden="1">
              <a:extLst>
                <a:ext uri="{63B3BB69-23CF-44E3-9099-C40C66FF867C}">
                  <a14:compatExt spid="_x0000_s1083"/>
                </a:ext>
                <a:ext uri="{FF2B5EF4-FFF2-40B4-BE49-F238E27FC236}">
                  <a16:creationId xmlns:a16="http://schemas.microsoft.com/office/drawing/2014/main" id="{00000000-0008-0000-0000-00003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39</xdr:row>
          <xdr:rowOff>45720</xdr:rowOff>
        </xdr:from>
        <xdr:to>
          <xdr:col>0</xdr:col>
          <xdr:colOff>350520</xdr:colOff>
          <xdr:row>39</xdr:row>
          <xdr:rowOff>289560</xdr:rowOff>
        </xdr:to>
        <xdr:sp macro="" textlink="">
          <xdr:nvSpPr>
            <xdr:cNvPr id="1084" name="Check Box 60" hidden="1">
              <a:extLst>
                <a:ext uri="{63B3BB69-23CF-44E3-9099-C40C66FF867C}">
                  <a14:compatExt spid="_x0000_s1084"/>
                </a:ext>
                <a:ext uri="{FF2B5EF4-FFF2-40B4-BE49-F238E27FC236}">
                  <a16:creationId xmlns:a16="http://schemas.microsoft.com/office/drawing/2014/main" id="{00000000-0008-0000-0000-00003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39</xdr:row>
          <xdr:rowOff>327660</xdr:rowOff>
        </xdr:from>
        <xdr:to>
          <xdr:col>0</xdr:col>
          <xdr:colOff>312420</xdr:colOff>
          <xdr:row>40</xdr:row>
          <xdr:rowOff>228600</xdr:rowOff>
        </xdr:to>
        <xdr:sp macro="" textlink="">
          <xdr:nvSpPr>
            <xdr:cNvPr id="1085" name="Check Box 61" hidden="1">
              <a:extLst>
                <a:ext uri="{63B3BB69-23CF-44E3-9099-C40C66FF867C}">
                  <a14:compatExt spid="_x0000_s1085"/>
                </a:ext>
                <a:ext uri="{FF2B5EF4-FFF2-40B4-BE49-F238E27FC236}">
                  <a16:creationId xmlns:a16="http://schemas.microsoft.com/office/drawing/2014/main" id="{00000000-0008-0000-0000-00003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41</xdr:row>
          <xdr:rowOff>45720</xdr:rowOff>
        </xdr:from>
        <xdr:to>
          <xdr:col>0</xdr:col>
          <xdr:colOff>350520</xdr:colOff>
          <xdr:row>41</xdr:row>
          <xdr:rowOff>289560</xdr:rowOff>
        </xdr:to>
        <xdr:sp macro="" textlink="">
          <xdr:nvSpPr>
            <xdr:cNvPr id="1086" name="Check Box 62" hidden="1">
              <a:extLst>
                <a:ext uri="{63B3BB69-23CF-44E3-9099-C40C66FF867C}">
                  <a14:compatExt spid="_x0000_s1086"/>
                </a:ext>
                <a:ext uri="{FF2B5EF4-FFF2-40B4-BE49-F238E27FC236}">
                  <a16:creationId xmlns:a16="http://schemas.microsoft.com/office/drawing/2014/main" id="{00000000-0008-0000-0000-00003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42</xdr:row>
          <xdr:rowOff>45720</xdr:rowOff>
        </xdr:from>
        <xdr:to>
          <xdr:col>0</xdr:col>
          <xdr:colOff>266700</xdr:colOff>
          <xdr:row>42</xdr:row>
          <xdr:rowOff>289560</xdr:rowOff>
        </xdr:to>
        <xdr:sp macro="" textlink="">
          <xdr:nvSpPr>
            <xdr:cNvPr id="1087" name="Check Box 63" hidden="1">
              <a:extLst>
                <a:ext uri="{63B3BB69-23CF-44E3-9099-C40C66FF867C}">
                  <a14:compatExt spid="_x0000_s1087"/>
                </a:ext>
                <a:ext uri="{FF2B5EF4-FFF2-40B4-BE49-F238E27FC236}">
                  <a16:creationId xmlns:a16="http://schemas.microsoft.com/office/drawing/2014/main" id="{00000000-0008-0000-0000-00003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43</xdr:row>
          <xdr:rowOff>38100</xdr:rowOff>
        </xdr:from>
        <xdr:to>
          <xdr:col>0</xdr:col>
          <xdr:colOff>304800</xdr:colOff>
          <xdr:row>43</xdr:row>
          <xdr:rowOff>289560</xdr:rowOff>
        </xdr:to>
        <xdr:sp macro="" textlink="">
          <xdr:nvSpPr>
            <xdr:cNvPr id="1088" name="Check Box 64" hidden="1">
              <a:extLst>
                <a:ext uri="{63B3BB69-23CF-44E3-9099-C40C66FF867C}">
                  <a14:compatExt spid="_x0000_s1088"/>
                </a:ext>
                <a:ext uri="{FF2B5EF4-FFF2-40B4-BE49-F238E27FC236}">
                  <a16:creationId xmlns:a16="http://schemas.microsoft.com/office/drawing/2014/main" id="{00000000-0008-0000-0000-00004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76200</xdr:colOff>
          <xdr:row>44</xdr:row>
          <xdr:rowOff>38100</xdr:rowOff>
        </xdr:from>
        <xdr:to>
          <xdr:col>0</xdr:col>
          <xdr:colOff>312420</xdr:colOff>
          <xdr:row>44</xdr:row>
          <xdr:rowOff>251460</xdr:rowOff>
        </xdr:to>
        <xdr:sp macro="" textlink="">
          <xdr:nvSpPr>
            <xdr:cNvPr id="1089" name="Check Box 65" hidden="1">
              <a:extLst>
                <a:ext uri="{63B3BB69-23CF-44E3-9099-C40C66FF867C}">
                  <a14:compatExt spid="_x0000_s1089"/>
                </a:ext>
                <a:ext uri="{FF2B5EF4-FFF2-40B4-BE49-F238E27FC236}">
                  <a16:creationId xmlns:a16="http://schemas.microsoft.com/office/drawing/2014/main" id="{00000000-0008-0000-0000-00004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8</xdr:row>
          <xdr:rowOff>68580</xdr:rowOff>
        </xdr:from>
        <xdr:to>
          <xdr:col>5</xdr:col>
          <xdr:colOff>335280</xdr:colOff>
          <xdr:row>8</xdr:row>
          <xdr:rowOff>289560</xdr:rowOff>
        </xdr:to>
        <xdr:sp macro="" textlink="">
          <xdr:nvSpPr>
            <xdr:cNvPr id="1090" name="Check Box 66" hidden="1">
              <a:extLst>
                <a:ext uri="{63B3BB69-23CF-44E3-9099-C40C66FF867C}">
                  <a14:compatExt spid="_x0000_s1090"/>
                </a:ext>
                <a:ext uri="{FF2B5EF4-FFF2-40B4-BE49-F238E27FC236}">
                  <a16:creationId xmlns:a16="http://schemas.microsoft.com/office/drawing/2014/main" id="{00000000-0008-0000-0000-00004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9</xdr:row>
          <xdr:rowOff>22860</xdr:rowOff>
        </xdr:from>
        <xdr:to>
          <xdr:col>5</xdr:col>
          <xdr:colOff>327660</xdr:colOff>
          <xdr:row>9</xdr:row>
          <xdr:rowOff>213360</xdr:rowOff>
        </xdr:to>
        <xdr:sp macro="" textlink="">
          <xdr:nvSpPr>
            <xdr:cNvPr id="1091" name="Check Box 67" hidden="1">
              <a:extLst>
                <a:ext uri="{63B3BB69-23CF-44E3-9099-C40C66FF867C}">
                  <a14:compatExt spid="_x0000_s1091"/>
                </a:ext>
                <a:ext uri="{FF2B5EF4-FFF2-40B4-BE49-F238E27FC236}">
                  <a16:creationId xmlns:a16="http://schemas.microsoft.com/office/drawing/2014/main" id="{00000000-0008-0000-0000-00004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10</xdr:row>
          <xdr:rowOff>60960</xdr:rowOff>
        </xdr:from>
        <xdr:to>
          <xdr:col>5</xdr:col>
          <xdr:colOff>335280</xdr:colOff>
          <xdr:row>10</xdr:row>
          <xdr:rowOff>251460</xdr:rowOff>
        </xdr:to>
        <xdr:sp macro="" textlink="">
          <xdr:nvSpPr>
            <xdr:cNvPr id="1092" name="Check Box 68" hidden="1">
              <a:extLst>
                <a:ext uri="{63B3BB69-23CF-44E3-9099-C40C66FF867C}">
                  <a14:compatExt spid="_x0000_s1092"/>
                </a:ext>
                <a:ext uri="{FF2B5EF4-FFF2-40B4-BE49-F238E27FC236}">
                  <a16:creationId xmlns:a16="http://schemas.microsoft.com/office/drawing/2014/main" id="{00000000-0008-0000-0000-00004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10</xdr:row>
          <xdr:rowOff>327660</xdr:rowOff>
        </xdr:from>
        <xdr:to>
          <xdr:col>5</xdr:col>
          <xdr:colOff>327660</xdr:colOff>
          <xdr:row>11</xdr:row>
          <xdr:rowOff>213360</xdr:rowOff>
        </xdr:to>
        <xdr:sp macro="" textlink="">
          <xdr:nvSpPr>
            <xdr:cNvPr id="1093" name="Check Box 69" hidden="1">
              <a:extLst>
                <a:ext uri="{63B3BB69-23CF-44E3-9099-C40C66FF867C}">
                  <a14:compatExt spid="_x0000_s1093"/>
                </a:ext>
                <a:ext uri="{FF2B5EF4-FFF2-40B4-BE49-F238E27FC236}">
                  <a16:creationId xmlns:a16="http://schemas.microsoft.com/office/drawing/2014/main" id="{00000000-0008-0000-0000-00004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12</xdr:row>
          <xdr:rowOff>38100</xdr:rowOff>
        </xdr:from>
        <xdr:to>
          <xdr:col>3</xdr:col>
          <xdr:colOff>259080</xdr:colOff>
          <xdr:row>12</xdr:row>
          <xdr:rowOff>175260</xdr:rowOff>
        </xdr:to>
        <xdr:sp macro="" textlink="">
          <xdr:nvSpPr>
            <xdr:cNvPr id="1094" name="Check Box 70" hidden="1">
              <a:extLst>
                <a:ext uri="{63B3BB69-23CF-44E3-9099-C40C66FF867C}">
                  <a14:compatExt spid="_x0000_s1094"/>
                </a:ext>
                <a:ext uri="{FF2B5EF4-FFF2-40B4-BE49-F238E27FC236}">
                  <a16:creationId xmlns:a16="http://schemas.microsoft.com/office/drawing/2014/main" id="{00000000-0008-0000-0000-00004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12</xdr:row>
          <xdr:rowOff>220980</xdr:rowOff>
        </xdr:from>
        <xdr:to>
          <xdr:col>5</xdr:col>
          <xdr:colOff>342900</xdr:colOff>
          <xdr:row>13</xdr:row>
          <xdr:rowOff>213360</xdr:rowOff>
        </xdr:to>
        <xdr:sp macro="" textlink="">
          <xdr:nvSpPr>
            <xdr:cNvPr id="1095" name="Check Box 71" hidden="1">
              <a:extLst>
                <a:ext uri="{63B3BB69-23CF-44E3-9099-C40C66FF867C}">
                  <a14:compatExt spid="_x0000_s1095"/>
                </a:ext>
                <a:ext uri="{FF2B5EF4-FFF2-40B4-BE49-F238E27FC236}">
                  <a16:creationId xmlns:a16="http://schemas.microsoft.com/office/drawing/2014/main" id="{00000000-0008-0000-0000-00004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13</xdr:row>
          <xdr:rowOff>220980</xdr:rowOff>
        </xdr:from>
        <xdr:to>
          <xdr:col>5</xdr:col>
          <xdr:colOff>335280</xdr:colOff>
          <xdr:row>14</xdr:row>
          <xdr:rowOff>213360</xdr:rowOff>
        </xdr:to>
        <xdr:sp macro="" textlink="">
          <xdr:nvSpPr>
            <xdr:cNvPr id="1096" name="Check Box 72" hidden="1">
              <a:extLst>
                <a:ext uri="{63B3BB69-23CF-44E3-9099-C40C66FF867C}">
                  <a14:compatExt spid="_x0000_s1096"/>
                </a:ext>
                <a:ext uri="{FF2B5EF4-FFF2-40B4-BE49-F238E27FC236}">
                  <a16:creationId xmlns:a16="http://schemas.microsoft.com/office/drawing/2014/main" id="{00000000-0008-0000-0000-00004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14</xdr:row>
          <xdr:rowOff>220980</xdr:rowOff>
        </xdr:from>
        <xdr:to>
          <xdr:col>5</xdr:col>
          <xdr:colOff>342900</xdr:colOff>
          <xdr:row>15</xdr:row>
          <xdr:rowOff>213360</xdr:rowOff>
        </xdr:to>
        <xdr:sp macro="" textlink="">
          <xdr:nvSpPr>
            <xdr:cNvPr id="1097" name="Check Box 73" hidden="1">
              <a:extLst>
                <a:ext uri="{63B3BB69-23CF-44E3-9099-C40C66FF867C}">
                  <a14:compatExt spid="_x0000_s1097"/>
                </a:ext>
                <a:ext uri="{FF2B5EF4-FFF2-40B4-BE49-F238E27FC236}">
                  <a16:creationId xmlns:a16="http://schemas.microsoft.com/office/drawing/2014/main" id="{00000000-0008-0000-0000-00004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16</xdr:row>
          <xdr:rowOff>60960</xdr:rowOff>
        </xdr:from>
        <xdr:to>
          <xdr:col>5</xdr:col>
          <xdr:colOff>373380</xdr:colOff>
          <xdr:row>16</xdr:row>
          <xdr:rowOff>327660</xdr:rowOff>
        </xdr:to>
        <xdr:sp macro="" textlink="">
          <xdr:nvSpPr>
            <xdr:cNvPr id="1098" name="Check Box 74" hidden="1">
              <a:extLst>
                <a:ext uri="{63B3BB69-23CF-44E3-9099-C40C66FF867C}">
                  <a14:compatExt spid="_x0000_s1098"/>
                </a:ext>
                <a:ext uri="{FF2B5EF4-FFF2-40B4-BE49-F238E27FC236}">
                  <a16:creationId xmlns:a16="http://schemas.microsoft.com/office/drawing/2014/main" id="{00000000-0008-0000-0000-00004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17</xdr:row>
          <xdr:rowOff>38100</xdr:rowOff>
        </xdr:from>
        <xdr:to>
          <xdr:col>5</xdr:col>
          <xdr:colOff>373380</xdr:colOff>
          <xdr:row>17</xdr:row>
          <xdr:rowOff>289560</xdr:rowOff>
        </xdr:to>
        <xdr:sp macro="" textlink="">
          <xdr:nvSpPr>
            <xdr:cNvPr id="1099" name="Check Box 75" hidden="1">
              <a:extLst>
                <a:ext uri="{63B3BB69-23CF-44E3-9099-C40C66FF867C}">
                  <a14:compatExt spid="_x0000_s1099"/>
                </a:ext>
                <a:ext uri="{FF2B5EF4-FFF2-40B4-BE49-F238E27FC236}">
                  <a16:creationId xmlns:a16="http://schemas.microsoft.com/office/drawing/2014/main" id="{00000000-0008-0000-0000-00004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18</xdr:row>
          <xdr:rowOff>60960</xdr:rowOff>
        </xdr:from>
        <xdr:to>
          <xdr:col>3</xdr:col>
          <xdr:colOff>266700</xdr:colOff>
          <xdr:row>18</xdr:row>
          <xdr:rowOff>289560</xdr:rowOff>
        </xdr:to>
        <xdr:sp macro="" textlink="">
          <xdr:nvSpPr>
            <xdr:cNvPr id="1100" name="Check Box 76" hidden="1">
              <a:extLst>
                <a:ext uri="{63B3BB69-23CF-44E3-9099-C40C66FF867C}">
                  <a14:compatExt spid="_x0000_s1100"/>
                </a:ext>
                <a:ext uri="{FF2B5EF4-FFF2-40B4-BE49-F238E27FC236}">
                  <a16:creationId xmlns:a16="http://schemas.microsoft.com/office/drawing/2014/main" id="{00000000-0008-0000-0000-00004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19</xdr:row>
          <xdr:rowOff>99060</xdr:rowOff>
        </xdr:from>
        <xdr:to>
          <xdr:col>5</xdr:col>
          <xdr:colOff>335280</xdr:colOff>
          <xdr:row>19</xdr:row>
          <xdr:rowOff>327660</xdr:rowOff>
        </xdr:to>
        <xdr:sp macro="" textlink="">
          <xdr:nvSpPr>
            <xdr:cNvPr id="1101" name="Check Box 77" hidden="1">
              <a:extLst>
                <a:ext uri="{63B3BB69-23CF-44E3-9099-C40C66FF867C}">
                  <a14:compatExt spid="_x0000_s1101"/>
                </a:ext>
                <a:ext uri="{FF2B5EF4-FFF2-40B4-BE49-F238E27FC236}">
                  <a16:creationId xmlns:a16="http://schemas.microsoft.com/office/drawing/2014/main" id="{00000000-0008-0000-0000-00004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20</xdr:row>
          <xdr:rowOff>60960</xdr:rowOff>
        </xdr:from>
        <xdr:to>
          <xdr:col>5</xdr:col>
          <xdr:colOff>335280</xdr:colOff>
          <xdr:row>20</xdr:row>
          <xdr:rowOff>289560</xdr:rowOff>
        </xdr:to>
        <xdr:sp macro="" textlink="">
          <xdr:nvSpPr>
            <xdr:cNvPr id="1102" name="Check Box 78" hidden="1">
              <a:extLst>
                <a:ext uri="{63B3BB69-23CF-44E3-9099-C40C66FF867C}">
                  <a14:compatExt spid="_x0000_s1102"/>
                </a:ext>
                <a:ext uri="{FF2B5EF4-FFF2-40B4-BE49-F238E27FC236}">
                  <a16:creationId xmlns:a16="http://schemas.microsoft.com/office/drawing/2014/main" id="{00000000-0008-0000-0000-00004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20</xdr:row>
          <xdr:rowOff>304800</xdr:rowOff>
        </xdr:from>
        <xdr:to>
          <xdr:col>5</xdr:col>
          <xdr:colOff>342900</xdr:colOff>
          <xdr:row>21</xdr:row>
          <xdr:rowOff>213360</xdr:rowOff>
        </xdr:to>
        <xdr:sp macro="" textlink="">
          <xdr:nvSpPr>
            <xdr:cNvPr id="1103" name="Check Box 79" hidden="1">
              <a:extLst>
                <a:ext uri="{63B3BB69-23CF-44E3-9099-C40C66FF867C}">
                  <a14:compatExt spid="_x0000_s1103"/>
                </a:ext>
                <a:ext uri="{FF2B5EF4-FFF2-40B4-BE49-F238E27FC236}">
                  <a16:creationId xmlns:a16="http://schemas.microsoft.com/office/drawing/2014/main" id="{00000000-0008-0000-0000-00004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22</xdr:row>
          <xdr:rowOff>22860</xdr:rowOff>
        </xdr:from>
        <xdr:to>
          <xdr:col>5</xdr:col>
          <xdr:colOff>342900</xdr:colOff>
          <xdr:row>22</xdr:row>
          <xdr:rowOff>228600</xdr:rowOff>
        </xdr:to>
        <xdr:sp macro="" textlink="">
          <xdr:nvSpPr>
            <xdr:cNvPr id="1104" name="Check Box 80" hidden="1">
              <a:extLst>
                <a:ext uri="{63B3BB69-23CF-44E3-9099-C40C66FF867C}">
                  <a14:compatExt spid="_x0000_s1104"/>
                </a:ext>
                <a:ext uri="{FF2B5EF4-FFF2-40B4-BE49-F238E27FC236}">
                  <a16:creationId xmlns:a16="http://schemas.microsoft.com/office/drawing/2014/main" id="{00000000-0008-0000-0000-00005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23</xdr:row>
          <xdr:rowOff>60960</xdr:rowOff>
        </xdr:from>
        <xdr:to>
          <xdr:col>5</xdr:col>
          <xdr:colOff>327660</xdr:colOff>
          <xdr:row>24</xdr:row>
          <xdr:rowOff>22860</xdr:rowOff>
        </xdr:to>
        <xdr:sp macro="" textlink="">
          <xdr:nvSpPr>
            <xdr:cNvPr id="1105" name="Check Box 81" hidden="1">
              <a:extLst>
                <a:ext uri="{63B3BB69-23CF-44E3-9099-C40C66FF867C}">
                  <a14:compatExt spid="_x0000_s1105"/>
                </a:ext>
                <a:ext uri="{FF2B5EF4-FFF2-40B4-BE49-F238E27FC236}">
                  <a16:creationId xmlns:a16="http://schemas.microsoft.com/office/drawing/2014/main" id="{00000000-0008-0000-0000-00005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24</xdr:row>
          <xdr:rowOff>68580</xdr:rowOff>
        </xdr:from>
        <xdr:to>
          <xdr:col>5</xdr:col>
          <xdr:colOff>335280</xdr:colOff>
          <xdr:row>24</xdr:row>
          <xdr:rowOff>289560</xdr:rowOff>
        </xdr:to>
        <xdr:sp macro="" textlink="">
          <xdr:nvSpPr>
            <xdr:cNvPr id="1106" name="Check Box 82" hidden="1">
              <a:extLst>
                <a:ext uri="{63B3BB69-23CF-44E3-9099-C40C66FF867C}">
                  <a14:compatExt spid="_x0000_s1106"/>
                </a:ext>
                <a:ext uri="{FF2B5EF4-FFF2-40B4-BE49-F238E27FC236}">
                  <a16:creationId xmlns:a16="http://schemas.microsoft.com/office/drawing/2014/main" id="{00000000-0008-0000-0000-00005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25</xdr:row>
          <xdr:rowOff>22860</xdr:rowOff>
        </xdr:from>
        <xdr:to>
          <xdr:col>5</xdr:col>
          <xdr:colOff>327660</xdr:colOff>
          <xdr:row>25</xdr:row>
          <xdr:rowOff>213360</xdr:rowOff>
        </xdr:to>
        <xdr:sp macro="" textlink="">
          <xdr:nvSpPr>
            <xdr:cNvPr id="1107" name="Check Box 83" hidden="1">
              <a:extLst>
                <a:ext uri="{63B3BB69-23CF-44E3-9099-C40C66FF867C}">
                  <a14:compatExt spid="_x0000_s1107"/>
                </a:ext>
                <a:ext uri="{FF2B5EF4-FFF2-40B4-BE49-F238E27FC236}">
                  <a16:creationId xmlns:a16="http://schemas.microsoft.com/office/drawing/2014/main" id="{00000000-0008-0000-0000-00005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26</xdr:row>
          <xdr:rowOff>22860</xdr:rowOff>
        </xdr:from>
        <xdr:to>
          <xdr:col>5</xdr:col>
          <xdr:colOff>327660</xdr:colOff>
          <xdr:row>26</xdr:row>
          <xdr:rowOff>228600</xdr:rowOff>
        </xdr:to>
        <xdr:sp macro="" textlink="">
          <xdr:nvSpPr>
            <xdr:cNvPr id="1108" name="Check Box 84" hidden="1">
              <a:extLst>
                <a:ext uri="{63B3BB69-23CF-44E3-9099-C40C66FF867C}">
                  <a14:compatExt spid="_x0000_s1108"/>
                </a:ext>
                <a:ext uri="{FF2B5EF4-FFF2-40B4-BE49-F238E27FC236}">
                  <a16:creationId xmlns:a16="http://schemas.microsoft.com/office/drawing/2014/main" id="{00000000-0008-0000-0000-00005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26</xdr:row>
          <xdr:rowOff>220980</xdr:rowOff>
        </xdr:from>
        <xdr:to>
          <xdr:col>5</xdr:col>
          <xdr:colOff>327660</xdr:colOff>
          <xdr:row>27</xdr:row>
          <xdr:rowOff>213360</xdr:rowOff>
        </xdr:to>
        <xdr:sp macro="" textlink="">
          <xdr:nvSpPr>
            <xdr:cNvPr id="1109" name="Check Box 85" hidden="1">
              <a:extLst>
                <a:ext uri="{63B3BB69-23CF-44E3-9099-C40C66FF867C}">
                  <a14:compatExt spid="_x0000_s1109"/>
                </a:ext>
                <a:ext uri="{FF2B5EF4-FFF2-40B4-BE49-F238E27FC236}">
                  <a16:creationId xmlns:a16="http://schemas.microsoft.com/office/drawing/2014/main" id="{00000000-0008-0000-0000-00005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28</xdr:row>
          <xdr:rowOff>76200</xdr:rowOff>
        </xdr:from>
        <xdr:to>
          <xdr:col>4</xdr:col>
          <xdr:colOff>7620</xdr:colOff>
          <xdr:row>28</xdr:row>
          <xdr:rowOff>289560</xdr:rowOff>
        </xdr:to>
        <xdr:sp macro="" textlink="">
          <xdr:nvSpPr>
            <xdr:cNvPr id="1110" name="Check Box 86" hidden="1">
              <a:extLst>
                <a:ext uri="{63B3BB69-23CF-44E3-9099-C40C66FF867C}">
                  <a14:compatExt spid="_x0000_s1110"/>
                </a:ext>
                <a:ext uri="{FF2B5EF4-FFF2-40B4-BE49-F238E27FC236}">
                  <a16:creationId xmlns:a16="http://schemas.microsoft.com/office/drawing/2014/main" id="{00000000-0008-0000-0000-00005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28</xdr:row>
          <xdr:rowOff>327660</xdr:rowOff>
        </xdr:from>
        <xdr:to>
          <xdr:col>5</xdr:col>
          <xdr:colOff>335280</xdr:colOff>
          <xdr:row>29</xdr:row>
          <xdr:rowOff>213360</xdr:rowOff>
        </xdr:to>
        <xdr:sp macro="" textlink="">
          <xdr:nvSpPr>
            <xdr:cNvPr id="1111" name="Check Box 87" hidden="1">
              <a:extLst>
                <a:ext uri="{63B3BB69-23CF-44E3-9099-C40C66FF867C}">
                  <a14:compatExt spid="_x0000_s1111"/>
                </a:ext>
                <a:ext uri="{FF2B5EF4-FFF2-40B4-BE49-F238E27FC236}">
                  <a16:creationId xmlns:a16="http://schemas.microsoft.com/office/drawing/2014/main" id="{00000000-0008-0000-0000-00005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29</xdr:row>
          <xdr:rowOff>220980</xdr:rowOff>
        </xdr:from>
        <xdr:to>
          <xdr:col>5</xdr:col>
          <xdr:colOff>335280</xdr:colOff>
          <xdr:row>30</xdr:row>
          <xdr:rowOff>213360</xdr:rowOff>
        </xdr:to>
        <xdr:sp macro="" textlink="">
          <xdr:nvSpPr>
            <xdr:cNvPr id="1112" name="Check Box 88" hidden="1">
              <a:extLst>
                <a:ext uri="{63B3BB69-23CF-44E3-9099-C40C66FF867C}">
                  <a14:compatExt spid="_x0000_s1112"/>
                </a:ext>
                <a:ext uri="{FF2B5EF4-FFF2-40B4-BE49-F238E27FC236}">
                  <a16:creationId xmlns:a16="http://schemas.microsoft.com/office/drawing/2014/main" id="{00000000-0008-0000-0000-00005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31</xdr:row>
          <xdr:rowOff>22860</xdr:rowOff>
        </xdr:from>
        <xdr:to>
          <xdr:col>5</xdr:col>
          <xdr:colOff>327660</xdr:colOff>
          <xdr:row>32</xdr:row>
          <xdr:rowOff>22860</xdr:rowOff>
        </xdr:to>
        <xdr:sp macro="" textlink="">
          <xdr:nvSpPr>
            <xdr:cNvPr id="1113" name="Check Box 89" hidden="1">
              <a:extLst>
                <a:ext uri="{63B3BB69-23CF-44E3-9099-C40C66FF867C}">
                  <a14:compatExt spid="_x0000_s1113"/>
                </a:ext>
                <a:ext uri="{FF2B5EF4-FFF2-40B4-BE49-F238E27FC236}">
                  <a16:creationId xmlns:a16="http://schemas.microsoft.com/office/drawing/2014/main" id="{00000000-0008-0000-0000-00005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32</xdr:row>
          <xdr:rowOff>0</xdr:rowOff>
        </xdr:from>
        <xdr:to>
          <xdr:col>5</xdr:col>
          <xdr:colOff>327660</xdr:colOff>
          <xdr:row>32</xdr:row>
          <xdr:rowOff>213360</xdr:rowOff>
        </xdr:to>
        <xdr:sp macro="" textlink="">
          <xdr:nvSpPr>
            <xdr:cNvPr id="1114" name="Check Box 90" hidden="1">
              <a:extLst>
                <a:ext uri="{63B3BB69-23CF-44E3-9099-C40C66FF867C}">
                  <a14:compatExt spid="_x0000_s1114"/>
                </a:ext>
                <a:ext uri="{FF2B5EF4-FFF2-40B4-BE49-F238E27FC236}">
                  <a16:creationId xmlns:a16="http://schemas.microsoft.com/office/drawing/2014/main" id="{00000000-0008-0000-0000-00005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33</xdr:row>
          <xdr:rowOff>22860</xdr:rowOff>
        </xdr:from>
        <xdr:to>
          <xdr:col>5</xdr:col>
          <xdr:colOff>327660</xdr:colOff>
          <xdr:row>33</xdr:row>
          <xdr:rowOff>228600</xdr:rowOff>
        </xdr:to>
        <xdr:sp macro="" textlink="">
          <xdr:nvSpPr>
            <xdr:cNvPr id="1115" name="Check Box 91" hidden="1">
              <a:extLst>
                <a:ext uri="{63B3BB69-23CF-44E3-9099-C40C66FF867C}">
                  <a14:compatExt spid="_x0000_s1115"/>
                </a:ext>
                <a:ext uri="{FF2B5EF4-FFF2-40B4-BE49-F238E27FC236}">
                  <a16:creationId xmlns:a16="http://schemas.microsoft.com/office/drawing/2014/main" id="{00000000-0008-0000-0000-00005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33</xdr:row>
          <xdr:rowOff>228600</xdr:rowOff>
        </xdr:from>
        <xdr:to>
          <xdr:col>5</xdr:col>
          <xdr:colOff>312420</xdr:colOff>
          <xdr:row>34</xdr:row>
          <xdr:rowOff>213360</xdr:rowOff>
        </xdr:to>
        <xdr:sp macro="" textlink="">
          <xdr:nvSpPr>
            <xdr:cNvPr id="1116" name="Check Box 92" hidden="1">
              <a:extLst>
                <a:ext uri="{63B3BB69-23CF-44E3-9099-C40C66FF867C}">
                  <a14:compatExt spid="_x0000_s1116"/>
                </a:ext>
                <a:ext uri="{FF2B5EF4-FFF2-40B4-BE49-F238E27FC236}">
                  <a16:creationId xmlns:a16="http://schemas.microsoft.com/office/drawing/2014/main" id="{00000000-0008-0000-0000-00005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34</xdr:row>
          <xdr:rowOff>220980</xdr:rowOff>
        </xdr:from>
        <xdr:to>
          <xdr:col>5</xdr:col>
          <xdr:colOff>327660</xdr:colOff>
          <xdr:row>35</xdr:row>
          <xdr:rowOff>213360</xdr:rowOff>
        </xdr:to>
        <xdr:sp macro="" textlink="">
          <xdr:nvSpPr>
            <xdr:cNvPr id="1117" name="Check Box 93" hidden="1">
              <a:extLst>
                <a:ext uri="{63B3BB69-23CF-44E3-9099-C40C66FF867C}">
                  <a14:compatExt spid="_x0000_s1117"/>
                </a:ext>
                <a:ext uri="{FF2B5EF4-FFF2-40B4-BE49-F238E27FC236}">
                  <a16:creationId xmlns:a16="http://schemas.microsoft.com/office/drawing/2014/main" id="{00000000-0008-0000-0000-00005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36</xdr:row>
          <xdr:rowOff>22860</xdr:rowOff>
        </xdr:from>
        <xdr:to>
          <xdr:col>5</xdr:col>
          <xdr:colOff>312420</xdr:colOff>
          <xdr:row>37</xdr:row>
          <xdr:rowOff>0</xdr:rowOff>
        </xdr:to>
        <xdr:sp macro="" textlink="">
          <xdr:nvSpPr>
            <xdr:cNvPr id="1118" name="Check Box 94" hidden="1">
              <a:extLst>
                <a:ext uri="{63B3BB69-23CF-44E3-9099-C40C66FF867C}">
                  <a14:compatExt spid="_x0000_s1118"/>
                </a:ext>
                <a:ext uri="{FF2B5EF4-FFF2-40B4-BE49-F238E27FC236}">
                  <a16:creationId xmlns:a16="http://schemas.microsoft.com/office/drawing/2014/main" id="{00000000-0008-0000-0000-00005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37</xdr:row>
          <xdr:rowOff>38100</xdr:rowOff>
        </xdr:from>
        <xdr:to>
          <xdr:col>5</xdr:col>
          <xdr:colOff>335280</xdr:colOff>
          <xdr:row>38</xdr:row>
          <xdr:rowOff>22860</xdr:rowOff>
        </xdr:to>
        <xdr:sp macro="" textlink="">
          <xdr:nvSpPr>
            <xdr:cNvPr id="1119" name="Check Box 95" hidden="1">
              <a:extLst>
                <a:ext uri="{63B3BB69-23CF-44E3-9099-C40C66FF867C}">
                  <a14:compatExt spid="_x0000_s1119"/>
                </a:ext>
                <a:ext uri="{FF2B5EF4-FFF2-40B4-BE49-F238E27FC236}">
                  <a16:creationId xmlns:a16="http://schemas.microsoft.com/office/drawing/2014/main" id="{00000000-0008-0000-0000-00005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38</xdr:row>
          <xdr:rowOff>99060</xdr:rowOff>
        </xdr:from>
        <xdr:to>
          <xdr:col>5</xdr:col>
          <xdr:colOff>312420</xdr:colOff>
          <xdr:row>38</xdr:row>
          <xdr:rowOff>327660</xdr:rowOff>
        </xdr:to>
        <xdr:sp macro="" textlink="">
          <xdr:nvSpPr>
            <xdr:cNvPr id="1120" name="Check Box 96" hidden="1">
              <a:extLst>
                <a:ext uri="{63B3BB69-23CF-44E3-9099-C40C66FF867C}">
                  <a14:compatExt spid="_x0000_s1120"/>
                </a:ext>
                <a:ext uri="{FF2B5EF4-FFF2-40B4-BE49-F238E27FC236}">
                  <a16:creationId xmlns:a16="http://schemas.microsoft.com/office/drawing/2014/main" id="{00000000-0008-0000-0000-00006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39</xdr:row>
          <xdr:rowOff>99060</xdr:rowOff>
        </xdr:from>
        <xdr:to>
          <xdr:col>3</xdr:col>
          <xdr:colOff>403860</xdr:colOff>
          <xdr:row>39</xdr:row>
          <xdr:rowOff>327660</xdr:rowOff>
        </xdr:to>
        <xdr:sp macro="" textlink="">
          <xdr:nvSpPr>
            <xdr:cNvPr id="1121" name="Check Box 97" hidden="1">
              <a:extLst>
                <a:ext uri="{63B3BB69-23CF-44E3-9099-C40C66FF867C}">
                  <a14:compatExt spid="_x0000_s1121"/>
                </a:ext>
                <a:ext uri="{FF2B5EF4-FFF2-40B4-BE49-F238E27FC236}">
                  <a16:creationId xmlns:a16="http://schemas.microsoft.com/office/drawing/2014/main" id="{00000000-0008-0000-0000-00006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40</xdr:row>
          <xdr:rowOff>60960</xdr:rowOff>
        </xdr:from>
        <xdr:to>
          <xdr:col>3</xdr:col>
          <xdr:colOff>411480</xdr:colOff>
          <xdr:row>40</xdr:row>
          <xdr:rowOff>228600</xdr:rowOff>
        </xdr:to>
        <xdr:sp macro="" textlink="">
          <xdr:nvSpPr>
            <xdr:cNvPr id="1122" name="Check Box 98" hidden="1">
              <a:extLst>
                <a:ext uri="{63B3BB69-23CF-44E3-9099-C40C66FF867C}">
                  <a14:compatExt spid="_x0000_s1122"/>
                </a:ext>
                <a:ext uri="{FF2B5EF4-FFF2-40B4-BE49-F238E27FC236}">
                  <a16:creationId xmlns:a16="http://schemas.microsoft.com/office/drawing/2014/main" id="{00000000-0008-0000-0000-00006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38100</xdr:colOff>
          <xdr:row>40</xdr:row>
          <xdr:rowOff>228600</xdr:rowOff>
        </xdr:from>
        <xdr:to>
          <xdr:col>4</xdr:col>
          <xdr:colOff>30480</xdr:colOff>
          <xdr:row>42</xdr:row>
          <xdr:rowOff>0</xdr:rowOff>
        </xdr:to>
        <xdr:sp macro="" textlink="">
          <xdr:nvSpPr>
            <xdr:cNvPr id="1123" name="Check Box 99" hidden="1">
              <a:extLst>
                <a:ext uri="{63B3BB69-23CF-44E3-9099-C40C66FF867C}">
                  <a14:compatExt spid="_x0000_s1123"/>
                </a:ext>
                <a:ext uri="{FF2B5EF4-FFF2-40B4-BE49-F238E27FC236}">
                  <a16:creationId xmlns:a16="http://schemas.microsoft.com/office/drawing/2014/main" id="{00000000-0008-0000-0000-00006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</xdr:wsDr>
</file>

<file path=xl/persons/person.xml><?xml version="1.0" encoding="utf-8"?>
<personList xmlns="http://schemas.microsoft.com/office/spreadsheetml/2018/threadedcomments" xmlns:x="http://schemas.openxmlformats.org/spreadsheetml/2006/main">
  <person displayName="Gwendolyn Whittaker" id="{A31B4F43-D899-405A-90FD-19E3B50E6782}" userId="S::JJ03537@tn.gov::1d0d8eba-2359-4210-829e-240ccf921655" providerId="AD"/>
  <person displayName="Laura Chandler" id="{30CC8571-44D1-40B3-83C7-F0C961568403}" userId="S::JJ04366@tn.gov::312d9b61-115b-4427-8e50-5ef9c895dec5" providerId="AD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C9" dT="2023-08-22T14:20:36.79" personId="{30CC8571-44D1-40B3-83C7-F0C961568403}" id="{851BDF11-4B87-42CB-9BAA-FE753A72C1FC}">
    <text>Include if project contains railroad crossings.  Provided by RR section.</text>
  </threadedComment>
  <threadedComment ref="C10" dT="2023-08-22T16:23:53.87" personId="{30CC8571-44D1-40B3-83C7-F0C961568403}" id="{1C6917B2-A2EF-4B03-89F1-6296BE9C23D8}">
    <text>Include if there are any ROW tracts not available at the time of letting.  Requires PIJ.  Provided by ROW Division</text>
  </threadedComment>
  <threadedComment ref="C11" dT="2023-08-22T16:23:37.39" personId="{30CC8571-44D1-40B3-83C7-F0C961568403}" id="{D7B554BC-0368-4948-820C-EE80186EF4A4}">
    <text>Included based on environmental commitments and obligations in the plans/special notes.  Attach copies of all environmental permits.  Provided by Environmental Division.</text>
  </threadedComment>
  <threadedComment ref="C12" dT="2023-08-22T16:24:17.95" personId="{30CC8571-44D1-40B3-83C7-F0C961568403}" id="{785051D6-12A1-40F1-9417-4057A567D9FB}">
    <text xml:space="preserve"> Use when Geotech notes indicate grading operations will likely encounter acid producing materials.</text>
  </threadedComment>
  <threadedComment ref="C13" dT="2023-08-22T16:25:11.36" personId="{30CC8571-44D1-40B3-83C7-F0C961568403}" id="{292C418B-A90E-4C9C-997D-0E0905E5860A}">
    <text xml:space="preserve">Include if the contract will have oversight under a project-specific CEI contract.
</text>
  </threadedComment>
  <threadedComment ref="C14" dT="2023-08-22T16:25:40.27" personId="{30CC8571-44D1-40B3-83C7-F0C961568403}" id="{2240B210-B324-4C7A-BE1F-6B1709480AAF}">
    <text>Include for any Road and Drainage Excavation, Borrow Excavation, Undercutting, Embankment, Aggregate Base, Treated Permeable Base/Concrete Base, 411 Asphalt material, or 501 concrete pavements. (Ex: 411-02.10 ACS Mix (PG70-22) Grading D)</text>
  </threadedComment>
  <threadedComment ref="C15" dT="2023-08-22T16:26:07.29" personId="{30CC8571-44D1-40B3-83C7-F0C961568403}" id="{75FC0AF3-EE89-4FB1-BBF5-D96277B9993A}">
    <text>Include anytime asphalt material is included in the plans for paving/resurfacing.</text>
  </threadedComment>
  <threadedComment ref="C16" dT="2023-08-22T16:26:28.64" personId="{30CC8571-44D1-40B3-83C7-F0C961568403}" id="{CFCBC363-0259-400C-A2CD-97FD85A345E5}">
    <text>Include on all interstate resurfacing projects. Consult with HQ Construction for use on additional state route resurfacing projects.</text>
  </threadedComment>
  <threadedComment ref="C17" dT="2023-08-22T16:26:51.00" personId="{30CC8571-44D1-40B3-83C7-F0C961568403}" id="{146CC589-5526-4C16-A53E-E1AF0EDDACF9}">
    <text xml:space="preserve">Include on contracts with concrete items at discretion of HQ Construction.
</text>
  </threadedComment>
  <threadedComment ref="G23" dT="2023-08-22T16:30:53.23" personId="{30CC8571-44D1-40B3-83C7-F0C961568403}" id="{082B611B-660A-456E-8CDB-A44D98502A6C}">
    <text>Project Specific on ITS projects.  Provided by ITS Section.</text>
  </threadedComment>
  <threadedComment ref="G25" dT="2023-08-22T16:31:24.04" personId="{30CC8571-44D1-40B3-83C7-F0C961568403}" id="{AF2AC316-7231-408F-B413-1F6A7066C403}">
    <text>Utilized when there is the placement of traffic signals specific to a certain city as depicted on the Special Provision Order form.</text>
  </threadedComment>
  <threadedComment ref="C31" dT="2023-08-22T16:27:21.70" personId="{30CC8571-44D1-40B3-83C7-F0C961568403}" id="{0655DEB2-F0A3-4707-87FA-C394A1E6450E}">
    <text>Include in all interstate contracts when paving any mix other than OGFC.  May also be included for high-volume traffic state routes at discretion of HQ Construction and regional resurfacing manager.</text>
  </threadedComment>
  <threadedComment ref="C32" dT="2023-08-22T16:27:38.61" personId="{30CC8571-44D1-40B3-83C7-F0C961568403}" id="{70891085-5FEA-4843-AE6E-E1B9BC077188}">
    <text>Include for all 311-03. ** Hot In Place Recycling of Asphalt items.</text>
  </threadedComment>
  <threadedComment ref="C33" dT="2023-08-22T16:27:53.55" personId="{30CC8571-44D1-40B3-83C7-F0C961568403}" id="{90327C1E-2CF4-41D3-A46F-5A7480402E53}">
    <text>Include on all resurfacing projects.  Verify with HQ Construction and regional resurfacing manager.</text>
  </threadedComment>
  <threadedComment ref="C34" dT="2023-08-22T16:28:14.59" personId="{30CC8571-44D1-40B3-83C7-F0C961568403}" id="{99FBE654-7DC5-4023-BC70-0892500D0D13}">
    <text>Include if called out in General Notes – Pavement/Paving (3)</text>
  </threadedComment>
  <threadedComment ref="C35" dT="2023-08-22T16:29:50.13" personId="{30CC8571-44D1-40B3-83C7-F0C961568403}" id="{E0B005D9-AAB9-462A-A02E-BF4C5E468DB0}">
    <text>Consult with Headquarters Construction to determine if included when paving. To be included on projects on interstates and controlled access freeways as necessary.  Attach pre-ride information.</text>
  </threadedComment>
  <threadedComment ref="C36" dT="2023-08-22T16:30:09.58" personId="{30CC8571-44D1-40B3-83C7-F0C961568403}" id="{165E5CF5-41A7-4D7D-A5BA-350006539504}">
    <text>Consult with Headquarters Construction to determine if included when paving.   Generally, included for all resurfacing contracts unless region waives requirement due to curb &amp; gutter, manholes in travel lanes, and other issues that significantly affect the overall ride and require exclusion during smoothness testing.  Attach pre-ride information.</text>
  </threadedComment>
  <threadedComment ref="G39" dT="2023-08-22T16:32:00.44" personId="{30CC8571-44D1-40B3-83C7-F0C961568403}" id="{E2542D9C-261E-48D0-A254-10BCE81E6350}">
    <text>Project Specific and provided by Utility Division.</text>
  </threadedComment>
</ThreadedComments>
</file>

<file path=xl/threadedComments/threadedComment2.xml><?xml version="1.0" encoding="utf-8"?>
<ThreadedComments xmlns="http://schemas.microsoft.com/office/spreadsheetml/2018/threadedcomments" xmlns:x="http://schemas.openxmlformats.org/spreadsheetml/2006/main">
  <threadedComment ref="C10" dT="2023-08-15T18:22:36.04" personId="{A31B4F43-D899-405A-90FD-19E3B50E6782}" id="{6F5BFDC4-21AE-425A-93AA-6FDE61AECB1B}">
    <text>Are these blocks necessary since CPM requirement is part of spec now?</text>
  </threadedComment>
</ThreadedComments>
</file>

<file path=xl/threadedComments/threadedComment3.xml><?xml version="1.0" encoding="utf-8"?>
<ThreadedComments xmlns="http://schemas.microsoft.com/office/spreadsheetml/2018/threadedcomments" xmlns:x="http://schemas.openxmlformats.org/spreadsheetml/2006/main">
  <threadedComment ref="C10" dT="2023-08-15T18:22:36.04" personId="{A31B4F43-D899-405A-90FD-19E3B50E6782}" id="{4F952761-AC8E-4188-BA4E-E09E48EBE8F4}">
    <text>Are these blocks necessary since CPM requirement is part of spec now?</text>
  </threadedComment>
  <threadedComment ref="A12" dT="2023-08-15T18:29:55.22" personId="{A31B4F43-D899-405A-90FD-19E3B50E6782}" id="{5DCE937D-528E-403D-B90A-C3A9E3A05074}">
    <text>Remove - boilerplate</text>
  </threadedComment>
</ThreadedComments>
</file>

<file path=xl/worksheets/_rels/sheet1.xml.rels><?xml version="1.0" encoding="UTF-8" standalone="yes"?>
<Relationships xmlns="http://schemas.openxmlformats.org/package/2006/relationships"><Relationship Id="rId26" Type="http://schemas.openxmlformats.org/officeDocument/2006/relationships/hyperlink" Target="https://tennessee.sharepoint.com/:w:/r/sites/TDOT_BOE_HQCNST/SpecialProvisions/602.docx?d=w8f472220a8d548e6b65c4f81692532b8&amp;csf=1&amp;web=1&amp;e=SvPJti" TargetMode="External"/><Relationship Id="rId117" Type="http://schemas.openxmlformats.org/officeDocument/2006/relationships/ctrlProp" Target="../ctrlProps/ctrlProp68.xml"/><Relationship Id="rId21" Type="http://schemas.openxmlformats.org/officeDocument/2006/relationships/hyperlink" Target="https://tennessee.sharepoint.com/:b:/r/sites/TDOT_BOE_HQCNST/SpecialProvisions/407IC.pdf?csf=1&amp;web=1&amp;e=yt0NgB" TargetMode="External"/><Relationship Id="rId42" Type="http://schemas.openxmlformats.org/officeDocument/2006/relationships/hyperlink" Target="https://tennessee.sharepoint.com/:w:/r/sites/TDOT_BOE_HQCNST/SpecialProvisions/716CPM.docx?d=waffcf769326c40b4b24d3ba529c8d146&amp;csf=1&amp;web=1&amp;e=HnLCqQ" TargetMode="External"/><Relationship Id="rId47" Type="http://schemas.openxmlformats.org/officeDocument/2006/relationships/printerSettings" Target="../printerSettings/printerSettings1.bin"/><Relationship Id="rId63" Type="http://schemas.openxmlformats.org/officeDocument/2006/relationships/ctrlProp" Target="../ctrlProps/ctrlProp14.xml"/><Relationship Id="rId68" Type="http://schemas.openxmlformats.org/officeDocument/2006/relationships/ctrlProp" Target="../ctrlProps/ctrlProp19.xml"/><Relationship Id="rId84" Type="http://schemas.openxmlformats.org/officeDocument/2006/relationships/ctrlProp" Target="../ctrlProps/ctrlProp35.xml"/><Relationship Id="rId89" Type="http://schemas.openxmlformats.org/officeDocument/2006/relationships/ctrlProp" Target="../ctrlProps/ctrlProp40.xml"/><Relationship Id="rId112" Type="http://schemas.openxmlformats.org/officeDocument/2006/relationships/ctrlProp" Target="../ctrlProps/ctrlProp63.xml"/><Relationship Id="rId16" Type="http://schemas.openxmlformats.org/officeDocument/2006/relationships/hyperlink" Target="https://tennessee.sharepoint.com/:w:/r/sites/TDOT_BOE_HQCNST/SpecialProvisions/308CIR.docx?d=w2dabb04e325649fa82e8b61ab4a24397&amp;csf=1&amp;web=1&amp;e=FdSEwY" TargetMode="External"/><Relationship Id="rId107" Type="http://schemas.openxmlformats.org/officeDocument/2006/relationships/ctrlProp" Target="../ctrlProps/ctrlProp58.xml"/><Relationship Id="rId11" Type="http://schemas.openxmlformats.org/officeDocument/2006/relationships/hyperlink" Target="https://tennessee.sharepoint.com/:w:/r/sites/TDOT_BOE_HQCNST/SpecialProvisions/205A.docx?d=w7c9bef1002264106b946158c1957eb6e&amp;csf=1&amp;web=1&amp;e=XJutqc" TargetMode="External"/><Relationship Id="rId32" Type="http://schemas.openxmlformats.org/officeDocument/2006/relationships/hyperlink" Target="https://tennessee.sharepoint.com/:w:/r/sites/TDOT_BOE_HQCNST/SpecialProvisions/624.docx?d=w37ee05e48d3f4cdf9f5c3fca3e80d361&amp;csf=1&amp;web=1&amp;e=t4drFS" TargetMode="External"/><Relationship Id="rId37" Type="http://schemas.openxmlformats.org/officeDocument/2006/relationships/hyperlink" Target="https://tennessee.sharepoint.com/:w:/r/sites/TDOT_BOE_HQCNST/SpecialProvisions/707D.docx?d=w65ecc56ee2514cacb72efc264392c3f3&amp;csf=1&amp;web=1&amp;e=ahAYur" TargetMode="External"/><Relationship Id="rId53" Type="http://schemas.openxmlformats.org/officeDocument/2006/relationships/ctrlProp" Target="../ctrlProps/ctrlProp4.xml"/><Relationship Id="rId58" Type="http://schemas.openxmlformats.org/officeDocument/2006/relationships/ctrlProp" Target="../ctrlProps/ctrlProp9.xml"/><Relationship Id="rId74" Type="http://schemas.openxmlformats.org/officeDocument/2006/relationships/ctrlProp" Target="../ctrlProps/ctrlProp25.xml"/><Relationship Id="rId79" Type="http://schemas.openxmlformats.org/officeDocument/2006/relationships/ctrlProp" Target="../ctrlProps/ctrlProp30.xml"/><Relationship Id="rId102" Type="http://schemas.openxmlformats.org/officeDocument/2006/relationships/ctrlProp" Target="../ctrlProps/ctrlProp53.xml"/><Relationship Id="rId5" Type="http://schemas.openxmlformats.org/officeDocument/2006/relationships/hyperlink" Target="https://tennessee.sharepoint.com/:w:/r/sites/TDOT_BOE_HQCNST/SpecialProvisions/109ETAS.docx?d=w69ff55406998485aa60273dcd692d70f&amp;csf=1&amp;web=1&amp;e=UdXx9L" TargetMode="External"/><Relationship Id="rId61" Type="http://schemas.openxmlformats.org/officeDocument/2006/relationships/ctrlProp" Target="../ctrlProps/ctrlProp12.xml"/><Relationship Id="rId82" Type="http://schemas.openxmlformats.org/officeDocument/2006/relationships/ctrlProp" Target="../ctrlProps/ctrlProp33.xml"/><Relationship Id="rId90" Type="http://schemas.openxmlformats.org/officeDocument/2006/relationships/ctrlProp" Target="../ctrlProps/ctrlProp41.xml"/><Relationship Id="rId95" Type="http://schemas.openxmlformats.org/officeDocument/2006/relationships/ctrlProp" Target="../ctrlProps/ctrlProp46.xml"/><Relationship Id="rId19" Type="http://schemas.openxmlformats.org/officeDocument/2006/relationships/hyperlink" Target="https://tennessee.sharepoint.com/:w:/r/sites/TDOT_BOE_HQCNST/SpecialProvisions/407DEN.docx?d=wbddf41fd78f74fe8ae0ccd0b8148594a&amp;csf=1&amp;web=1&amp;e=KvniH6" TargetMode="External"/><Relationship Id="rId14" Type="http://schemas.openxmlformats.org/officeDocument/2006/relationships/hyperlink" Target="https://tennessee.sharepoint.com/:w:/r/sites/TDOT_BOE_HQCNST/SpecialProvisions/307CAM.docx?d=wd4860b3e9eea450fa1ceca623a2f27e7&amp;csf=1&amp;web=1&amp;e=QReNTu" TargetMode="External"/><Relationship Id="rId22" Type="http://schemas.openxmlformats.org/officeDocument/2006/relationships/hyperlink" Target="https://tennessee.sharepoint.com/:w:/r/sites/TDOT_BOE_HQCNST/SpecialProvisions/407SE.docx?d=wefc903adf46e41b6861042cd4676b405&amp;csf=1&amp;web=1&amp;e=gah2nB" TargetMode="External"/><Relationship Id="rId27" Type="http://schemas.openxmlformats.org/officeDocument/2006/relationships/hyperlink" Target="https://tennessee.sharepoint.com/:w:/r/sites/TDOT_BOE_HQCNST/SpecialProvisions/604CR.docx?d=wce6c90ee5d0f4956a06c8b11768ce189&amp;csf=1&amp;web=1&amp;e=DoUZ0k" TargetMode="External"/><Relationship Id="rId30" Type="http://schemas.openxmlformats.org/officeDocument/2006/relationships/hyperlink" Target="https://tennessee.sharepoint.com/:w:/r/sites/TDOT_BOE_HQCNST/SpecialProvisions/607CS.docx?d=w5fac0d6f177644c59fc5167c96dcf80e&amp;csf=1&amp;web=1&amp;e=9y9p38" TargetMode="External"/><Relationship Id="rId35" Type="http://schemas.openxmlformats.org/officeDocument/2006/relationships/hyperlink" Target="https://tennessee.sharepoint.com/:w:/r/sites/TDOT_BOE_HQCNST/SpecialProvisions/700SIG.docx?d=w29ad0473fb1d4cdf9f9380af5cc110a5&amp;csf=1&amp;web=1&amp;e=gIamOo" TargetMode="External"/><Relationship Id="rId43" Type="http://schemas.openxmlformats.org/officeDocument/2006/relationships/hyperlink" Target="https://tennessee.sharepoint.com/:w:/r/sites/TDOT_BOE_HQCNST/SpecialProvisions/716PTA.docx?d=wca78aaa23764414681c63d1f3e96490a&amp;csf=1&amp;web=1&amp;e=tB1xI0" TargetMode="External"/><Relationship Id="rId48" Type="http://schemas.openxmlformats.org/officeDocument/2006/relationships/drawing" Target="../drawings/drawing1.xml"/><Relationship Id="rId56" Type="http://schemas.openxmlformats.org/officeDocument/2006/relationships/ctrlProp" Target="../ctrlProps/ctrlProp7.xml"/><Relationship Id="rId64" Type="http://schemas.openxmlformats.org/officeDocument/2006/relationships/ctrlProp" Target="../ctrlProps/ctrlProp15.xml"/><Relationship Id="rId69" Type="http://schemas.openxmlformats.org/officeDocument/2006/relationships/ctrlProp" Target="../ctrlProps/ctrlProp20.xml"/><Relationship Id="rId77" Type="http://schemas.openxmlformats.org/officeDocument/2006/relationships/ctrlProp" Target="../ctrlProps/ctrlProp28.xml"/><Relationship Id="rId100" Type="http://schemas.openxmlformats.org/officeDocument/2006/relationships/ctrlProp" Target="../ctrlProps/ctrlProp51.xml"/><Relationship Id="rId105" Type="http://schemas.openxmlformats.org/officeDocument/2006/relationships/ctrlProp" Target="../ctrlProps/ctrlProp56.xml"/><Relationship Id="rId113" Type="http://schemas.openxmlformats.org/officeDocument/2006/relationships/ctrlProp" Target="../ctrlProps/ctrlProp64.xml"/><Relationship Id="rId118" Type="http://schemas.openxmlformats.org/officeDocument/2006/relationships/ctrlProp" Target="../ctrlProps/ctrlProp69.xml"/><Relationship Id="rId8" Type="http://schemas.openxmlformats.org/officeDocument/2006/relationships/hyperlink" Target="https://tennessee.sharepoint.com/:w:/r/sites/TDOT_BOE_HQCNST/SpecialProvisions/203E.docx?d=wcc3669b749f041929026db15c9bd533c&amp;csf=1&amp;web=1&amp;e=dAEsla" TargetMode="External"/><Relationship Id="rId51" Type="http://schemas.openxmlformats.org/officeDocument/2006/relationships/ctrlProp" Target="../ctrlProps/ctrlProp2.xml"/><Relationship Id="rId72" Type="http://schemas.openxmlformats.org/officeDocument/2006/relationships/ctrlProp" Target="../ctrlProps/ctrlProp23.xml"/><Relationship Id="rId80" Type="http://schemas.openxmlformats.org/officeDocument/2006/relationships/ctrlProp" Target="../ctrlProps/ctrlProp31.xml"/><Relationship Id="rId85" Type="http://schemas.openxmlformats.org/officeDocument/2006/relationships/ctrlProp" Target="../ctrlProps/ctrlProp36.xml"/><Relationship Id="rId93" Type="http://schemas.openxmlformats.org/officeDocument/2006/relationships/ctrlProp" Target="../ctrlProps/ctrlProp44.xml"/><Relationship Id="rId98" Type="http://schemas.openxmlformats.org/officeDocument/2006/relationships/ctrlProp" Target="../ctrlProps/ctrlProp49.xml"/><Relationship Id="rId121" Type="http://schemas.openxmlformats.org/officeDocument/2006/relationships/comments" Target="../comments1.xml"/><Relationship Id="rId3" Type="http://schemas.openxmlformats.org/officeDocument/2006/relationships/hyperlink" Target="https://tennessee.sharepoint.com/:w:/r/sites/TDOT_BOE_HQCNST/SpecialProvisions/109A.docx?d=w9f1ae4d9e6ce4b9ea823dece9ed71a25&amp;csf=1&amp;web=1&amp;e=I1JYSm" TargetMode="External"/><Relationship Id="rId12" Type="http://schemas.openxmlformats.org/officeDocument/2006/relationships/hyperlink" Target="https://tennessee.sharepoint.com/:w:/r/sites/TDOT_BOE_HQCNST/SpecialProvisions/205RSS.docx?d=w37785f6e4b2044c3ba6711b4345e9831&amp;csf=1&amp;web=1&amp;e=66CEsF" TargetMode="External"/><Relationship Id="rId17" Type="http://schemas.openxmlformats.org/officeDocument/2006/relationships/hyperlink" Target="https://tennessee.sharepoint.com/:w:/r/sites/TDOT_BOE_HQCNST/SpecialProvisions/405SS.docx?d=we5f13f8d4d504fa898bbed7d833ffc31&amp;csf=1&amp;web=1&amp;e=AjJXDa" TargetMode="External"/><Relationship Id="rId25" Type="http://schemas.openxmlformats.org/officeDocument/2006/relationships/hyperlink" Target="https://tennessee.sharepoint.com/:w:/r/sites/TDOT_BOE_HQCNST/SpecialProvisions/502FRP.doc?d=wf079ed9f81b44e4ea982e72230ddf24b&amp;csf=1&amp;web=1&amp;e=iagkFE" TargetMode="External"/><Relationship Id="rId33" Type="http://schemas.openxmlformats.org/officeDocument/2006/relationships/hyperlink" Target="https://tennessee.sharepoint.com/:w:/r/sites/TDOT_BOE_HQCNST/SpecialProvisions/625.docx?d=w5debc379401d4ec9af951a7349c25692&amp;csf=1&amp;web=1&amp;e=lID27n" TargetMode="External"/><Relationship Id="rId38" Type="http://schemas.openxmlformats.org/officeDocument/2006/relationships/hyperlink" Target="https://tennessee.sharepoint.com/:w:/r/sites/TDOT_BOE_HQCNST/SpecialProvisions/712DSL.docx?d=w11e0a76bcae643ac95d7928df4667bf9&amp;csf=1&amp;web=1&amp;e=OxdwDm" TargetMode="External"/><Relationship Id="rId46" Type="http://schemas.openxmlformats.org/officeDocument/2006/relationships/hyperlink" Target="https://tennessee.sharepoint.com/:w:/r/sites/TDOT_BOE_HQCNST/SpecialProvisions/930PDA.docx?d=w5e896d1f1fde4bceb5960242189aeb99&amp;csf=1&amp;web=1&amp;e=8fKSmW" TargetMode="External"/><Relationship Id="rId59" Type="http://schemas.openxmlformats.org/officeDocument/2006/relationships/ctrlProp" Target="../ctrlProps/ctrlProp10.xml"/><Relationship Id="rId67" Type="http://schemas.openxmlformats.org/officeDocument/2006/relationships/ctrlProp" Target="../ctrlProps/ctrlProp18.xml"/><Relationship Id="rId103" Type="http://schemas.openxmlformats.org/officeDocument/2006/relationships/ctrlProp" Target="../ctrlProps/ctrlProp54.xml"/><Relationship Id="rId108" Type="http://schemas.openxmlformats.org/officeDocument/2006/relationships/ctrlProp" Target="../ctrlProps/ctrlProp59.xml"/><Relationship Id="rId116" Type="http://schemas.openxmlformats.org/officeDocument/2006/relationships/ctrlProp" Target="../ctrlProps/ctrlProp67.xml"/><Relationship Id="rId20" Type="http://schemas.openxmlformats.org/officeDocument/2006/relationships/hyperlink" Target="https://tennessee.sharepoint.com/:b:/r/sites/TDOT_BOE_HQCNST/SpecialProvisions/407HRA.pdf?csf=1&amp;web=1&amp;e=8pvTvD" TargetMode="External"/><Relationship Id="rId41" Type="http://schemas.openxmlformats.org/officeDocument/2006/relationships/hyperlink" Target="https://tennessee.sharepoint.com/:w:/r/sites/TDOT_BOE_HQCNST/SpecialProvisions/712SFS.docx?d=wa33b209a1b084ff4b5e776d36b1b390e&amp;csf=1&amp;web=1&amp;e=2X122D" TargetMode="External"/><Relationship Id="rId54" Type="http://schemas.openxmlformats.org/officeDocument/2006/relationships/ctrlProp" Target="../ctrlProps/ctrlProp5.xml"/><Relationship Id="rId62" Type="http://schemas.openxmlformats.org/officeDocument/2006/relationships/ctrlProp" Target="../ctrlProps/ctrlProp13.xml"/><Relationship Id="rId70" Type="http://schemas.openxmlformats.org/officeDocument/2006/relationships/ctrlProp" Target="../ctrlProps/ctrlProp21.xml"/><Relationship Id="rId75" Type="http://schemas.openxmlformats.org/officeDocument/2006/relationships/ctrlProp" Target="../ctrlProps/ctrlProp26.xml"/><Relationship Id="rId83" Type="http://schemas.openxmlformats.org/officeDocument/2006/relationships/ctrlProp" Target="../ctrlProps/ctrlProp34.xml"/><Relationship Id="rId88" Type="http://schemas.openxmlformats.org/officeDocument/2006/relationships/ctrlProp" Target="../ctrlProps/ctrlProp39.xml"/><Relationship Id="rId91" Type="http://schemas.openxmlformats.org/officeDocument/2006/relationships/ctrlProp" Target="../ctrlProps/ctrlProp42.xml"/><Relationship Id="rId96" Type="http://schemas.openxmlformats.org/officeDocument/2006/relationships/ctrlProp" Target="../ctrlProps/ctrlProp47.xml"/><Relationship Id="rId111" Type="http://schemas.openxmlformats.org/officeDocument/2006/relationships/ctrlProp" Target="../ctrlProps/ctrlProp62.xml"/><Relationship Id="rId1" Type="http://schemas.openxmlformats.org/officeDocument/2006/relationships/hyperlink" Target="https://tennessee.sharepoint.com/:b:/r/sites/TDOT_BOE_HQCNST/SpecialProvisions/107FP.pdf?csf=1&amp;web=1&amp;e=EaQkT3" TargetMode="External"/><Relationship Id="rId6" Type="http://schemas.openxmlformats.org/officeDocument/2006/relationships/hyperlink" Target="https://tennessee.sharepoint.com/:w:/r/sites/TDOT_BOE_HQCNST/SpecialProvisions/109ETC.docx?d=wb532bb371f424a759e82a9c57aac17f0&amp;csf=1&amp;web=1&amp;e=5225ad" TargetMode="External"/><Relationship Id="rId15" Type="http://schemas.openxmlformats.org/officeDocument/2006/relationships/hyperlink" Target="https://tennessee.sharepoint.com/:w:/r/sites/TDOT_BOE_HQCNST/SpecialProvisions/308CCPR.docx?d=w20cf9151b7c647c5ab4b0084b05975fe&amp;csf=1&amp;web=1&amp;e=UEAS10" TargetMode="External"/><Relationship Id="rId23" Type="http://schemas.openxmlformats.org/officeDocument/2006/relationships/hyperlink" Target="https://tennessee.sharepoint.com/:w:/r/sites/TDOT_BOE_HQCNST/SpecialProvisions/411B.docx?d=w011b76d5684a4c90913da57dfa5b170b&amp;csf=1&amp;web=1&amp;e=FukvJ0" TargetMode="External"/><Relationship Id="rId28" Type="http://schemas.openxmlformats.org/officeDocument/2006/relationships/hyperlink" Target="https://tennessee.sharepoint.com/:w:/r/sites/TDOT_BOE_HQCNST/SpecialProvisions/604H.docx?d=w612fb08f96a94addaf38dc604148742f&amp;csf=1&amp;web=1&amp;e=yZi1Ch" TargetMode="External"/><Relationship Id="rId36" Type="http://schemas.openxmlformats.org/officeDocument/2006/relationships/hyperlink" Target="https://tennessee.sharepoint.com/:w:/r/sites/TDOT_BOE_HQCNST/SpecialProvisions/707H.docx?d=w0905e746804143fd941adfd23c13962e&amp;csf=1&amp;web=1&amp;e=zOwocr" TargetMode="External"/><Relationship Id="rId49" Type="http://schemas.openxmlformats.org/officeDocument/2006/relationships/vmlDrawing" Target="../drawings/vmlDrawing1.vml"/><Relationship Id="rId57" Type="http://schemas.openxmlformats.org/officeDocument/2006/relationships/ctrlProp" Target="../ctrlProps/ctrlProp8.xml"/><Relationship Id="rId106" Type="http://schemas.openxmlformats.org/officeDocument/2006/relationships/ctrlProp" Target="../ctrlProps/ctrlProp57.xml"/><Relationship Id="rId114" Type="http://schemas.openxmlformats.org/officeDocument/2006/relationships/ctrlProp" Target="../ctrlProps/ctrlProp65.xml"/><Relationship Id="rId119" Type="http://schemas.openxmlformats.org/officeDocument/2006/relationships/ctrlProp" Target="../ctrlProps/ctrlProp70.xml"/><Relationship Id="rId10" Type="http://schemas.openxmlformats.org/officeDocument/2006/relationships/hyperlink" Target="https://tennessee.sharepoint.com/:w:/r/sites/TDOT_BOE_HQCNST/SpecialProvisions/204DC.docx?d=w8a7ab9e802f24a45b39cf203871f7d9e&amp;csf=1&amp;web=1&amp;e=WTugVF" TargetMode="External"/><Relationship Id="rId31" Type="http://schemas.openxmlformats.org/officeDocument/2006/relationships/hyperlink" Target="https://tennessee.sharepoint.com/:w:/r/sites/TDOT_BOE_HQCNST/SpecialProvisions/610HD.docx?d=wa6d8f27bf98c47ab9285377eefccbe57&amp;csf=1&amp;web=1&amp;e=YHiA2Q" TargetMode="External"/><Relationship Id="rId44" Type="http://schemas.openxmlformats.org/officeDocument/2006/relationships/hyperlink" Target="https://tennessee.sharepoint.com/:w:/r/sites/TDOT_BOE_HQCNST/SpecialProvisions/716WR.docx?d=w5a84b1e0564149fcb6d7238a00425fe3&amp;csf=1&amp;web=1&amp;e=6KH9hE" TargetMode="External"/><Relationship Id="rId52" Type="http://schemas.openxmlformats.org/officeDocument/2006/relationships/ctrlProp" Target="../ctrlProps/ctrlProp3.xml"/><Relationship Id="rId60" Type="http://schemas.openxmlformats.org/officeDocument/2006/relationships/ctrlProp" Target="../ctrlProps/ctrlProp11.xml"/><Relationship Id="rId65" Type="http://schemas.openxmlformats.org/officeDocument/2006/relationships/ctrlProp" Target="../ctrlProps/ctrlProp16.xml"/><Relationship Id="rId73" Type="http://schemas.openxmlformats.org/officeDocument/2006/relationships/ctrlProp" Target="../ctrlProps/ctrlProp24.xml"/><Relationship Id="rId78" Type="http://schemas.openxmlformats.org/officeDocument/2006/relationships/ctrlProp" Target="../ctrlProps/ctrlProp29.xml"/><Relationship Id="rId81" Type="http://schemas.openxmlformats.org/officeDocument/2006/relationships/ctrlProp" Target="../ctrlProps/ctrlProp32.xml"/><Relationship Id="rId86" Type="http://schemas.openxmlformats.org/officeDocument/2006/relationships/ctrlProp" Target="../ctrlProps/ctrlProp37.xml"/><Relationship Id="rId94" Type="http://schemas.openxmlformats.org/officeDocument/2006/relationships/ctrlProp" Target="../ctrlProps/ctrlProp45.xml"/><Relationship Id="rId99" Type="http://schemas.openxmlformats.org/officeDocument/2006/relationships/ctrlProp" Target="../ctrlProps/ctrlProp50.xml"/><Relationship Id="rId101" Type="http://schemas.openxmlformats.org/officeDocument/2006/relationships/ctrlProp" Target="../ctrlProps/ctrlProp52.xml"/><Relationship Id="rId122" Type="http://schemas.microsoft.com/office/2017/10/relationships/threadedComment" Target="../threadedComments/threadedComment1.xml"/><Relationship Id="rId4" Type="http://schemas.openxmlformats.org/officeDocument/2006/relationships/hyperlink" Target="https://tennessee.sharepoint.com/:w:/r/sites/TDOT_BOE_HQCNST/SpecialProvisions/109B.docx?d=wcc321cf180d04e6082ae1c3608c42e79&amp;csf=1&amp;web=1&amp;e=qAIwOO" TargetMode="External"/><Relationship Id="rId9" Type="http://schemas.openxmlformats.org/officeDocument/2006/relationships/hyperlink" Target="https://tennessee.sharepoint.com/:w:/r/sites/TDOT_BOE_HQCNST/SpecialProvisions/204CG.docx?d=w6fe4ee2f5ce84057a8333a2ad6da80e7&amp;csf=1&amp;web=1&amp;e=HhzLGm" TargetMode="External"/><Relationship Id="rId13" Type="http://schemas.openxmlformats.org/officeDocument/2006/relationships/hyperlink" Target="https://tennessee.sharepoint.com/:w:/r/sites/TDOT_BOE_HQCNST/SpecialProvisions/304FDR.docx?d=w767dc18f8e97459b9523a4829befb403&amp;csf=1&amp;web=1&amp;e=P4Do5v" TargetMode="External"/><Relationship Id="rId18" Type="http://schemas.openxmlformats.org/officeDocument/2006/relationships/hyperlink" Target="https://tennessee.sharepoint.com/:w:/r/sites/TDOT_BOE_HQCNST/SpecialProvisions/406HFST.docx?d=wda6b044f1cf744c395eb3aa942861858&amp;csf=1&amp;web=1&amp;e=bqweRQ" TargetMode="External"/><Relationship Id="rId39" Type="http://schemas.openxmlformats.org/officeDocument/2006/relationships/hyperlink" Target="https://tennessee.sharepoint.com/:w:/r/sites/TDOT_BOE_HQCNST/SpecialProvisions/712PQWS.docx?d=wf1e1cc6b4f8845158b4ee7569cef93c5&amp;csf=1&amp;web=1&amp;e=AgUM6z" TargetMode="External"/><Relationship Id="rId109" Type="http://schemas.openxmlformats.org/officeDocument/2006/relationships/ctrlProp" Target="../ctrlProps/ctrlProp60.xml"/><Relationship Id="rId34" Type="http://schemas.openxmlformats.org/officeDocument/2006/relationships/hyperlink" Target="https://tennessee.sharepoint.com/:w:/r/sites/TDOT_BOE_HQCNST/SpecialProvisions/626.docx?d=w43eff598456d49c3a4d255a5b5f3174b&amp;csf=1&amp;web=1&amp;e=AAEpng" TargetMode="External"/><Relationship Id="rId50" Type="http://schemas.openxmlformats.org/officeDocument/2006/relationships/ctrlProp" Target="../ctrlProps/ctrlProp1.xml"/><Relationship Id="rId55" Type="http://schemas.openxmlformats.org/officeDocument/2006/relationships/ctrlProp" Target="../ctrlProps/ctrlProp6.xml"/><Relationship Id="rId76" Type="http://schemas.openxmlformats.org/officeDocument/2006/relationships/ctrlProp" Target="../ctrlProps/ctrlProp27.xml"/><Relationship Id="rId97" Type="http://schemas.openxmlformats.org/officeDocument/2006/relationships/ctrlProp" Target="../ctrlProps/ctrlProp48.xml"/><Relationship Id="rId104" Type="http://schemas.openxmlformats.org/officeDocument/2006/relationships/ctrlProp" Target="../ctrlProps/ctrlProp55.xml"/><Relationship Id="rId120" Type="http://schemas.openxmlformats.org/officeDocument/2006/relationships/ctrlProp" Target="../ctrlProps/ctrlProp71.xml"/><Relationship Id="rId7" Type="http://schemas.openxmlformats.org/officeDocument/2006/relationships/hyperlink" Target="https://tennessee.sharepoint.com/:w:/r/sites/TDOT_BOE_HQCNST/SpecialProvisions/202ACM.docx?d=webd396d921da4193ba71b7f35bca9cf6&amp;csf=1&amp;web=1&amp;e=5HTp3F" TargetMode="External"/><Relationship Id="rId71" Type="http://schemas.openxmlformats.org/officeDocument/2006/relationships/ctrlProp" Target="../ctrlProps/ctrlProp22.xml"/><Relationship Id="rId92" Type="http://schemas.openxmlformats.org/officeDocument/2006/relationships/ctrlProp" Target="../ctrlProps/ctrlProp43.xml"/><Relationship Id="rId2" Type="http://schemas.openxmlformats.org/officeDocument/2006/relationships/hyperlink" Target="https://tennessee.sharepoint.com/:w:/r/sites/TDOT_BOE_HQCNST/SpecialProvisions/107L.docx?d=wef8868fb751440159cfcd36f834b6d04&amp;csf=1&amp;web=1&amp;e=FXQlBT" TargetMode="External"/><Relationship Id="rId29" Type="http://schemas.openxmlformats.org/officeDocument/2006/relationships/hyperlink" Target="https://tennessee.sharepoint.com/:w:/r/sites/TDOT_BOE_HQCNST/SpecialProvisions/604HD.docx?d=w0955707a016a4d8ba04357dd205689d7&amp;csf=1&amp;web=1&amp;e=2XJxlX" TargetMode="External"/><Relationship Id="rId24" Type="http://schemas.openxmlformats.org/officeDocument/2006/relationships/hyperlink" Target="https://tennessee.sharepoint.com/:w:/r/sites/TDOT_BOE_HQCNST/SpecialProvisions/411C.docx?d=w5e03cfe69fe748aaa66f197ce877c898&amp;csf=1&amp;web=1&amp;e=0EVpnY" TargetMode="External"/><Relationship Id="rId40" Type="http://schemas.openxmlformats.org/officeDocument/2006/relationships/hyperlink" Target="https://tennessee.sharepoint.com/:w:/r/sites/TDOT_BOE_HQCNST/SpecialProvisions/712PTQ.docx?d=we1ce6226e76741f995bd627ff3f8a679&amp;csf=1&amp;web=1&amp;e=zw5abr" TargetMode="External"/><Relationship Id="rId45" Type="http://schemas.openxmlformats.org/officeDocument/2006/relationships/hyperlink" Target="https://tennessee.sharepoint.com/:w:/r/sites/TDOT_BOE_HQCNST/SpecialProvisions/730A.docx?d=we6eeae1790cf40138406262162b6b902&amp;csf=1&amp;web=1&amp;e=U9Aat1" TargetMode="External"/><Relationship Id="rId66" Type="http://schemas.openxmlformats.org/officeDocument/2006/relationships/ctrlProp" Target="../ctrlProps/ctrlProp17.xml"/><Relationship Id="rId87" Type="http://schemas.openxmlformats.org/officeDocument/2006/relationships/ctrlProp" Target="../ctrlProps/ctrlProp38.xml"/><Relationship Id="rId110" Type="http://schemas.openxmlformats.org/officeDocument/2006/relationships/ctrlProp" Target="../ctrlProps/ctrlProp61.xml"/><Relationship Id="rId115" Type="http://schemas.openxmlformats.org/officeDocument/2006/relationships/ctrlProp" Target="../ctrlProps/ctrlProp66.xm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2.bin"/><Relationship Id="rId4" Type="http://schemas.microsoft.com/office/2017/10/relationships/threadedComment" Target="../threadedComments/threadedComment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4.bin"/><Relationship Id="rId4" Type="http://schemas.microsoft.com/office/2017/10/relationships/threadedComment" Target="../threadedComments/threadedComment3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H58"/>
  <sheetViews>
    <sheetView tabSelected="1" topLeftCell="A39" zoomScaleNormal="100" zoomScaleSheetLayoutView="80" workbookViewId="0">
      <selection activeCell="B42" sqref="B42"/>
    </sheetView>
  </sheetViews>
  <sheetFormatPr defaultRowHeight="13.2" x14ac:dyDescent="0.25"/>
  <cols>
    <col min="1" max="1" width="9.33203125" customWidth="1"/>
    <col min="2" max="2" width="9.44140625" bestFit="1" customWidth="1"/>
    <col min="3" max="3" width="38.5546875" bestFit="1" customWidth="1"/>
    <col min="4" max="4" width="6.44140625" customWidth="1"/>
    <col min="5" max="5" width="1.109375" customWidth="1"/>
    <col min="6" max="6" width="20" bestFit="1" customWidth="1"/>
    <col min="7" max="7" width="26.88671875" bestFit="1" customWidth="1"/>
  </cols>
  <sheetData>
    <row r="1" spans="1:8" ht="12.75" customHeight="1" thickTop="1" x14ac:dyDescent="0.25">
      <c r="A1" s="171" t="s">
        <v>37</v>
      </c>
      <c r="B1" s="172"/>
      <c r="C1" s="172"/>
      <c r="D1" s="172"/>
      <c r="E1" s="172"/>
      <c r="F1" s="172"/>
      <c r="G1" s="173"/>
    </row>
    <row r="2" spans="1:8" ht="26.25" customHeight="1" x14ac:dyDescent="0.25">
      <c r="A2" s="174"/>
      <c r="B2" s="175"/>
      <c r="C2" s="175"/>
      <c r="D2" s="175"/>
      <c r="E2" s="175"/>
      <c r="F2" s="175"/>
      <c r="G2" s="176"/>
    </row>
    <row r="3" spans="1:8" ht="12.75" customHeight="1" x14ac:dyDescent="0.25">
      <c r="A3" s="102" t="s">
        <v>237</v>
      </c>
      <c r="B3" s="5" t="s">
        <v>238</v>
      </c>
      <c r="C3" s="21" t="s">
        <v>4</v>
      </c>
      <c r="D3" s="21"/>
      <c r="E3" s="21"/>
      <c r="F3" s="9"/>
      <c r="G3" s="103"/>
    </row>
    <row r="4" spans="1:8" ht="12.75" customHeight="1" x14ac:dyDescent="0.25">
      <c r="A4" s="102" t="s">
        <v>183</v>
      </c>
      <c r="B4" s="1"/>
      <c r="C4" s="9"/>
      <c r="D4" s="9"/>
      <c r="E4" s="9"/>
      <c r="F4" s="9"/>
      <c r="G4" s="104"/>
    </row>
    <row r="5" spans="1:8" ht="12.75" customHeight="1" x14ac:dyDescent="0.25">
      <c r="A5" s="117" t="s">
        <v>2</v>
      </c>
      <c r="B5" s="1"/>
      <c r="C5" s="9"/>
      <c r="D5" s="106"/>
      <c r="E5" s="106"/>
      <c r="F5" s="21" t="s">
        <v>3</v>
      </c>
      <c r="G5" s="121"/>
      <c r="H5" s="118"/>
    </row>
    <row r="6" spans="1:8" ht="12.75" customHeight="1" x14ac:dyDescent="0.25">
      <c r="A6" s="119" t="s">
        <v>184</v>
      </c>
      <c r="B6" s="1"/>
      <c r="C6" s="106"/>
      <c r="D6" s="106"/>
      <c r="E6" s="106"/>
      <c r="F6" s="1"/>
      <c r="G6" s="121"/>
      <c r="H6" s="118"/>
    </row>
    <row r="7" spans="1:8" ht="14.25" customHeight="1" thickBot="1" x14ac:dyDescent="0.3">
      <c r="A7" s="105" t="s">
        <v>0</v>
      </c>
      <c r="B7" s="1"/>
      <c r="C7" s="10"/>
      <c r="D7" s="116"/>
      <c r="E7" s="116"/>
      <c r="F7" s="106" t="s">
        <v>40</v>
      </c>
      <c r="G7" s="121"/>
      <c r="H7" s="118"/>
    </row>
    <row r="8" spans="1:8" ht="18.75" customHeight="1" thickBot="1" x14ac:dyDescent="0.3">
      <c r="A8" s="107" t="s">
        <v>236</v>
      </c>
      <c r="B8" s="122" t="s">
        <v>107</v>
      </c>
      <c r="C8" s="120" t="s">
        <v>1</v>
      </c>
      <c r="D8" s="177" t="s">
        <v>236</v>
      </c>
      <c r="E8" s="178"/>
      <c r="F8" s="39" t="s">
        <v>107</v>
      </c>
      <c r="G8" s="108" t="s">
        <v>1</v>
      </c>
    </row>
    <row r="9" spans="1:8" ht="28.5" customHeight="1" thickBot="1" x14ac:dyDescent="0.3">
      <c r="A9" s="109"/>
      <c r="B9" s="96" t="s">
        <v>115</v>
      </c>
      <c r="C9" s="123" t="s">
        <v>116</v>
      </c>
      <c r="D9" s="149"/>
      <c r="E9" s="150"/>
      <c r="F9" s="136">
        <v>625</v>
      </c>
      <c r="G9" s="129" t="s">
        <v>83</v>
      </c>
    </row>
    <row r="10" spans="1:8" ht="18" customHeight="1" thickBot="1" x14ac:dyDescent="0.3">
      <c r="A10" s="109"/>
      <c r="B10" s="96" t="s">
        <v>113</v>
      </c>
      <c r="C10" s="123" t="s">
        <v>114</v>
      </c>
      <c r="D10" s="149"/>
      <c r="E10" s="150"/>
      <c r="F10" s="137">
        <v>626</v>
      </c>
      <c r="G10" s="129" t="s">
        <v>127</v>
      </c>
    </row>
    <row r="11" spans="1:8" ht="25.2" customHeight="1" thickBot="1" x14ac:dyDescent="0.3">
      <c r="A11" s="112"/>
      <c r="B11" s="141" t="s">
        <v>111</v>
      </c>
      <c r="C11" s="124" t="s">
        <v>112</v>
      </c>
      <c r="D11" s="149"/>
      <c r="E11" s="150"/>
      <c r="F11" s="137" t="s">
        <v>84</v>
      </c>
      <c r="G11" s="129" t="s">
        <v>85</v>
      </c>
    </row>
    <row r="12" spans="1:8" ht="18" customHeight="1" thickBot="1" x14ac:dyDescent="0.3">
      <c r="A12" s="112"/>
      <c r="B12" s="141" t="s">
        <v>80</v>
      </c>
      <c r="C12" s="124" t="s">
        <v>81</v>
      </c>
      <c r="D12" s="149"/>
      <c r="E12" s="150"/>
      <c r="F12" s="137" t="s">
        <v>86</v>
      </c>
      <c r="G12" s="130" t="s">
        <v>87</v>
      </c>
    </row>
    <row r="13" spans="1:8" ht="18" customHeight="1" thickBot="1" x14ac:dyDescent="0.3">
      <c r="A13" s="110"/>
      <c r="B13" s="92" t="s">
        <v>82</v>
      </c>
      <c r="C13" s="124" t="s">
        <v>170</v>
      </c>
      <c r="D13" s="149"/>
      <c r="E13" s="150"/>
      <c r="F13" s="137" t="s">
        <v>118</v>
      </c>
      <c r="G13" s="129" t="s">
        <v>103</v>
      </c>
    </row>
    <row r="14" spans="1:8" ht="18" customHeight="1" thickBot="1" x14ac:dyDescent="0.3">
      <c r="A14" s="112"/>
      <c r="B14" s="141" t="s">
        <v>41</v>
      </c>
      <c r="C14" s="124" t="s">
        <v>42</v>
      </c>
      <c r="D14" s="149"/>
      <c r="E14" s="150"/>
      <c r="F14" s="137" t="s">
        <v>145</v>
      </c>
      <c r="G14" s="129" t="s">
        <v>146</v>
      </c>
    </row>
    <row r="15" spans="1:8" ht="18" customHeight="1" thickBot="1" x14ac:dyDescent="0.3">
      <c r="A15" s="112"/>
      <c r="B15" s="141" t="s">
        <v>43</v>
      </c>
      <c r="C15" s="124" t="s">
        <v>44</v>
      </c>
      <c r="D15" s="149"/>
      <c r="E15" s="150"/>
      <c r="F15" s="137" t="s">
        <v>119</v>
      </c>
      <c r="G15" s="129" t="s">
        <v>120</v>
      </c>
    </row>
    <row r="16" spans="1:8" ht="18" customHeight="1" thickBot="1" x14ac:dyDescent="0.3">
      <c r="A16" s="112"/>
      <c r="B16" s="141" t="s">
        <v>162</v>
      </c>
      <c r="C16" s="124" t="s">
        <v>163</v>
      </c>
      <c r="D16" s="149"/>
      <c r="E16" s="150"/>
      <c r="F16" s="137" t="s">
        <v>117</v>
      </c>
      <c r="G16" s="129" t="s">
        <v>104</v>
      </c>
    </row>
    <row r="17" spans="1:7" ht="27" customHeight="1" thickBot="1" x14ac:dyDescent="0.3">
      <c r="A17" s="112"/>
      <c r="B17" s="141" t="s">
        <v>173</v>
      </c>
      <c r="C17" s="124" t="s">
        <v>174</v>
      </c>
      <c r="D17" s="149"/>
      <c r="E17" s="150"/>
      <c r="F17" s="137" t="s">
        <v>158</v>
      </c>
      <c r="G17" s="130" t="s">
        <v>159</v>
      </c>
    </row>
    <row r="18" spans="1:7" ht="27" customHeight="1" thickBot="1" x14ac:dyDescent="0.3">
      <c r="A18" s="112"/>
      <c r="B18" s="141" t="s">
        <v>45</v>
      </c>
      <c r="C18" s="124" t="s">
        <v>46</v>
      </c>
      <c r="D18" s="149"/>
      <c r="E18" s="150"/>
      <c r="F18" s="138" t="s">
        <v>88</v>
      </c>
      <c r="G18" s="129" t="s">
        <v>89</v>
      </c>
    </row>
    <row r="19" spans="1:7" ht="26.25" customHeight="1" thickBot="1" x14ac:dyDescent="0.3">
      <c r="A19" s="112"/>
      <c r="B19" s="141" t="s">
        <v>52</v>
      </c>
      <c r="C19" s="124" t="s">
        <v>53</v>
      </c>
      <c r="D19" s="149"/>
      <c r="E19" s="150"/>
      <c r="F19" s="138" t="s">
        <v>90</v>
      </c>
      <c r="G19" s="129" t="s">
        <v>89</v>
      </c>
    </row>
    <row r="20" spans="1:7" ht="26.25" customHeight="1" thickBot="1" x14ac:dyDescent="0.3">
      <c r="A20" s="110"/>
      <c r="B20" s="141" t="s">
        <v>54</v>
      </c>
      <c r="C20" s="124" t="s">
        <v>55</v>
      </c>
      <c r="D20" s="149"/>
      <c r="E20" s="150"/>
      <c r="F20" s="137" t="s">
        <v>143</v>
      </c>
      <c r="G20" s="129" t="s">
        <v>144</v>
      </c>
    </row>
    <row r="21" spans="1:7" ht="24.75" customHeight="1" thickBot="1" x14ac:dyDescent="0.3">
      <c r="A21" s="112"/>
      <c r="B21" s="141" t="s">
        <v>56</v>
      </c>
      <c r="C21" s="124" t="s">
        <v>57</v>
      </c>
      <c r="D21" s="149"/>
      <c r="E21" s="150"/>
      <c r="F21" s="137" t="s">
        <v>154</v>
      </c>
      <c r="G21" s="131" t="s">
        <v>155</v>
      </c>
    </row>
    <row r="22" spans="1:7" ht="18" customHeight="1" thickBot="1" x14ac:dyDescent="0.3">
      <c r="A22" s="112"/>
      <c r="B22" s="141" t="s">
        <v>58</v>
      </c>
      <c r="C22" s="124" t="s">
        <v>59</v>
      </c>
      <c r="D22" s="149"/>
      <c r="E22" s="150"/>
      <c r="F22" s="137" t="s">
        <v>156</v>
      </c>
      <c r="G22" s="111" t="s">
        <v>157</v>
      </c>
    </row>
    <row r="23" spans="1:7" ht="18" customHeight="1" thickBot="1" x14ac:dyDescent="0.3">
      <c r="A23" s="110"/>
      <c r="B23" s="92" t="s">
        <v>60</v>
      </c>
      <c r="C23" s="124" t="s">
        <v>61</v>
      </c>
      <c r="D23" s="149"/>
      <c r="E23" s="150"/>
      <c r="F23" s="138" t="s">
        <v>95</v>
      </c>
      <c r="G23" s="129" t="s">
        <v>96</v>
      </c>
    </row>
    <row r="24" spans="1:7" ht="18" customHeight="1" thickBot="1" x14ac:dyDescent="0.3">
      <c r="A24" s="112"/>
      <c r="B24" s="141" t="s">
        <v>62</v>
      </c>
      <c r="C24" s="124" t="s">
        <v>63</v>
      </c>
      <c r="D24" s="149"/>
      <c r="E24" s="150"/>
      <c r="F24" s="138" t="s">
        <v>164</v>
      </c>
      <c r="G24" s="132" t="s">
        <v>165</v>
      </c>
    </row>
    <row r="25" spans="1:7" ht="26.25" customHeight="1" thickBot="1" x14ac:dyDescent="0.3">
      <c r="A25" s="112"/>
      <c r="B25" s="141" t="s">
        <v>123</v>
      </c>
      <c r="C25" s="124" t="s">
        <v>124</v>
      </c>
      <c r="D25" s="149"/>
      <c r="E25" s="150"/>
      <c r="F25" s="137" t="s">
        <v>91</v>
      </c>
      <c r="G25" s="129" t="s">
        <v>92</v>
      </c>
    </row>
    <row r="26" spans="1:7" ht="18" customHeight="1" thickBot="1" x14ac:dyDescent="0.3">
      <c r="A26" s="112"/>
      <c r="B26" s="141" t="s">
        <v>171</v>
      </c>
      <c r="C26" s="124" t="s">
        <v>172</v>
      </c>
      <c r="D26" s="149"/>
      <c r="E26" s="150"/>
      <c r="F26" s="138" t="s">
        <v>132</v>
      </c>
      <c r="G26" s="129" t="s">
        <v>100</v>
      </c>
    </row>
    <row r="27" spans="1:7" ht="18" customHeight="1" thickBot="1" x14ac:dyDescent="0.3">
      <c r="A27" s="112"/>
      <c r="B27" s="141" t="s">
        <v>160</v>
      </c>
      <c r="C27" s="125" t="s">
        <v>161</v>
      </c>
      <c r="D27" s="149"/>
      <c r="E27" s="150"/>
      <c r="F27" s="138" t="s">
        <v>140</v>
      </c>
      <c r="G27" s="129" t="s">
        <v>100</v>
      </c>
    </row>
    <row r="28" spans="1:7" ht="18" customHeight="1" thickBot="1" x14ac:dyDescent="0.3">
      <c r="A28" s="112"/>
      <c r="B28" s="141" t="s">
        <v>149</v>
      </c>
      <c r="C28" s="124" t="s">
        <v>150</v>
      </c>
      <c r="D28" s="149"/>
      <c r="E28" s="150"/>
      <c r="F28" s="138" t="s">
        <v>151</v>
      </c>
      <c r="G28" s="129" t="s">
        <v>100</v>
      </c>
    </row>
    <row r="29" spans="1:7" ht="26.25" customHeight="1" thickBot="1" x14ac:dyDescent="0.3">
      <c r="A29" s="112"/>
      <c r="B29" s="141" t="s">
        <v>128</v>
      </c>
      <c r="C29" s="124" t="s">
        <v>129</v>
      </c>
      <c r="D29" s="149"/>
      <c r="E29" s="150"/>
      <c r="F29" s="138" t="s">
        <v>141</v>
      </c>
      <c r="G29" s="129" t="s">
        <v>100</v>
      </c>
    </row>
    <row r="30" spans="1:7" ht="18" customHeight="1" thickBot="1" x14ac:dyDescent="0.3">
      <c r="A30" s="112"/>
      <c r="B30" s="141" t="s">
        <v>64</v>
      </c>
      <c r="C30" s="124" t="s">
        <v>65</v>
      </c>
      <c r="D30" s="149"/>
      <c r="E30" s="150"/>
      <c r="F30" s="138" t="s">
        <v>142</v>
      </c>
      <c r="G30" s="129" t="s">
        <v>100</v>
      </c>
    </row>
    <row r="31" spans="1:7" ht="18" customHeight="1" thickBot="1" x14ac:dyDescent="0.3">
      <c r="A31" s="112"/>
      <c r="B31" s="141" t="s">
        <v>110</v>
      </c>
      <c r="C31" s="124" t="s">
        <v>169</v>
      </c>
      <c r="D31" s="149"/>
      <c r="E31" s="150"/>
      <c r="F31" s="138" t="s">
        <v>133</v>
      </c>
      <c r="G31" s="129" t="s">
        <v>100</v>
      </c>
    </row>
    <row r="32" spans="1:7" ht="18.75" customHeight="1" thickBot="1" x14ac:dyDescent="0.3">
      <c r="A32" s="112"/>
      <c r="B32" s="141" t="s">
        <v>121</v>
      </c>
      <c r="C32" s="124" t="s">
        <v>122</v>
      </c>
      <c r="D32" s="149"/>
      <c r="E32" s="150"/>
      <c r="F32" s="139" t="s">
        <v>134</v>
      </c>
      <c r="G32" s="133" t="s">
        <v>100</v>
      </c>
    </row>
    <row r="33" spans="1:7" ht="18" customHeight="1" thickBot="1" x14ac:dyDescent="0.3">
      <c r="A33" s="112"/>
      <c r="B33" s="141" t="s">
        <v>67</v>
      </c>
      <c r="C33" s="124" t="s">
        <v>68</v>
      </c>
      <c r="D33" s="149"/>
      <c r="E33" s="150"/>
      <c r="F33" s="139" t="s">
        <v>135</v>
      </c>
      <c r="G33" s="129" t="s">
        <v>100</v>
      </c>
    </row>
    <row r="34" spans="1:7" ht="18" customHeight="1" thickBot="1" x14ac:dyDescent="0.3">
      <c r="A34" s="112"/>
      <c r="B34" s="141" t="s">
        <v>47</v>
      </c>
      <c r="C34" s="124" t="s">
        <v>48</v>
      </c>
      <c r="D34" s="149"/>
      <c r="E34" s="150"/>
      <c r="F34" s="139" t="s">
        <v>138</v>
      </c>
      <c r="G34" s="129" t="s">
        <v>100</v>
      </c>
    </row>
    <row r="35" spans="1:7" ht="18" customHeight="1" thickBot="1" x14ac:dyDescent="0.3">
      <c r="A35" s="112"/>
      <c r="B35" s="141" t="s">
        <v>49</v>
      </c>
      <c r="C35" s="124" t="s">
        <v>50</v>
      </c>
      <c r="D35" s="149"/>
      <c r="E35" s="150"/>
      <c r="F35" s="139" t="s">
        <v>136</v>
      </c>
      <c r="G35" s="129" t="s">
        <v>100</v>
      </c>
    </row>
    <row r="36" spans="1:7" ht="18" customHeight="1" thickBot="1" x14ac:dyDescent="0.3">
      <c r="A36" s="112"/>
      <c r="B36" s="141" t="s">
        <v>51</v>
      </c>
      <c r="C36" s="124" t="s">
        <v>50</v>
      </c>
      <c r="D36" s="149"/>
      <c r="E36" s="150"/>
      <c r="F36" s="139" t="s">
        <v>137</v>
      </c>
      <c r="G36" s="129" t="s">
        <v>100</v>
      </c>
    </row>
    <row r="37" spans="1:7" ht="18" customHeight="1" thickBot="1" x14ac:dyDescent="0.3">
      <c r="A37" s="112"/>
      <c r="B37" s="141" t="s">
        <v>125</v>
      </c>
      <c r="C37" s="124" t="s">
        <v>126</v>
      </c>
      <c r="D37" s="149"/>
      <c r="E37" s="150"/>
      <c r="F37" s="139" t="s">
        <v>139</v>
      </c>
      <c r="G37" s="129" t="s">
        <v>100</v>
      </c>
    </row>
    <row r="38" spans="1:7" ht="18" customHeight="1" thickBot="1" x14ac:dyDescent="0.3">
      <c r="A38" s="112"/>
      <c r="B38" s="141">
        <v>602</v>
      </c>
      <c r="C38" s="124" t="s">
        <v>66</v>
      </c>
      <c r="D38" s="149"/>
      <c r="E38" s="150"/>
      <c r="F38" s="139" t="s">
        <v>93</v>
      </c>
      <c r="G38" s="130" t="s">
        <v>94</v>
      </c>
    </row>
    <row r="39" spans="1:7" ht="26.25" customHeight="1" thickBot="1" x14ac:dyDescent="0.3">
      <c r="A39" s="113"/>
      <c r="B39" s="141" t="s">
        <v>71</v>
      </c>
      <c r="C39" s="124" t="s">
        <v>72</v>
      </c>
      <c r="D39" s="149"/>
      <c r="E39" s="150"/>
      <c r="F39" s="139">
        <v>790</v>
      </c>
      <c r="G39" s="130" t="s">
        <v>97</v>
      </c>
    </row>
    <row r="40" spans="1:7" ht="26.25" customHeight="1" thickBot="1" x14ac:dyDescent="0.3">
      <c r="A40" s="114"/>
      <c r="B40" s="142" t="s">
        <v>147</v>
      </c>
      <c r="C40" s="126" t="s">
        <v>148</v>
      </c>
      <c r="D40" s="149"/>
      <c r="E40" s="150"/>
      <c r="F40" s="139" t="s">
        <v>98</v>
      </c>
      <c r="G40" s="130" t="s">
        <v>99</v>
      </c>
    </row>
    <row r="41" spans="1:7" ht="18" customHeight="1" thickBot="1" x14ac:dyDescent="0.3">
      <c r="A41" s="113"/>
      <c r="B41" s="141" t="s">
        <v>73</v>
      </c>
      <c r="C41" s="124" t="s">
        <v>74</v>
      </c>
      <c r="D41" s="149"/>
      <c r="E41" s="150"/>
      <c r="F41" s="137" t="s">
        <v>101</v>
      </c>
      <c r="G41" s="130" t="s">
        <v>102</v>
      </c>
    </row>
    <row r="42" spans="1:7" ht="27" customHeight="1" x14ac:dyDescent="0.25">
      <c r="A42" s="113"/>
      <c r="B42" s="141" t="s">
        <v>75</v>
      </c>
      <c r="C42" s="124" t="s">
        <v>76</v>
      </c>
      <c r="D42" s="143"/>
      <c r="E42" s="144"/>
      <c r="F42" s="139">
        <v>940</v>
      </c>
      <c r="G42" s="134" t="s">
        <v>105</v>
      </c>
    </row>
    <row r="43" spans="1:7" ht="26.25" customHeight="1" x14ac:dyDescent="0.25">
      <c r="A43" s="113"/>
      <c r="B43" s="141" t="s">
        <v>77</v>
      </c>
      <c r="C43" s="124" t="s">
        <v>168</v>
      </c>
      <c r="D43" s="145"/>
      <c r="E43" s="146"/>
      <c r="F43" s="139"/>
      <c r="G43" s="130"/>
    </row>
    <row r="44" spans="1:7" ht="27" customHeight="1" thickBot="1" x14ac:dyDescent="0.3">
      <c r="A44" s="115"/>
      <c r="B44" s="141" t="s">
        <v>69</v>
      </c>
      <c r="C44" s="127" t="s">
        <v>70</v>
      </c>
      <c r="D44" s="147"/>
      <c r="E44" s="148"/>
      <c r="F44" s="140"/>
      <c r="G44" s="135"/>
    </row>
    <row r="45" spans="1:7" ht="25.5" customHeight="1" x14ac:dyDescent="0.25">
      <c r="A45" s="113"/>
      <c r="B45" s="141">
        <v>624</v>
      </c>
      <c r="C45" s="128" t="s">
        <v>79</v>
      </c>
      <c r="D45" s="149"/>
      <c r="E45" s="150"/>
      <c r="F45" s="169" t="s">
        <v>108</v>
      </c>
      <c r="G45" s="170"/>
    </row>
    <row r="46" spans="1:7" ht="27" customHeight="1" x14ac:dyDescent="0.25">
      <c r="A46" s="151" t="s">
        <v>109</v>
      </c>
      <c r="B46" s="152"/>
      <c r="C46" s="153"/>
      <c r="D46" s="160"/>
      <c r="E46" s="161"/>
      <c r="F46" s="161"/>
      <c r="G46" s="162"/>
    </row>
    <row r="47" spans="1:7" ht="18" customHeight="1" x14ac:dyDescent="0.25">
      <c r="A47" s="154"/>
      <c r="B47" s="155"/>
      <c r="C47" s="156"/>
      <c r="D47" s="163"/>
      <c r="E47" s="164"/>
      <c r="F47" s="164"/>
      <c r="G47" s="165"/>
    </row>
    <row r="48" spans="1:7" ht="18" customHeight="1" x14ac:dyDescent="0.25">
      <c r="A48" s="154"/>
      <c r="B48" s="155"/>
      <c r="C48" s="156"/>
      <c r="D48" s="163"/>
      <c r="E48" s="164"/>
      <c r="F48" s="164"/>
      <c r="G48" s="165"/>
    </row>
    <row r="49" spans="1:7" x14ac:dyDescent="0.25">
      <c r="A49" s="154"/>
      <c r="B49" s="155"/>
      <c r="C49" s="156"/>
      <c r="D49" s="163"/>
      <c r="E49" s="164"/>
      <c r="F49" s="164"/>
      <c r="G49" s="165"/>
    </row>
    <row r="50" spans="1:7" ht="18" customHeight="1" thickBot="1" x14ac:dyDescent="0.3">
      <c r="A50" s="157"/>
      <c r="B50" s="158"/>
      <c r="C50" s="159"/>
      <c r="D50" s="166"/>
      <c r="E50" s="167"/>
      <c r="F50" s="167"/>
      <c r="G50" s="168"/>
    </row>
    <row r="51" spans="1:7" ht="18" customHeight="1" thickTop="1" x14ac:dyDescent="0.25">
      <c r="C51" s="26"/>
      <c r="D51" s="25"/>
    </row>
    <row r="52" spans="1:7" ht="18" customHeight="1" x14ac:dyDescent="0.25">
      <c r="A52" s="27"/>
      <c r="B52" s="28"/>
      <c r="C52" s="26"/>
      <c r="D52" s="25"/>
    </row>
    <row r="53" spans="1:7" ht="18" customHeight="1" x14ac:dyDescent="0.25">
      <c r="A53" s="24"/>
      <c r="B53" s="25"/>
      <c r="C53" s="26"/>
      <c r="D53" s="25"/>
    </row>
    <row r="54" spans="1:7" ht="18" customHeight="1" x14ac:dyDescent="0.25">
      <c r="A54" s="24"/>
      <c r="B54" s="25"/>
      <c r="C54" s="26"/>
      <c r="D54" s="25"/>
    </row>
    <row r="55" spans="1:7" ht="18" customHeight="1" x14ac:dyDescent="0.25">
      <c r="A55" s="24"/>
      <c r="B55" s="25"/>
      <c r="C55" s="26"/>
      <c r="D55" s="25"/>
    </row>
    <row r="56" spans="1:7" ht="18" customHeight="1" x14ac:dyDescent="0.25">
      <c r="A56" s="24"/>
      <c r="B56" s="25"/>
      <c r="C56" s="26"/>
      <c r="D56" s="25"/>
    </row>
    <row r="57" spans="1:7" x14ac:dyDescent="0.25">
      <c r="A57" s="24"/>
      <c r="B57" s="25"/>
      <c r="C57" s="1"/>
      <c r="D57" s="1"/>
    </row>
    <row r="58" spans="1:7" x14ac:dyDescent="0.25">
      <c r="A58" s="1"/>
      <c r="B58" s="1"/>
    </row>
  </sheetData>
  <mergeCells count="42">
    <mergeCell ref="D17:E17"/>
    <mergeCell ref="D18:E18"/>
    <mergeCell ref="D19:E19"/>
    <mergeCell ref="D20:E20"/>
    <mergeCell ref="D21:E21"/>
    <mergeCell ref="D12:E12"/>
    <mergeCell ref="D13:E13"/>
    <mergeCell ref="D14:E14"/>
    <mergeCell ref="D15:E15"/>
    <mergeCell ref="D16:E16"/>
    <mergeCell ref="A1:G2"/>
    <mergeCell ref="D8:E8"/>
    <mergeCell ref="D9:E9"/>
    <mergeCell ref="D10:E10"/>
    <mergeCell ref="D11:E11"/>
    <mergeCell ref="D22:E22"/>
    <mergeCell ref="D23:E23"/>
    <mergeCell ref="D24:E24"/>
    <mergeCell ref="D25:E25"/>
    <mergeCell ref="D26:E26"/>
    <mergeCell ref="D27:E27"/>
    <mergeCell ref="D28:E28"/>
    <mergeCell ref="D29:E29"/>
    <mergeCell ref="D30:E30"/>
    <mergeCell ref="D31:E31"/>
    <mergeCell ref="D32:E32"/>
    <mergeCell ref="D33:E33"/>
    <mergeCell ref="D34:E34"/>
    <mergeCell ref="D35:E35"/>
    <mergeCell ref="D36:E36"/>
    <mergeCell ref="D37:E37"/>
    <mergeCell ref="D38:E38"/>
    <mergeCell ref="D39:E39"/>
    <mergeCell ref="D40:E40"/>
    <mergeCell ref="D41:E41"/>
    <mergeCell ref="D42:E42"/>
    <mergeCell ref="D43:E43"/>
    <mergeCell ref="D44:E44"/>
    <mergeCell ref="D45:E45"/>
    <mergeCell ref="A46:C50"/>
    <mergeCell ref="D46:G50"/>
    <mergeCell ref="F45:G45"/>
  </mergeCells>
  <phoneticPr fontId="2" type="noConversion"/>
  <hyperlinks>
    <hyperlink ref="B11" r:id="rId1" xr:uid="{7A55724D-E0A9-4F09-9066-55BB679234AA}"/>
    <hyperlink ref="B12" r:id="rId2" xr:uid="{9B141BD4-F2CA-4CC8-A355-2D8F816C0682}"/>
    <hyperlink ref="B14" r:id="rId3" xr:uid="{0FAA7288-BA75-4C4D-ACE0-FF411DC83142}"/>
    <hyperlink ref="B15" r:id="rId4" xr:uid="{DD0EA48B-3E2C-42AC-952E-FF4A9665F5DC}"/>
    <hyperlink ref="B16" r:id="rId5" xr:uid="{2F812DAE-0235-4E47-81D0-5507CD175B60}"/>
    <hyperlink ref="B17" r:id="rId6" xr:uid="{37251B7F-8B5A-45E1-BF69-C18540EB64EC}"/>
    <hyperlink ref="B18" r:id="rId7" xr:uid="{DC34E877-ABE6-4499-B36A-3C11C601E428}"/>
    <hyperlink ref="B19" r:id="rId8" xr:uid="{364C3BA2-96C9-4F8D-9F74-84F1D1542175}"/>
    <hyperlink ref="B20" r:id="rId9" xr:uid="{839DE793-066F-48FE-BDA4-D532FC949934}"/>
    <hyperlink ref="B21" r:id="rId10" xr:uid="{9B65999E-9047-4EBE-9396-4A3F025CFD8D}"/>
    <hyperlink ref="B22" r:id="rId11" xr:uid="{F1644ACB-9703-4147-86EE-483578F987CD}"/>
    <hyperlink ref="B24" r:id="rId12" xr:uid="{54AFE4EA-A5AD-4D6C-B61A-13BF7A0ED796}"/>
    <hyperlink ref="B25" r:id="rId13" xr:uid="{B6E53016-6CB7-4CBC-83B9-FFC57CB313AA}"/>
    <hyperlink ref="B26" r:id="rId14" xr:uid="{2D6C0434-D922-4263-96FF-C84A28E8197F}"/>
    <hyperlink ref="B27" r:id="rId15" xr:uid="{136B1720-A268-4E78-B377-E1C5A07747CF}"/>
    <hyperlink ref="B28" r:id="rId16" xr:uid="{D989CAE4-7E2E-4863-8407-C6B1577C03D7}"/>
    <hyperlink ref="B29" r:id="rId17" xr:uid="{ABD495E8-1227-4D9D-964A-CC8F2C6CDE5C}"/>
    <hyperlink ref="B30" r:id="rId18" xr:uid="{357D9089-97D3-410B-9BB4-C8D771B32AD9}"/>
    <hyperlink ref="B31" r:id="rId19" xr:uid="{95F0AF20-24E9-4C59-BEA9-4CAE0450C714}"/>
    <hyperlink ref="B32" r:id="rId20" xr:uid="{D19C5EA1-54E9-4D1D-8DB6-6EFBE603D343}"/>
    <hyperlink ref="B33" r:id="rId21" xr:uid="{A9366CBE-F2DA-4E6F-B568-10C094234907}"/>
    <hyperlink ref="B34" r:id="rId22" xr:uid="{EBB5CE2A-CA70-4BCB-B66D-AAB8E6DCD4A3}"/>
    <hyperlink ref="B35" r:id="rId23" xr:uid="{86CB522C-17F7-47ED-AAF0-F080193B3388}"/>
    <hyperlink ref="B36" r:id="rId24" xr:uid="{2F9792DE-1D4E-44AC-B63D-5E7EE9CD3146}"/>
    <hyperlink ref="B37" r:id="rId25" xr:uid="{5F0B2895-557F-45E4-8858-5C61328EDB75}"/>
    <hyperlink ref="B38" r:id="rId26" display="https://tennessee.sharepoint.com/:w:/r/sites/TDOT_BOE_HQCNST/SpecialProvisions/602.docx?d=w8f472220a8d548e6b65c4f81692532b8&amp;csf=1&amp;web=1&amp;e=SvPJti" xr:uid="{0891F7D9-8C05-42D5-8C6C-16F66EB2BFB1}"/>
    <hyperlink ref="B39" r:id="rId27" xr:uid="{55224FF7-C677-44B7-AE11-9092B14B1C61}"/>
    <hyperlink ref="B41" r:id="rId28" xr:uid="{AB56E569-48F2-47BA-BB60-5084C7CA408E}"/>
    <hyperlink ref="B42" r:id="rId29" xr:uid="{41898AD2-C626-492B-9D8F-81C7632A21F4}"/>
    <hyperlink ref="B43" r:id="rId30" xr:uid="{5FFF14BD-EC6D-4ED2-819E-FFD3260CFDE0}"/>
    <hyperlink ref="B44" r:id="rId31" xr:uid="{B8273599-DA37-42EC-93DF-D66716060492}"/>
    <hyperlink ref="B45" r:id="rId32" display="https://tennessee.sharepoint.com/:w:/r/sites/TDOT_BOE_HQCNST/SpecialProvisions/624.docx?d=w37ee05e48d3f4cdf9f5c3fca3e80d361&amp;csf=1&amp;web=1&amp;e=t4drFS" xr:uid="{A89638FF-25A1-4C47-87FE-7E9EF28703EF}"/>
    <hyperlink ref="F9" r:id="rId33" display="https://tennessee.sharepoint.com/:w:/r/sites/TDOT_BOE_HQCNST/SpecialProvisions/625.docx?d=w5debc379401d4ec9af951a7349c25692&amp;csf=1&amp;web=1&amp;e=lID27n" xr:uid="{349C6575-0C25-41DC-8A30-BFE38F882666}"/>
    <hyperlink ref="F10" r:id="rId34" display="https://tennessee.sharepoint.com/:w:/r/sites/TDOT_BOE_HQCNST/SpecialProvisions/626.docx?d=w43eff598456d49c3a4d255a5b5f3174b&amp;csf=1&amp;web=1&amp;e=AAEpng" xr:uid="{CD814EFC-7C5E-4D24-8511-2518B31DC1B7}"/>
    <hyperlink ref="F11" r:id="rId35" xr:uid="{C77EBA6D-B77B-45A3-9BD1-2F9C876C7170}"/>
    <hyperlink ref="F12" r:id="rId36" xr:uid="{C67BE544-A3BC-4F22-A9EA-D1891E2D7719}"/>
    <hyperlink ref="F13" r:id="rId37" xr:uid="{4E9ABEEE-7E46-45D4-A077-E76222BEE93F}"/>
    <hyperlink ref="F14" r:id="rId38" xr:uid="{41B8880A-BD46-4965-A25E-C6950609B4BB}"/>
    <hyperlink ref="F15" r:id="rId39" xr:uid="{FAE54410-F2AD-4125-9A06-9DB212250B27}"/>
    <hyperlink ref="F16" r:id="rId40" xr:uid="{F967C2C2-5795-4307-AC2F-2036F859A63E}"/>
    <hyperlink ref="F17" r:id="rId41" xr:uid="{5EE10A6B-DE08-405A-9152-1E90AE707DA1}"/>
    <hyperlink ref="F20" r:id="rId42" xr:uid="{FA04E8E1-975D-4016-9A60-38863D612259}"/>
    <hyperlink ref="F21" r:id="rId43" xr:uid="{508DF26C-598F-4CAE-9D87-F21A3707AC83}"/>
    <hyperlink ref="F22" r:id="rId44" xr:uid="{295E4EF1-ACB9-43E0-B51E-FB44BD7E24D8}"/>
    <hyperlink ref="F25" r:id="rId45" xr:uid="{7B478270-D502-4525-8ABE-0570C8F8307C}"/>
    <hyperlink ref="F41" r:id="rId46" xr:uid="{5E22141D-AD35-4608-A3C7-C0AE5FE62B61}"/>
  </hyperlinks>
  <printOptions gridLines="1" gridLinesSet="0"/>
  <pageMargins left="0.34375" right="8.3333333333333301E-2" top="0.5" bottom="0.5" header="0.511811023622047" footer="0.511811023622047"/>
  <pageSetup paperSize="17" scale="10" orientation="portrait" horizontalDpi="4294967292" r:id="rId47"/>
  <headerFooter alignWithMargins="0"/>
  <drawing r:id="rId48"/>
  <legacyDrawing r:id="rId49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1050" r:id="rId50" name="Check Box 26">
              <controlPr defaultSize="0" autoFill="0" autoLine="0" autoPict="0">
                <anchor moveWithCells="1">
                  <from>
                    <xdr:col>0</xdr:col>
                    <xdr:colOff>76200</xdr:colOff>
                    <xdr:row>8</xdr:row>
                    <xdr:rowOff>60960</xdr:rowOff>
                  </from>
                  <to>
                    <xdr:col>0</xdr:col>
                    <xdr:colOff>441960</xdr:colOff>
                    <xdr:row>8</xdr:row>
                    <xdr:rowOff>327660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1" r:id="rId51" name="Check Box 27">
              <controlPr defaultSize="0" autoFill="0" autoLine="0" autoPict="0">
                <anchor moveWithCells="1">
                  <from>
                    <xdr:col>0</xdr:col>
                    <xdr:colOff>76200</xdr:colOff>
                    <xdr:row>9</xdr:row>
                    <xdr:rowOff>22860</xdr:rowOff>
                  </from>
                  <to>
                    <xdr:col>0</xdr:col>
                    <xdr:colOff>304800</xdr:colOff>
                    <xdr:row>9</xdr:row>
                    <xdr:rowOff>175260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2" r:id="rId52" name="Check Box 28">
              <controlPr defaultSize="0" autoFill="0" autoLine="0" autoPict="0">
                <anchor moveWithCells="1">
                  <from>
                    <xdr:col>0</xdr:col>
                    <xdr:colOff>76200</xdr:colOff>
                    <xdr:row>10</xdr:row>
                    <xdr:rowOff>60960</xdr:rowOff>
                  </from>
                  <to>
                    <xdr:col>1</xdr:col>
                    <xdr:colOff>259080</xdr:colOff>
                    <xdr:row>10</xdr:row>
                    <xdr:rowOff>266700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3" r:id="rId53" name="Check Box 29">
              <controlPr defaultSize="0" autoFill="0" autoLine="0" autoPict="0">
                <anchor moveWithCells="1">
                  <from>
                    <xdr:col>0</xdr:col>
                    <xdr:colOff>76200</xdr:colOff>
                    <xdr:row>10</xdr:row>
                    <xdr:rowOff>327660</xdr:rowOff>
                  </from>
                  <to>
                    <xdr:col>0</xdr:col>
                    <xdr:colOff>365760</xdr:colOff>
                    <xdr:row>12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4" r:id="rId54" name="Check Box 30">
              <controlPr defaultSize="0" autoFill="0" autoLine="0" autoPict="0">
                <anchor moveWithCells="1">
                  <from>
                    <xdr:col>0</xdr:col>
                    <xdr:colOff>76200</xdr:colOff>
                    <xdr:row>12</xdr:row>
                    <xdr:rowOff>22860</xdr:rowOff>
                  </from>
                  <to>
                    <xdr:col>1</xdr:col>
                    <xdr:colOff>251460</xdr:colOff>
                    <xdr:row>13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5" r:id="rId55" name="Check Box 31">
              <controlPr defaultSize="0" autoFill="0" autoLine="0" autoPict="0">
                <anchor moveWithCells="1">
                  <from>
                    <xdr:col>0</xdr:col>
                    <xdr:colOff>76200</xdr:colOff>
                    <xdr:row>13</xdr:row>
                    <xdr:rowOff>22860</xdr:rowOff>
                  </from>
                  <to>
                    <xdr:col>1</xdr:col>
                    <xdr:colOff>259080</xdr:colOff>
                    <xdr:row>14</xdr:row>
                    <xdr:rowOff>22860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6" r:id="rId56" name="Check Box 32">
              <controlPr defaultSize="0" autoFill="0" autoLine="0" autoPict="0">
                <anchor moveWithCells="1">
                  <from>
                    <xdr:col>0</xdr:col>
                    <xdr:colOff>76200</xdr:colOff>
                    <xdr:row>14</xdr:row>
                    <xdr:rowOff>22860</xdr:rowOff>
                  </from>
                  <to>
                    <xdr:col>1</xdr:col>
                    <xdr:colOff>259080</xdr:colOff>
                    <xdr:row>14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7" r:id="rId57" name="Check Box 33">
              <controlPr defaultSize="0" autoFill="0" autoLine="0" autoPict="0">
                <anchor moveWithCells="1">
                  <from>
                    <xdr:col>0</xdr:col>
                    <xdr:colOff>76200</xdr:colOff>
                    <xdr:row>15</xdr:row>
                    <xdr:rowOff>22860</xdr:rowOff>
                  </from>
                  <to>
                    <xdr:col>1</xdr:col>
                    <xdr:colOff>251460</xdr:colOff>
                    <xdr:row>16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8" r:id="rId58" name="Check Box 34">
              <controlPr defaultSize="0" autoFill="0" autoLine="0" autoPict="0">
                <anchor moveWithCells="1">
                  <from>
                    <xdr:col>0</xdr:col>
                    <xdr:colOff>76200</xdr:colOff>
                    <xdr:row>16</xdr:row>
                    <xdr:rowOff>60960</xdr:rowOff>
                  </from>
                  <to>
                    <xdr:col>1</xdr:col>
                    <xdr:colOff>259080</xdr:colOff>
                    <xdr:row>16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9" r:id="rId59" name="Check Box 35">
              <controlPr defaultSize="0" autoFill="0" autoLine="0" autoPict="0">
                <anchor moveWithCells="1">
                  <from>
                    <xdr:col>0</xdr:col>
                    <xdr:colOff>76200</xdr:colOff>
                    <xdr:row>17</xdr:row>
                    <xdr:rowOff>76200</xdr:rowOff>
                  </from>
                  <to>
                    <xdr:col>1</xdr:col>
                    <xdr:colOff>259080</xdr:colOff>
                    <xdr:row>17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0" r:id="rId60" name="Check Box 36">
              <controlPr defaultSize="0" autoFill="0" autoLine="0" autoPict="0">
                <anchor moveWithCells="1">
                  <from>
                    <xdr:col>0</xdr:col>
                    <xdr:colOff>76200</xdr:colOff>
                    <xdr:row>18</xdr:row>
                    <xdr:rowOff>45720</xdr:rowOff>
                  </from>
                  <to>
                    <xdr:col>1</xdr:col>
                    <xdr:colOff>259080</xdr:colOff>
                    <xdr:row>18</xdr:row>
                    <xdr:rowOff>251460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1" r:id="rId61" name="Check Box 37">
              <controlPr defaultSize="0" autoFill="0" autoLine="0" autoPict="0">
                <anchor moveWithCells="1">
                  <from>
                    <xdr:col>0</xdr:col>
                    <xdr:colOff>76200</xdr:colOff>
                    <xdr:row>19</xdr:row>
                    <xdr:rowOff>60960</xdr:rowOff>
                  </from>
                  <to>
                    <xdr:col>1</xdr:col>
                    <xdr:colOff>259080</xdr:colOff>
                    <xdr:row>19</xdr:row>
                    <xdr:rowOff>266700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2" r:id="rId62" name="Check Box 38">
              <controlPr defaultSize="0" autoFill="0" autoLine="0" autoPict="0">
                <anchor moveWithCells="1">
                  <from>
                    <xdr:col>0</xdr:col>
                    <xdr:colOff>76200</xdr:colOff>
                    <xdr:row>20</xdr:row>
                    <xdr:rowOff>38100</xdr:rowOff>
                  </from>
                  <to>
                    <xdr:col>1</xdr:col>
                    <xdr:colOff>259080</xdr:colOff>
                    <xdr:row>20</xdr:row>
                    <xdr:rowOff>251460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3" r:id="rId63" name="Check Box 39">
              <controlPr defaultSize="0" autoFill="0" autoLine="0" autoPict="0">
                <anchor moveWithCells="1">
                  <from>
                    <xdr:col>0</xdr:col>
                    <xdr:colOff>76200</xdr:colOff>
                    <xdr:row>21</xdr:row>
                    <xdr:rowOff>7620</xdr:rowOff>
                  </from>
                  <to>
                    <xdr:col>1</xdr:col>
                    <xdr:colOff>259080</xdr:colOff>
                    <xdr:row>21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4" r:id="rId64" name="Check Box 40">
              <controlPr defaultSize="0" autoFill="0" autoLine="0" autoPict="0">
                <anchor moveWithCells="1">
                  <from>
                    <xdr:col>0</xdr:col>
                    <xdr:colOff>76200</xdr:colOff>
                    <xdr:row>22</xdr:row>
                    <xdr:rowOff>0</xdr:rowOff>
                  </from>
                  <to>
                    <xdr:col>1</xdr:col>
                    <xdr:colOff>259080</xdr:colOff>
                    <xdr:row>22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5" r:id="rId65" name="Check Box 41">
              <controlPr defaultSize="0" autoFill="0" autoLine="0" autoPict="0">
                <anchor moveWithCells="1">
                  <from>
                    <xdr:col>0</xdr:col>
                    <xdr:colOff>76200</xdr:colOff>
                    <xdr:row>23</xdr:row>
                    <xdr:rowOff>0</xdr:rowOff>
                  </from>
                  <to>
                    <xdr:col>1</xdr:col>
                    <xdr:colOff>259080</xdr:colOff>
                    <xdr:row>23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6" r:id="rId66" name="Check Box 42">
              <controlPr defaultSize="0" autoFill="0" autoLine="0" autoPict="0">
                <anchor moveWithCells="1">
                  <from>
                    <xdr:col>0</xdr:col>
                    <xdr:colOff>76200</xdr:colOff>
                    <xdr:row>24</xdr:row>
                    <xdr:rowOff>45720</xdr:rowOff>
                  </from>
                  <to>
                    <xdr:col>1</xdr:col>
                    <xdr:colOff>266700</xdr:colOff>
                    <xdr:row>24</xdr:row>
                    <xdr:rowOff>251460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0" r:id="rId67" name="Check Box 46">
              <controlPr defaultSize="0" autoFill="0" autoLine="0" autoPict="0">
                <anchor moveWithCells="1">
                  <from>
                    <xdr:col>0</xdr:col>
                    <xdr:colOff>76200</xdr:colOff>
                    <xdr:row>25</xdr:row>
                    <xdr:rowOff>45720</xdr:rowOff>
                  </from>
                  <to>
                    <xdr:col>1</xdr:col>
                    <xdr:colOff>266700</xdr:colOff>
                    <xdr:row>26</xdr:row>
                    <xdr:rowOff>22860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1" r:id="rId68" name="Check Box 47">
              <controlPr defaultSize="0" autoFill="0" autoLine="0" autoPict="0">
                <anchor moveWithCells="1">
                  <from>
                    <xdr:col>0</xdr:col>
                    <xdr:colOff>76200</xdr:colOff>
                    <xdr:row>26</xdr:row>
                    <xdr:rowOff>22860</xdr:rowOff>
                  </from>
                  <to>
                    <xdr:col>1</xdr:col>
                    <xdr:colOff>266700</xdr:colOff>
                    <xdr:row>27</xdr:row>
                    <xdr:rowOff>22860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2" r:id="rId69" name="Check Box 48">
              <controlPr defaultSize="0" autoFill="0" autoLine="0" autoPict="0">
                <anchor moveWithCells="1">
                  <from>
                    <xdr:col>0</xdr:col>
                    <xdr:colOff>76200</xdr:colOff>
                    <xdr:row>27</xdr:row>
                    <xdr:rowOff>22860</xdr:rowOff>
                  </from>
                  <to>
                    <xdr:col>1</xdr:col>
                    <xdr:colOff>266700</xdr:colOff>
                    <xdr:row>27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3" r:id="rId70" name="Check Box 49">
              <controlPr defaultSize="0" autoFill="0" autoLine="0" autoPict="0">
                <anchor moveWithCells="1">
                  <from>
                    <xdr:col>0</xdr:col>
                    <xdr:colOff>76200</xdr:colOff>
                    <xdr:row>28</xdr:row>
                    <xdr:rowOff>60960</xdr:rowOff>
                  </from>
                  <to>
                    <xdr:col>1</xdr:col>
                    <xdr:colOff>266700</xdr:colOff>
                    <xdr:row>28</xdr:row>
                    <xdr:rowOff>266700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4" r:id="rId71" name="Check Box 50">
              <controlPr defaultSize="0" autoFill="0" autoLine="0" autoPict="0">
                <anchor moveWithCells="1">
                  <from>
                    <xdr:col>0</xdr:col>
                    <xdr:colOff>76200</xdr:colOff>
                    <xdr:row>29</xdr:row>
                    <xdr:rowOff>22860</xdr:rowOff>
                  </from>
                  <to>
                    <xdr:col>1</xdr:col>
                    <xdr:colOff>251460</xdr:colOff>
                    <xdr:row>29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5" r:id="rId72" name="Check Box 51">
              <controlPr defaultSize="0" autoFill="0" autoLine="0" autoPict="0">
                <anchor moveWithCells="1">
                  <from>
                    <xdr:col>0</xdr:col>
                    <xdr:colOff>76200</xdr:colOff>
                    <xdr:row>30</xdr:row>
                    <xdr:rowOff>0</xdr:rowOff>
                  </from>
                  <to>
                    <xdr:col>1</xdr:col>
                    <xdr:colOff>251460</xdr:colOff>
                    <xdr:row>30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6" r:id="rId73" name="Check Box 52">
              <controlPr defaultSize="0" autoFill="0" autoLine="0" autoPict="0">
                <anchor moveWithCells="1">
                  <from>
                    <xdr:col>0</xdr:col>
                    <xdr:colOff>76200</xdr:colOff>
                    <xdr:row>31</xdr:row>
                    <xdr:rowOff>7620</xdr:rowOff>
                  </from>
                  <to>
                    <xdr:col>0</xdr:col>
                    <xdr:colOff>304800</xdr:colOff>
                    <xdr:row>31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7" r:id="rId74" name="Check Box 53">
              <controlPr defaultSize="0" autoFill="0" autoLine="0" autoPict="0">
                <anchor moveWithCells="1">
                  <from>
                    <xdr:col>0</xdr:col>
                    <xdr:colOff>76200</xdr:colOff>
                    <xdr:row>32</xdr:row>
                    <xdr:rowOff>0</xdr:rowOff>
                  </from>
                  <to>
                    <xdr:col>0</xdr:col>
                    <xdr:colOff>289560</xdr:colOff>
                    <xdr:row>33</xdr:row>
                    <xdr:rowOff>22860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8" r:id="rId75" name="Check Box 54">
              <controlPr defaultSize="0" autoFill="0" autoLine="0" autoPict="0">
                <anchor moveWithCells="1">
                  <from>
                    <xdr:col>0</xdr:col>
                    <xdr:colOff>76200</xdr:colOff>
                    <xdr:row>33</xdr:row>
                    <xdr:rowOff>22860</xdr:rowOff>
                  </from>
                  <to>
                    <xdr:col>0</xdr:col>
                    <xdr:colOff>266700</xdr:colOff>
                    <xdr:row>33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9" r:id="rId76" name="Check Box 55">
              <controlPr defaultSize="0" autoFill="0" autoLine="0" autoPict="0">
                <anchor moveWithCells="1">
                  <from>
                    <xdr:col>0</xdr:col>
                    <xdr:colOff>76200</xdr:colOff>
                    <xdr:row>34</xdr:row>
                    <xdr:rowOff>0</xdr:rowOff>
                  </from>
                  <to>
                    <xdr:col>0</xdr:col>
                    <xdr:colOff>289560</xdr:colOff>
                    <xdr:row>34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0" r:id="rId77" name="Check Box 56">
              <controlPr defaultSize="0" autoFill="0" autoLine="0" autoPict="0">
                <anchor moveWithCells="1">
                  <from>
                    <xdr:col>0</xdr:col>
                    <xdr:colOff>76200</xdr:colOff>
                    <xdr:row>35</xdr:row>
                    <xdr:rowOff>7620</xdr:rowOff>
                  </from>
                  <to>
                    <xdr:col>0</xdr:col>
                    <xdr:colOff>259080</xdr:colOff>
                    <xdr:row>36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1" r:id="rId78" name="Check Box 57">
              <controlPr defaultSize="0" autoFill="0" autoLine="0" autoPict="0">
                <anchor moveWithCells="1">
                  <from>
                    <xdr:col>0</xdr:col>
                    <xdr:colOff>76200</xdr:colOff>
                    <xdr:row>36</xdr:row>
                    <xdr:rowOff>22860</xdr:rowOff>
                  </from>
                  <to>
                    <xdr:col>0</xdr:col>
                    <xdr:colOff>289560</xdr:colOff>
                    <xdr:row>36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2" r:id="rId79" name="Check Box 58">
              <controlPr defaultSize="0" autoFill="0" autoLine="0" autoPict="0">
                <anchor moveWithCells="1">
                  <from>
                    <xdr:col>0</xdr:col>
                    <xdr:colOff>76200</xdr:colOff>
                    <xdr:row>37</xdr:row>
                    <xdr:rowOff>22860</xdr:rowOff>
                  </from>
                  <to>
                    <xdr:col>0</xdr:col>
                    <xdr:colOff>274320</xdr:colOff>
                    <xdr:row>37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3" r:id="rId80" name="Check Box 59">
              <controlPr defaultSize="0" autoFill="0" autoLine="0" autoPict="0">
                <anchor moveWithCells="1">
                  <from>
                    <xdr:col>0</xdr:col>
                    <xdr:colOff>76200</xdr:colOff>
                    <xdr:row>38</xdr:row>
                    <xdr:rowOff>30480</xdr:rowOff>
                  </from>
                  <to>
                    <xdr:col>0</xdr:col>
                    <xdr:colOff>266700</xdr:colOff>
                    <xdr:row>38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4" r:id="rId81" name="Check Box 60">
              <controlPr defaultSize="0" autoFill="0" autoLine="0" autoPict="0">
                <anchor moveWithCells="1">
                  <from>
                    <xdr:col>0</xdr:col>
                    <xdr:colOff>76200</xdr:colOff>
                    <xdr:row>39</xdr:row>
                    <xdr:rowOff>45720</xdr:rowOff>
                  </from>
                  <to>
                    <xdr:col>0</xdr:col>
                    <xdr:colOff>350520</xdr:colOff>
                    <xdr:row>39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5" r:id="rId82" name="Check Box 61">
              <controlPr defaultSize="0" autoFill="0" autoLine="0" autoPict="0">
                <anchor moveWithCells="1">
                  <from>
                    <xdr:col>0</xdr:col>
                    <xdr:colOff>76200</xdr:colOff>
                    <xdr:row>39</xdr:row>
                    <xdr:rowOff>327660</xdr:rowOff>
                  </from>
                  <to>
                    <xdr:col>0</xdr:col>
                    <xdr:colOff>312420</xdr:colOff>
                    <xdr:row>40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6" r:id="rId83" name="Check Box 62">
              <controlPr defaultSize="0" autoFill="0" autoLine="0" autoPict="0">
                <anchor moveWithCells="1">
                  <from>
                    <xdr:col>0</xdr:col>
                    <xdr:colOff>76200</xdr:colOff>
                    <xdr:row>41</xdr:row>
                    <xdr:rowOff>45720</xdr:rowOff>
                  </from>
                  <to>
                    <xdr:col>0</xdr:col>
                    <xdr:colOff>350520</xdr:colOff>
                    <xdr:row>41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7" r:id="rId84" name="Check Box 63">
              <controlPr defaultSize="0" autoFill="0" autoLine="0" autoPict="0">
                <anchor moveWithCells="1">
                  <from>
                    <xdr:col>0</xdr:col>
                    <xdr:colOff>76200</xdr:colOff>
                    <xdr:row>42</xdr:row>
                    <xdr:rowOff>45720</xdr:rowOff>
                  </from>
                  <to>
                    <xdr:col>0</xdr:col>
                    <xdr:colOff>266700</xdr:colOff>
                    <xdr:row>42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8" r:id="rId85" name="Check Box 64">
              <controlPr defaultSize="0" autoFill="0" autoLine="0" autoPict="0">
                <anchor moveWithCells="1">
                  <from>
                    <xdr:col>0</xdr:col>
                    <xdr:colOff>76200</xdr:colOff>
                    <xdr:row>43</xdr:row>
                    <xdr:rowOff>38100</xdr:rowOff>
                  </from>
                  <to>
                    <xdr:col>0</xdr:col>
                    <xdr:colOff>304800</xdr:colOff>
                    <xdr:row>43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9" r:id="rId86" name="Check Box 65">
              <controlPr defaultSize="0" autoFill="0" autoLine="0" autoPict="0">
                <anchor moveWithCells="1">
                  <from>
                    <xdr:col>0</xdr:col>
                    <xdr:colOff>76200</xdr:colOff>
                    <xdr:row>44</xdr:row>
                    <xdr:rowOff>38100</xdr:rowOff>
                  </from>
                  <to>
                    <xdr:col>0</xdr:col>
                    <xdr:colOff>312420</xdr:colOff>
                    <xdr:row>44</xdr:row>
                    <xdr:rowOff>251460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0" r:id="rId87" name="Check Box 66">
              <controlPr defaultSize="0" autoFill="0" autoLine="0" autoPict="0">
                <anchor moveWithCells="1">
                  <from>
                    <xdr:col>3</xdr:col>
                    <xdr:colOff>38100</xdr:colOff>
                    <xdr:row>8</xdr:row>
                    <xdr:rowOff>68580</xdr:rowOff>
                  </from>
                  <to>
                    <xdr:col>5</xdr:col>
                    <xdr:colOff>335280</xdr:colOff>
                    <xdr:row>8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1" r:id="rId88" name="Check Box 67">
              <controlPr defaultSize="0" autoFill="0" autoLine="0" autoPict="0">
                <anchor moveWithCells="1">
                  <from>
                    <xdr:col>3</xdr:col>
                    <xdr:colOff>38100</xdr:colOff>
                    <xdr:row>9</xdr:row>
                    <xdr:rowOff>22860</xdr:rowOff>
                  </from>
                  <to>
                    <xdr:col>5</xdr:col>
                    <xdr:colOff>327660</xdr:colOff>
                    <xdr:row>9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2" r:id="rId89" name="Check Box 68">
              <controlPr defaultSize="0" autoFill="0" autoLine="0" autoPict="0">
                <anchor moveWithCells="1">
                  <from>
                    <xdr:col>3</xdr:col>
                    <xdr:colOff>38100</xdr:colOff>
                    <xdr:row>10</xdr:row>
                    <xdr:rowOff>60960</xdr:rowOff>
                  </from>
                  <to>
                    <xdr:col>5</xdr:col>
                    <xdr:colOff>335280</xdr:colOff>
                    <xdr:row>10</xdr:row>
                    <xdr:rowOff>251460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3" r:id="rId90" name="Check Box 69">
              <controlPr defaultSize="0" autoFill="0" autoLine="0" autoPict="0">
                <anchor moveWithCells="1">
                  <from>
                    <xdr:col>3</xdr:col>
                    <xdr:colOff>38100</xdr:colOff>
                    <xdr:row>10</xdr:row>
                    <xdr:rowOff>327660</xdr:rowOff>
                  </from>
                  <to>
                    <xdr:col>5</xdr:col>
                    <xdr:colOff>327660</xdr:colOff>
                    <xdr:row>11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4" r:id="rId91" name="Check Box 70">
              <controlPr defaultSize="0" autoFill="0" autoLine="0" autoPict="0">
                <anchor moveWithCells="1">
                  <from>
                    <xdr:col>3</xdr:col>
                    <xdr:colOff>38100</xdr:colOff>
                    <xdr:row>12</xdr:row>
                    <xdr:rowOff>38100</xdr:rowOff>
                  </from>
                  <to>
                    <xdr:col>3</xdr:col>
                    <xdr:colOff>259080</xdr:colOff>
                    <xdr:row>12</xdr:row>
                    <xdr:rowOff>175260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5" r:id="rId92" name="Check Box 71">
              <controlPr defaultSize="0" autoFill="0" autoLine="0" autoPict="0">
                <anchor moveWithCells="1">
                  <from>
                    <xdr:col>3</xdr:col>
                    <xdr:colOff>38100</xdr:colOff>
                    <xdr:row>12</xdr:row>
                    <xdr:rowOff>220980</xdr:rowOff>
                  </from>
                  <to>
                    <xdr:col>5</xdr:col>
                    <xdr:colOff>342900</xdr:colOff>
                    <xdr:row>13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6" r:id="rId93" name="Check Box 72">
              <controlPr defaultSize="0" autoFill="0" autoLine="0" autoPict="0">
                <anchor moveWithCells="1">
                  <from>
                    <xdr:col>3</xdr:col>
                    <xdr:colOff>38100</xdr:colOff>
                    <xdr:row>13</xdr:row>
                    <xdr:rowOff>220980</xdr:rowOff>
                  </from>
                  <to>
                    <xdr:col>5</xdr:col>
                    <xdr:colOff>335280</xdr:colOff>
                    <xdr:row>14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7" r:id="rId94" name="Check Box 73">
              <controlPr defaultSize="0" autoFill="0" autoLine="0" autoPict="0">
                <anchor moveWithCells="1">
                  <from>
                    <xdr:col>3</xdr:col>
                    <xdr:colOff>38100</xdr:colOff>
                    <xdr:row>14</xdr:row>
                    <xdr:rowOff>220980</xdr:rowOff>
                  </from>
                  <to>
                    <xdr:col>5</xdr:col>
                    <xdr:colOff>342900</xdr:colOff>
                    <xdr:row>15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8" r:id="rId95" name="Check Box 74">
              <controlPr defaultSize="0" autoFill="0" autoLine="0" autoPict="0">
                <anchor moveWithCells="1">
                  <from>
                    <xdr:col>3</xdr:col>
                    <xdr:colOff>38100</xdr:colOff>
                    <xdr:row>16</xdr:row>
                    <xdr:rowOff>60960</xdr:rowOff>
                  </from>
                  <to>
                    <xdr:col>5</xdr:col>
                    <xdr:colOff>373380</xdr:colOff>
                    <xdr:row>16</xdr:row>
                    <xdr:rowOff>327660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9" r:id="rId96" name="Check Box 75">
              <controlPr defaultSize="0" autoFill="0" autoLine="0" autoPict="0">
                <anchor moveWithCells="1">
                  <from>
                    <xdr:col>3</xdr:col>
                    <xdr:colOff>38100</xdr:colOff>
                    <xdr:row>17</xdr:row>
                    <xdr:rowOff>38100</xdr:rowOff>
                  </from>
                  <to>
                    <xdr:col>5</xdr:col>
                    <xdr:colOff>373380</xdr:colOff>
                    <xdr:row>17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0" r:id="rId97" name="Check Box 76">
              <controlPr defaultSize="0" autoFill="0" autoLine="0" autoPict="0">
                <anchor moveWithCells="1">
                  <from>
                    <xdr:col>3</xdr:col>
                    <xdr:colOff>38100</xdr:colOff>
                    <xdr:row>18</xdr:row>
                    <xdr:rowOff>60960</xdr:rowOff>
                  </from>
                  <to>
                    <xdr:col>3</xdr:col>
                    <xdr:colOff>266700</xdr:colOff>
                    <xdr:row>18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1" r:id="rId98" name="Check Box 77">
              <controlPr defaultSize="0" autoFill="0" autoLine="0" autoPict="0">
                <anchor moveWithCells="1">
                  <from>
                    <xdr:col>3</xdr:col>
                    <xdr:colOff>38100</xdr:colOff>
                    <xdr:row>19</xdr:row>
                    <xdr:rowOff>99060</xdr:rowOff>
                  </from>
                  <to>
                    <xdr:col>5</xdr:col>
                    <xdr:colOff>335280</xdr:colOff>
                    <xdr:row>19</xdr:row>
                    <xdr:rowOff>327660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2" r:id="rId99" name="Check Box 78">
              <controlPr defaultSize="0" autoFill="0" autoLine="0" autoPict="0">
                <anchor moveWithCells="1">
                  <from>
                    <xdr:col>3</xdr:col>
                    <xdr:colOff>38100</xdr:colOff>
                    <xdr:row>20</xdr:row>
                    <xdr:rowOff>60960</xdr:rowOff>
                  </from>
                  <to>
                    <xdr:col>5</xdr:col>
                    <xdr:colOff>335280</xdr:colOff>
                    <xdr:row>20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3" r:id="rId100" name="Check Box 79">
              <controlPr defaultSize="0" autoFill="0" autoLine="0" autoPict="0">
                <anchor moveWithCells="1">
                  <from>
                    <xdr:col>3</xdr:col>
                    <xdr:colOff>38100</xdr:colOff>
                    <xdr:row>20</xdr:row>
                    <xdr:rowOff>304800</xdr:rowOff>
                  </from>
                  <to>
                    <xdr:col>5</xdr:col>
                    <xdr:colOff>342900</xdr:colOff>
                    <xdr:row>21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4" r:id="rId101" name="Check Box 80">
              <controlPr defaultSize="0" autoFill="0" autoLine="0" autoPict="0">
                <anchor moveWithCells="1">
                  <from>
                    <xdr:col>3</xdr:col>
                    <xdr:colOff>38100</xdr:colOff>
                    <xdr:row>22</xdr:row>
                    <xdr:rowOff>22860</xdr:rowOff>
                  </from>
                  <to>
                    <xdr:col>5</xdr:col>
                    <xdr:colOff>342900</xdr:colOff>
                    <xdr:row>22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5" r:id="rId102" name="Check Box 81">
              <controlPr defaultSize="0" autoFill="0" autoLine="0" autoPict="0">
                <anchor moveWithCells="1">
                  <from>
                    <xdr:col>3</xdr:col>
                    <xdr:colOff>38100</xdr:colOff>
                    <xdr:row>23</xdr:row>
                    <xdr:rowOff>60960</xdr:rowOff>
                  </from>
                  <to>
                    <xdr:col>5</xdr:col>
                    <xdr:colOff>327660</xdr:colOff>
                    <xdr:row>24</xdr:row>
                    <xdr:rowOff>22860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6" r:id="rId103" name="Check Box 82">
              <controlPr defaultSize="0" autoFill="0" autoLine="0" autoPict="0">
                <anchor moveWithCells="1">
                  <from>
                    <xdr:col>3</xdr:col>
                    <xdr:colOff>38100</xdr:colOff>
                    <xdr:row>24</xdr:row>
                    <xdr:rowOff>68580</xdr:rowOff>
                  </from>
                  <to>
                    <xdr:col>5</xdr:col>
                    <xdr:colOff>335280</xdr:colOff>
                    <xdr:row>24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7" r:id="rId104" name="Check Box 83">
              <controlPr defaultSize="0" autoFill="0" autoLine="0" autoPict="0">
                <anchor moveWithCells="1">
                  <from>
                    <xdr:col>3</xdr:col>
                    <xdr:colOff>38100</xdr:colOff>
                    <xdr:row>25</xdr:row>
                    <xdr:rowOff>22860</xdr:rowOff>
                  </from>
                  <to>
                    <xdr:col>5</xdr:col>
                    <xdr:colOff>327660</xdr:colOff>
                    <xdr:row>25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8" r:id="rId105" name="Check Box 84">
              <controlPr defaultSize="0" autoFill="0" autoLine="0" autoPict="0">
                <anchor moveWithCells="1">
                  <from>
                    <xdr:col>3</xdr:col>
                    <xdr:colOff>38100</xdr:colOff>
                    <xdr:row>26</xdr:row>
                    <xdr:rowOff>22860</xdr:rowOff>
                  </from>
                  <to>
                    <xdr:col>5</xdr:col>
                    <xdr:colOff>327660</xdr:colOff>
                    <xdr:row>26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9" r:id="rId106" name="Check Box 85">
              <controlPr defaultSize="0" autoFill="0" autoLine="0" autoPict="0">
                <anchor moveWithCells="1">
                  <from>
                    <xdr:col>3</xdr:col>
                    <xdr:colOff>38100</xdr:colOff>
                    <xdr:row>26</xdr:row>
                    <xdr:rowOff>220980</xdr:rowOff>
                  </from>
                  <to>
                    <xdr:col>5</xdr:col>
                    <xdr:colOff>327660</xdr:colOff>
                    <xdr:row>27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0" r:id="rId107" name="Check Box 86">
              <controlPr defaultSize="0" autoFill="0" autoLine="0" autoPict="0">
                <anchor moveWithCells="1">
                  <from>
                    <xdr:col>3</xdr:col>
                    <xdr:colOff>38100</xdr:colOff>
                    <xdr:row>28</xdr:row>
                    <xdr:rowOff>76200</xdr:rowOff>
                  </from>
                  <to>
                    <xdr:col>4</xdr:col>
                    <xdr:colOff>7620</xdr:colOff>
                    <xdr:row>28</xdr:row>
                    <xdr:rowOff>289560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1" r:id="rId108" name="Check Box 87">
              <controlPr defaultSize="0" autoFill="0" autoLine="0" autoPict="0">
                <anchor moveWithCells="1">
                  <from>
                    <xdr:col>3</xdr:col>
                    <xdr:colOff>38100</xdr:colOff>
                    <xdr:row>28</xdr:row>
                    <xdr:rowOff>327660</xdr:rowOff>
                  </from>
                  <to>
                    <xdr:col>5</xdr:col>
                    <xdr:colOff>335280</xdr:colOff>
                    <xdr:row>29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2" r:id="rId109" name="Check Box 88">
              <controlPr defaultSize="0" autoFill="0" autoLine="0" autoPict="0">
                <anchor moveWithCells="1">
                  <from>
                    <xdr:col>3</xdr:col>
                    <xdr:colOff>38100</xdr:colOff>
                    <xdr:row>29</xdr:row>
                    <xdr:rowOff>220980</xdr:rowOff>
                  </from>
                  <to>
                    <xdr:col>5</xdr:col>
                    <xdr:colOff>335280</xdr:colOff>
                    <xdr:row>30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3" r:id="rId110" name="Check Box 89">
              <controlPr defaultSize="0" autoFill="0" autoLine="0" autoPict="0">
                <anchor moveWithCells="1">
                  <from>
                    <xdr:col>3</xdr:col>
                    <xdr:colOff>38100</xdr:colOff>
                    <xdr:row>31</xdr:row>
                    <xdr:rowOff>22860</xdr:rowOff>
                  </from>
                  <to>
                    <xdr:col>5</xdr:col>
                    <xdr:colOff>327660</xdr:colOff>
                    <xdr:row>32</xdr:row>
                    <xdr:rowOff>22860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4" r:id="rId111" name="Check Box 90">
              <controlPr defaultSize="0" autoFill="0" autoLine="0" autoPict="0">
                <anchor moveWithCells="1">
                  <from>
                    <xdr:col>3</xdr:col>
                    <xdr:colOff>38100</xdr:colOff>
                    <xdr:row>32</xdr:row>
                    <xdr:rowOff>0</xdr:rowOff>
                  </from>
                  <to>
                    <xdr:col>5</xdr:col>
                    <xdr:colOff>327660</xdr:colOff>
                    <xdr:row>32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5" r:id="rId112" name="Check Box 91">
              <controlPr defaultSize="0" autoFill="0" autoLine="0" autoPict="0">
                <anchor moveWithCells="1">
                  <from>
                    <xdr:col>3</xdr:col>
                    <xdr:colOff>38100</xdr:colOff>
                    <xdr:row>33</xdr:row>
                    <xdr:rowOff>22860</xdr:rowOff>
                  </from>
                  <to>
                    <xdr:col>5</xdr:col>
                    <xdr:colOff>327660</xdr:colOff>
                    <xdr:row>33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6" r:id="rId113" name="Check Box 92">
              <controlPr defaultSize="0" autoFill="0" autoLine="0" autoPict="0">
                <anchor moveWithCells="1">
                  <from>
                    <xdr:col>3</xdr:col>
                    <xdr:colOff>38100</xdr:colOff>
                    <xdr:row>33</xdr:row>
                    <xdr:rowOff>228600</xdr:rowOff>
                  </from>
                  <to>
                    <xdr:col>5</xdr:col>
                    <xdr:colOff>312420</xdr:colOff>
                    <xdr:row>34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7" r:id="rId114" name="Check Box 93">
              <controlPr defaultSize="0" autoFill="0" autoLine="0" autoPict="0">
                <anchor moveWithCells="1">
                  <from>
                    <xdr:col>3</xdr:col>
                    <xdr:colOff>38100</xdr:colOff>
                    <xdr:row>34</xdr:row>
                    <xdr:rowOff>220980</xdr:rowOff>
                  </from>
                  <to>
                    <xdr:col>5</xdr:col>
                    <xdr:colOff>327660</xdr:colOff>
                    <xdr:row>35</xdr:row>
                    <xdr:rowOff>213360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8" r:id="rId115" name="Check Box 94">
              <controlPr defaultSize="0" autoFill="0" autoLine="0" autoPict="0">
                <anchor moveWithCells="1">
                  <from>
                    <xdr:col>3</xdr:col>
                    <xdr:colOff>38100</xdr:colOff>
                    <xdr:row>36</xdr:row>
                    <xdr:rowOff>22860</xdr:rowOff>
                  </from>
                  <to>
                    <xdr:col>5</xdr:col>
                    <xdr:colOff>312420</xdr:colOff>
                    <xdr:row>37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9" r:id="rId116" name="Check Box 95">
              <controlPr defaultSize="0" autoFill="0" autoLine="0" autoPict="0">
                <anchor moveWithCells="1">
                  <from>
                    <xdr:col>3</xdr:col>
                    <xdr:colOff>38100</xdr:colOff>
                    <xdr:row>37</xdr:row>
                    <xdr:rowOff>38100</xdr:rowOff>
                  </from>
                  <to>
                    <xdr:col>5</xdr:col>
                    <xdr:colOff>335280</xdr:colOff>
                    <xdr:row>38</xdr:row>
                    <xdr:rowOff>22860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0" r:id="rId117" name="Check Box 96">
              <controlPr defaultSize="0" autoFill="0" autoLine="0" autoPict="0">
                <anchor moveWithCells="1">
                  <from>
                    <xdr:col>3</xdr:col>
                    <xdr:colOff>38100</xdr:colOff>
                    <xdr:row>38</xdr:row>
                    <xdr:rowOff>99060</xdr:rowOff>
                  </from>
                  <to>
                    <xdr:col>5</xdr:col>
                    <xdr:colOff>312420</xdr:colOff>
                    <xdr:row>38</xdr:row>
                    <xdr:rowOff>327660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1" r:id="rId118" name="Check Box 97">
              <controlPr defaultSize="0" autoFill="0" autoLine="0" autoPict="0">
                <anchor moveWithCells="1">
                  <from>
                    <xdr:col>3</xdr:col>
                    <xdr:colOff>38100</xdr:colOff>
                    <xdr:row>39</xdr:row>
                    <xdr:rowOff>99060</xdr:rowOff>
                  </from>
                  <to>
                    <xdr:col>3</xdr:col>
                    <xdr:colOff>403860</xdr:colOff>
                    <xdr:row>39</xdr:row>
                    <xdr:rowOff>327660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2" r:id="rId119" name="Check Box 98">
              <controlPr defaultSize="0" autoFill="0" autoLine="0" autoPict="0">
                <anchor moveWithCells="1">
                  <from>
                    <xdr:col>3</xdr:col>
                    <xdr:colOff>38100</xdr:colOff>
                    <xdr:row>40</xdr:row>
                    <xdr:rowOff>60960</xdr:rowOff>
                  </from>
                  <to>
                    <xdr:col>3</xdr:col>
                    <xdr:colOff>411480</xdr:colOff>
                    <xdr:row>40</xdr:row>
                    <xdr:rowOff>228600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3" r:id="rId120" name="Check Box 99">
              <controlPr defaultSize="0" autoFill="0" autoLine="0" autoPict="0">
                <anchor moveWithCells="1">
                  <from>
                    <xdr:col>3</xdr:col>
                    <xdr:colOff>38100</xdr:colOff>
                    <xdr:row>40</xdr:row>
                    <xdr:rowOff>228600</xdr:rowOff>
                  </from>
                  <to>
                    <xdr:col>4</xdr:col>
                    <xdr:colOff>30480</xdr:colOff>
                    <xdr:row>42</xdr:row>
                    <xdr:rowOff>0</xdr:rowOff>
                  </to>
                </anchor>
              </controlPr>
            </control>
          </mc:Choice>
        </mc:AlternateContent>
      </controls>
    </mc:Choice>
  </mc:AlternateContent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2EF2EC71-15D1-4B88-8593-E46DA9D36721}">
          <x14:formula1>
            <xm:f>Sheet1!$A$2:$A$18</xm:f>
          </x14:formula1>
          <xm:sqref>G5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926F7C-DCB3-49C9-A33E-711F718C8942}">
  <sheetPr codeName="Sheet2"/>
  <dimension ref="A1:D64"/>
  <sheetViews>
    <sheetView showGridLines="0" view="pageBreakPreview" zoomScale="140" zoomScaleNormal="140" zoomScaleSheetLayoutView="140" workbookViewId="0">
      <selection activeCell="A14" sqref="A14"/>
    </sheetView>
  </sheetViews>
  <sheetFormatPr defaultRowHeight="13.2" x14ac:dyDescent="0.25"/>
  <cols>
    <col min="1" max="1" width="17.44140625" customWidth="1"/>
    <col min="2" max="2" width="27" customWidth="1"/>
    <col min="3" max="3" width="21.6640625" customWidth="1"/>
    <col min="4" max="4" width="30.6640625" customWidth="1"/>
  </cols>
  <sheetData>
    <row r="1" spans="1:4" ht="12.75" customHeight="1" x14ac:dyDescent="0.25">
      <c r="A1" s="179" t="s">
        <v>37</v>
      </c>
      <c r="B1" s="179"/>
      <c r="C1" s="179"/>
      <c r="D1" s="179"/>
    </row>
    <row r="2" spans="1:4" ht="26.25" customHeight="1" x14ac:dyDescent="0.25">
      <c r="A2" s="179"/>
      <c r="B2" s="179"/>
      <c r="C2" s="179"/>
      <c r="D2" s="179"/>
    </row>
    <row r="3" spans="1:4" ht="12.75" customHeight="1" x14ac:dyDescent="0.25">
      <c r="A3" s="4"/>
      <c r="B3" s="7" t="s">
        <v>4</v>
      </c>
      <c r="C3" s="22"/>
      <c r="D3" s="4"/>
    </row>
    <row r="4" spans="1:4" ht="12.75" customHeight="1" x14ac:dyDescent="0.25">
      <c r="A4" s="4" t="s">
        <v>183</v>
      </c>
      <c r="B4" s="22"/>
      <c r="C4" s="22"/>
      <c r="D4" s="77"/>
    </row>
    <row r="5" spans="1:4" ht="12.75" customHeight="1" x14ac:dyDescent="0.25">
      <c r="A5" s="7" t="s">
        <v>2</v>
      </c>
      <c r="B5" s="9"/>
      <c r="C5" s="7" t="s">
        <v>3</v>
      </c>
      <c r="D5" s="9"/>
    </row>
    <row r="6" spans="1:4" ht="12.75" customHeight="1" x14ac:dyDescent="0.25">
      <c r="A6" s="4" t="s">
        <v>184</v>
      </c>
      <c r="B6" s="6"/>
      <c r="D6" s="8"/>
    </row>
    <row r="7" spans="1:4" ht="14.25" customHeight="1" x14ac:dyDescent="0.25">
      <c r="A7" s="23" t="s">
        <v>0</v>
      </c>
      <c r="B7" s="10"/>
      <c r="C7" s="3" t="s">
        <v>40</v>
      </c>
      <c r="D7" s="11"/>
    </row>
    <row r="8" spans="1:4" ht="13.5" customHeight="1" x14ac:dyDescent="0.25">
      <c r="A8" s="5"/>
      <c r="B8" s="5"/>
      <c r="C8" s="5"/>
      <c r="D8" s="5"/>
    </row>
    <row r="9" spans="1:4" ht="15" customHeight="1" x14ac:dyDescent="0.25">
      <c r="A9" s="21" t="s">
        <v>38</v>
      </c>
      <c r="B9" s="22"/>
      <c r="C9" s="73" t="s">
        <v>39</v>
      </c>
      <c r="D9" s="74" t="s">
        <v>181</v>
      </c>
    </row>
    <row r="10" spans="1:4" ht="19.5" customHeight="1" thickBot="1" x14ac:dyDescent="0.3">
      <c r="A10" s="29"/>
      <c r="B10" s="35" t="s">
        <v>180</v>
      </c>
      <c r="C10" s="75" t="s">
        <v>182</v>
      </c>
      <c r="D10" s="76" t="s">
        <v>199</v>
      </c>
    </row>
    <row r="11" spans="1:4" ht="18.75" customHeight="1" thickBot="1" x14ac:dyDescent="0.3">
      <c r="A11" s="39" t="s">
        <v>107</v>
      </c>
      <c r="B11" s="40" t="s">
        <v>1</v>
      </c>
      <c r="C11" s="39" t="s">
        <v>107</v>
      </c>
      <c r="D11" s="41" t="s">
        <v>1</v>
      </c>
    </row>
    <row r="12" spans="1:4" ht="28.5" customHeight="1" x14ac:dyDescent="0.25">
      <c r="A12" s="100" t="s">
        <v>234</v>
      </c>
      <c r="B12" s="99" t="s">
        <v>235</v>
      </c>
      <c r="C12" s="81"/>
      <c r="D12" s="56"/>
    </row>
    <row r="13" spans="1:4" ht="18" customHeight="1" x14ac:dyDescent="0.25">
      <c r="A13" s="101" t="s">
        <v>9</v>
      </c>
      <c r="B13" s="83" t="s">
        <v>10</v>
      </c>
      <c r="C13" s="81"/>
      <c r="D13" s="56"/>
    </row>
    <row r="14" spans="1:4" ht="25.5" customHeight="1" x14ac:dyDescent="0.25">
      <c r="A14" s="84"/>
      <c r="B14" s="85"/>
      <c r="C14" s="81"/>
      <c r="D14" s="56"/>
    </row>
    <row r="15" spans="1:4" ht="18" customHeight="1" x14ac:dyDescent="0.25">
      <c r="A15" s="82"/>
      <c r="B15" s="83"/>
      <c r="C15" s="86"/>
      <c r="D15" s="87"/>
    </row>
    <row r="16" spans="1:4" ht="18" customHeight="1" x14ac:dyDescent="0.25">
      <c r="A16" s="32"/>
      <c r="B16" s="88"/>
      <c r="C16" s="81"/>
      <c r="D16" s="56"/>
    </row>
    <row r="17" spans="1:4" ht="18" customHeight="1" x14ac:dyDescent="0.25">
      <c r="A17" s="32"/>
      <c r="B17" s="88"/>
      <c r="C17" s="89"/>
      <c r="D17" s="90"/>
    </row>
    <row r="18" spans="1:4" ht="18" customHeight="1" x14ac:dyDescent="0.25">
      <c r="A18" s="32"/>
      <c r="B18" s="88"/>
      <c r="C18" s="52"/>
      <c r="D18" s="38"/>
    </row>
    <row r="19" spans="1:4" ht="18" customHeight="1" x14ac:dyDescent="0.25">
      <c r="A19" s="32"/>
      <c r="B19" s="88"/>
      <c r="C19" s="89"/>
      <c r="D19" s="91"/>
    </row>
    <row r="20" spans="1:4" ht="27" customHeight="1" x14ac:dyDescent="0.25">
      <c r="A20" s="32"/>
      <c r="B20" s="88"/>
      <c r="C20" s="57"/>
      <c r="D20" s="87"/>
    </row>
    <row r="21" spans="1:4" ht="27" customHeight="1" x14ac:dyDescent="0.25">
      <c r="A21" s="32"/>
      <c r="B21" s="88"/>
      <c r="C21" s="52"/>
      <c r="D21" s="56"/>
    </row>
    <row r="22" spans="1:4" ht="26.25" customHeight="1" x14ac:dyDescent="0.25">
      <c r="A22" s="92"/>
      <c r="B22" s="88"/>
      <c r="C22" s="52"/>
      <c r="D22" s="56"/>
    </row>
    <row r="23" spans="1:4" ht="26.25" customHeight="1" x14ac:dyDescent="0.25">
      <c r="A23" s="32"/>
      <c r="B23" s="88"/>
      <c r="C23" s="52"/>
      <c r="D23" s="38"/>
    </row>
    <row r="24" spans="1:4" ht="24.75" customHeight="1" x14ac:dyDescent="0.25">
      <c r="A24" s="32"/>
      <c r="B24" s="88"/>
      <c r="C24" s="55"/>
      <c r="D24" s="93"/>
    </row>
    <row r="25" spans="1:4" ht="18" customHeight="1" x14ac:dyDescent="0.25">
      <c r="A25" s="32"/>
      <c r="B25" s="88"/>
      <c r="C25" s="55"/>
      <c r="D25" s="86"/>
    </row>
    <row r="26" spans="1:4" ht="18" customHeight="1" x14ac:dyDescent="0.25">
      <c r="A26" s="32"/>
      <c r="B26" s="88"/>
      <c r="C26" s="52"/>
      <c r="D26" s="56"/>
    </row>
    <row r="27" spans="1:4" ht="18" customHeight="1" x14ac:dyDescent="0.25">
      <c r="A27" s="32"/>
      <c r="B27" s="88"/>
      <c r="C27" s="61"/>
      <c r="D27" s="62"/>
    </row>
    <row r="28" spans="1:4" ht="26.25" customHeight="1" x14ac:dyDescent="0.25">
      <c r="A28" s="32"/>
      <c r="B28" s="88"/>
      <c r="C28" s="52"/>
      <c r="D28" s="56"/>
    </row>
    <row r="29" spans="1:4" ht="18" customHeight="1" x14ac:dyDescent="0.25">
      <c r="A29" s="32"/>
      <c r="B29" s="88"/>
      <c r="C29" s="52"/>
      <c r="D29" s="56"/>
    </row>
    <row r="30" spans="1:4" ht="18" customHeight="1" x14ac:dyDescent="0.25">
      <c r="A30" s="32"/>
      <c r="B30" s="88"/>
      <c r="C30" s="52"/>
      <c r="D30" s="56"/>
    </row>
    <row r="31" spans="1:4" ht="18" customHeight="1" x14ac:dyDescent="0.25">
      <c r="A31" s="32"/>
      <c r="B31" s="94"/>
      <c r="C31" s="52"/>
      <c r="D31" s="56"/>
    </row>
    <row r="32" spans="1:4" ht="26.25" customHeight="1" x14ac:dyDescent="0.25">
      <c r="A32" s="32"/>
      <c r="B32" s="95"/>
      <c r="C32" s="52"/>
      <c r="D32" s="56"/>
    </row>
    <row r="33" spans="1:4" ht="18" customHeight="1" x14ac:dyDescent="0.25">
      <c r="A33" s="32"/>
      <c r="B33" s="88"/>
      <c r="C33" s="52"/>
      <c r="D33" s="56"/>
    </row>
    <row r="34" spans="1:4" ht="18" customHeight="1" x14ac:dyDescent="0.25">
      <c r="A34" s="32"/>
      <c r="B34" s="88"/>
      <c r="C34" s="52"/>
      <c r="D34" s="56"/>
    </row>
    <row r="35" spans="1:4" ht="18.75" customHeight="1" x14ac:dyDescent="0.25">
      <c r="A35" s="32"/>
      <c r="B35" s="88"/>
      <c r="C35" s="96"/>
      <c r="D35" s="97"/>
    </row>
    <row r="36" spans="1:4" ht="18" customHeight="1" x14ac:dyDescent="0.25">
      <c r="A36" s="32"/>
      <c r="B36" s="88"/>
      <c r="C36" s="55"/>
      <c r="D36" s="56"/>
    </row>
    <row r="37" spans="1:4" ht="18" customHeight="1" x14ac:dyDescent="0.25">
      <c r="A37" s="32"/>
      <c r="B37" s="88"/>
      <c r="C37" s="55"/>
      <c r="D37" s="56"/>
    </row>
    <row r="38" spans="1:4" ht="18" customHeight="1" x14ac:dyDescent="0.25">
      <c r="A38" s="32"/>
      <c r="B38" s="88"/>
      <c r="C38" s="55"/>
      <c r="D38" s="56"/>
    </row>
    <row r="39" spans="1:4" ht="18" customHeight="1" x14ac:dyDescent="0.25">
      <c r="A39" s="32"/>
      <c r="B39" s="88"/>
      <c r="C39" s="55"/>
      <c r="D39" s="56"/>
    </row>
    <row r="40" spans="1:4" ht="18" customHeight="1" x14ac:dyDescent="0.25">
      <c r="A40" s="32"/>
      <c r="B40" s="88"/>
      <c r="C40" s="32"/>
      <c r="D40" s="56"/>
    </row>
    <row r="41" spans="1:4" ht="18" customHeight="1" x14ac:dyDescent="0.25">
      <c r="A41" s="32"/>
      <c r="B41" s="88"/>
      <c r="C41" s="55"/>
      <c r="D41" s="98"/>
    </row>
    <row r="42" spans="1:4" ht="26.25" customHeight="1" x14ac:dyDescent="0.25">
      <c r="A42" s="32"/>
      <c r="B42" s="88"/>
      <c r="C42" s="55"/>
      <c r="D42" s="98"/>
    </row>
    <row r="43" spans="1:4" ht="26.25" customHeight="1" x14ac:dyDescent="0.25">
      <c r="A43" s="32"/>
      <c r="B43" s="88"/>
      <c r="C43" s="55"/>
      <c r="D43" s="98"/>
    </row>
    <row r="44" spans="1:4" ht="18" customHeight="1" x14ac:dyDescent="0.25">
      <c r="A44" s="81"/>
      <c r="B44" s="88"/>
      <c r="C44" s="55"/>
      <c r="D44" s="98"/>
    </row>
    <row r="45" spans="1:4" ht="27" customHeight="1" x14ac:dyDescent="0.25">
      <c r="A45" s="44"/>
      <c r="B45" s="45"/>
      <c r="C45" s="55"/>
      <c r="D45" s="98"/>
    </row>
    <row r="46" spans="1:4" ht="26.25" customHeight="1" x14ac:dyDescent="0.25">
      <c r="A46" s="81"/>
      <c r="B46" s="88"/>
      <c r="C46" s="30">
        <v>1240</v>
      </c>
      <c r="D46" s="31" t="s">
        <v>106</v>
      </c>
    </row>
    <row r="47" spans="1:4" ht="27" customHeight="1" thickBot="1" x14ac:dyDescent="0.3">
      <c r="A47" s="81"/>
      <c r="B47" s="88"/>
    </row>
    <row r="48" spans="1:4" ht="25.5" customHeight="1" x14ac:dyDescent="0.25">
      <c r="A48" s="81"/>
      <c r="B48" s="88"/>
      <c r="C48" s="180" t="s">
        <v>108</v>
      </c>
      <c r="D48" s="181"/>
    </row>
    <row r="49" spans="1:4" ht="27" customHeight="1" x14ac:dyDescent="0.25">
      <c r="A49" s="81"/>
      <c r="B49" s="56"/>
      <c r="C49" s="59"/>
      <c r="D49" s="47"/>
    </row>
    <row r="50" spans="1:4" ht="18" customHeight="1" x14ac:dyDescent="0.25">
      <c r="A50" s="81"/>
      <c r="B50" s="56"/>
      <c r="C50" s="59"/>
      <c r="D50" s="47"/>
    </row>
    <row r="51" spans="1:4" ht="18" customHeight="1" x14ac:dyDescent="0.25">
      <c r="A51" s="81"/>
      <c r="B51" s="56"/>
      <c r="C51" s="59"/>
      <c r="D51" s="47"/>
    </row>
    <row r="52" spans="1:4" ht="13.8" thickBot="1" x14ac:dyDescent="0.3">
      <c r="C52" s="59"/>
      <c r="D52" s="47"/>
    </row>
    <row r="53" spans="1:4" ht="18" customHeight="1" thickBot="1" x14ac:dyDescent="0.3">
      <c r="C53" s="182" t="s">
        <v>109</v>
      </c>
      <c r="D53" s="183"/>
    </row>
    <row r="54" spans="1:4" ht="18" customHeight="1" x14ac:dyDescent="0.25">
      <c r="C54" s="26"/>
      <c r="D54" s="25"/>
    </row>
    <row r="55" spans="1:4" ht="18" customHeight="1" x14ac:dyDescent="0.25">
      <c r="C55" s="26"/>
      <c r="D55" s="25"/>
    </row>
    <row r="56" spans="1:4" ht="18" customHeight="1" x14ac:dyDescent="0.25">
      <c r="C56" s="26"/>
      <c r="D56" s="25"/>
    </row>
    <row r="57" spans="1:4" ht="18" customHeight="1" x14ac:dyDescent="0.25">
      <c r="C57" s="26"/>
      <c r="D57" s="25"/>
    </row>
    <row r="58" spans="1:4" ht="18" customHeight="1" x14ac:dyDescent="0.25">
      <c r="A58" s="27"/>
      <c r="B58" s="28"/>
      <c r="C58" s="26"/>
      <c r="D58" s="25"/>
    </row>
    <row r="59" spans="1:4" ht="18" customHeight="1" x14ac:dyDescent="0.25">
      <c r="A59" s="24"/>
      <c r="B59" s="25"/>
      <c r="C59" s="26"/>
      <c r="D59" s="25"/>
    </row>
    <row r="60" spans="1:4" x14ac:dyDescent="0.25">
      <c r="A60" s="24"/>
      <c r="B60" s="25"/>
      <c r="C60" s="1"/>
      <c r="D60" s="1"/>
    </row>
    <row r="61" spans="1:4" x14ac:dyDescent="0.25">
      <c r="A61" s="24"/>
      <c r="B61" s="25"/>
    </row>
    <row r="62" spans="1:4" x14ac:dyDescent="0.25">
      <c r="A62" s="24"/>
      <c r="B62" s="25"/>
    </row>
    <row r="63" spans="1:4" x14ac:dyDescent="0.25">
      <c r="A63" s="24"/>
      <c r="B63" s="25"/>
    </row>
    <row r="64" spans="1:4" x14ac:dyDescent="0.25">
      <c r="A64" s="1"/>
      <c r="B64" s="1"/>
    </row>
  </sheetData>
  <mergeCells count="3">
    <mergeCell ref="A1:D2"/>
    <mergeCell ref="C48:D48"/>
    <mergeCell ref="C53:D53"/>
  </mergeCells>
  <printOptions gridLinesSet="0"/>
  <pageMargins left="0.34375" right="8.3333333333333329E-2" top="0.5" bottom="0.5" header="0.511811023622047" footer="0.511811023622047"/>
  <pageSetup paperSize="5" scale="92" orientation="portrait" horizontalDpi="4294967292" r:id="rId1"/>
  <headerFooter alignWithMargins="0"/>
  <legacyDrawing r:id="rId2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25AE245D-FF3B-4984-BACC-C1EDB2F001A1}">
          <x14:formula1>
            <xm:f>Sheet1!$A$2:$A$18</xm:f>
          </x14:formula1>
          <xm:sqref>D5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3"/>
  <dimension ref="B2:E37"/>
  <sheetViews>
    <sheetView workbookViewId="0">
      <selection activeCell="C14" sqref="C14"/>
    </sheetView>
  </sheetViews>
  <sheetFormatPr defaultRowHeight="13.2" x14ac:dyDescent="0.25"/>
  <cols>
    <col min="2" max="2" width="15.109375" customWidth="1"/>
    <col min="3" max="3" width="74.33203125" customWidth="1"/>
    <col min="4" max="4" width="15.109375" customWidth="1"/>
    <col min="5" max="5" width="73.88671875" customWidth="1"/>
  </cols>
  <sheetData>
    <row r="2" spans="2:5" ht="14.4" x14ac:dyDescent="0.3">
      <c r="B2" s="186" t="s">
        <v>5</v>
      </c>
      <c r="C2" s="186"/>
      <c r="D2" s="186" t="s">
        <v>6</v>
      </c>
      <c r="E2" s="186"/>
    </row>
    <row r="3" spans="2:5" ht="13.8" x14ac:dyDescent="0.25">
      <c r="B3" s="184" t="s">
        <v>7</v>
      </c>
      <c r="C3" s="187"/>
      <c r="D3" s="184" t="s">
        <v>8</v>
      </c>
      <c r="E3" s="187"/>
    </row>
    <row r="4" spans="2:5" x14ac:dyDescent="0.25">
      <c r="B4" s="12" t="s">
        <v>9</v>
      </c>
      <c r="C4" s="13" t="s">
        <v>10</v>
      </c>
      <c r="D4" s="12" t="s">
        <v>9</v>
      </c>
      <c r="E4" s="13" t="s">
        <v>10</v>
      </c>
    </row>
    <row r="5" spans="2:5" x14ac:dyDescent="0.25">
      <c r="B5" s="66" t="s">
        <v>11</v>
      </c>
      <c r="C5" s="67" t="s">
        <v>12</v>
      </c>
      <c r="D5" s="66" t="s">
        <v>11</v>
      </c>
      <c r="E5" s="67" t="s">
        <v>12</v>
      </c>
    </row>
    <row r="6" spans="2:5" x14ac:dyDescent="0.25">
      <c r="B6" s="14" t="s">
        <v>13</v>
      </c>
      <c r="C6" s="15" t="s">
        <v>14</v>
      </c>
      <c r="D6" s="14" t="s">
        <v>13</v>
      </c>
      <c r="E6" s="15" t="s">
        <v>14</v>
      </c>
    </row>
    <row r="7" spans="2:5" x14ac:dyDescent="0.25">
      <c r="B7" s="14" t="s">
        <v>15</v>
      </c>
      <c r="C7" s="15" t="s">
        <v>179</v>
      </c>
      <c r="D7" s="14" t="s">
        <v>15</v>
      </c>
      <c r="E7" s="15" t="s">
        <v>179</v>
      </c>
    </row>
    <row r="8" spans="2:5" x14ac:dyDescent="0.25">
      <c r="B8" s="14" t="s">
        <v>166</v>
      </c>
      <c r="C8" s="15" t="s">
        <v>167</v>
      </c>
      <c r="D8" s="14" t="s">
        <v>166</v>
      </c>
      <c r="E8" s="15" t="s">
        <v>167</v>
      </c>
    </row>
    <row r="9" spans="2:5" x14ac:dyDescent="0.25">
      <c r="B9" s="46" t="s">
        <v>153</v>
      </c>
      <c r="C9" t="s">
        <v>152</v>
      </c>
      <c r="D9" s="18" t="s">
        <v>18</v>
      </c>
      <c r="E9" s="19" t="s">
        <v>19</v>
      </c>
    </row>
    <row r="10" spans="2:5" x14ac:dyDescent="0.25">
      <c r="B10" s="16" t="s">
        <v>16</v>
      </c>
      <c r="C10" s="17" t="s">
        <v>17</v>
      </c>
      <c r="D10" s="46" t="s">
        <v>153</v>
      </c>
      <c r="E10" s="17" t="s">
        <v>152</v>
      </c>
    </row>
    <row r="11" spans="2:5" x14ac:dyDescent="0.25">
      <c r="B11" s="18">
        <v>1275</v>
      </c>
      <c r="C11" s="19" t="s">
        <v>20</v>
      </c>
      <c r="D11" s="70" t="s">
        <v>177</v>
      </c>
      <c r="E11" s="72" t="s">
        <v>178</v>
      </c>
    </row>
    <row r="12" spans="2:5" x14ac:dyDescent="0.25">
      <c r="B12" s="18">
        <v>1280</v>
      </c>
      <c r="C12" s="19" t="s">
        <v>21</v>
      </c>
      <c r="D12" s="16" t="s">
        <v>16</v>
      </c>
      <c r="E12" s="17" t="s">
        <v>17</v>
      </c>
    </row>
    <row r="13" spans="2:5" x14ac:dyDescent="0.25">
      <c r="B13" s="18" t="s">
        <v>175</v>
      </c>
      <c r="C13" s="71" t="s">
        <v>176</v>
      </c>
      <c r="D13" s="18">
        <v>1230</v>
      </c>
      <c r="E13" s="19" t="s">
        <v>22</v>
      </c>
    </row>
    <row r="14" spans="2:5" x14ac:dyDescent="0.25">
      <c r="B14" s="18">
        <v>1290</v>
      </c>
      <c r="C14" s="19" t="s">
        <v>23</v>
      </c>
      <c r="D14" s="18">
        <v>1231</v>
      </c>
      <c r="E14" s="19" t="s">
        <v>24</v>
      </c>
    </row>
    <row r="15" spans="2:5" x14ac:dyDescent="0.25">
      <c r="B15" s="18" t="s">
        <v>25</v>
      </c>
      <c r="C15" s="19" t="s">
        <v>26</v>
      </c>
      <c r="D15" s="18">
        <v>1232</v>
      </c>
      <c r="E15" s="19" t="s">
        <v>27</v>
      </c>
    </row>
    <row r="16" spans="2:5" x14ac:dyDescent="0.25">
      <c r="B16" s="18" t="s">
        <v>28</v>
      </c>
      <c r="C16" s="19" t="s">
        <v>29</v>
      </c>
      <c r="D16" s="18">
        <v>1246</v>
      </c>
      <c r="E16" s="20" t="s">
        <v>30</v>
      </c>
    </row>
    <row r="17" spans="2:5" x14ac:dyDescent="0.25">
      <c r="B17" s="18"/>
      <c r="C17" s="15"/>
      <c r="D17" s="18">
        <v>1273</v>
      </c>
      <c r="E17" s="19" t="s">
        <v>31</v>
      </c>
    </row>
    <row r="18" spans="2:5" ht="14.4" x14ac:dyDescent="0.3">
      <c r="B18" s="186" t="s">
        <v>32</v>
      </c>
      <c r="C18" s="186"/>
      <c r="D18" s="18">
        <v>1280</v>
      </c>
      <c r="E18" s="19" t="s">
        <v>21</v>
      </c>
    </row>
    <row r="19" spans="2:5" ht="14.4" x14ac:dyDescent="0.25">
      <c r="B19" s="184" t="s">
        <v>33</v>
      </c>
      <c r="C19" s="185"/>
      <c r="D19" s="18">
        <v>1290</v>
      </c>
      <c r="E19" s="19" t="s">
        <v>23</v>
      </c>
    </row>
    <row r="20" spans="2:5" x14ac:dyDescent="0.25">
      <c r="B20" s="12" t="s">
        <v>9</v>
      </c>
      <c r="C20" s="13" t="s">
        <v>10</v>
      </c>
      <c r="D20" s="18">
        <v>1320</v>
      </c>
      <c r="E20" s="19" t="s">
        <v>34</v>
      </c>
    </row>
    <row r="21" spans="2:5" x14ac:dyDescent="0.25">
      <c r="B21" s="66" t="s">
        <v>11</v>
      </c>
      <c r="C21" s="67" t="s">
        <v>12</v>
      </c>
      <c r="D21" s="18" t="s">
        <v>35</v>
      </c>
      <c r="E21" s="19" t="s">
        <v>36</v>
      </c>
    </row>
    <row r="22" spans="2:5" x14ac:dyDescent="0.25">
      <c r="B22" s="14" t="s">
        <v>15</v>
      </c>
      <c r="C22" s="15" t="s">
        <v>179</v>
      </c>
      <c r="D22" s="18" t="s">
        <v>25</v>
      </c>
      <c r="E22" s="19" t="s">
        <v>26</v>
      </c>
    </row>
    <row r="23" spans="2:5" x14ac:dyDescent="0.25">
      <c r="B23" s="14" t="s">
        <v>166</v>
      </c>
      <c r="C23" s="15" t="s">
        <v>167</v>
      </c>
      <c r="D23" s="18" t="s">
        <v>28</v>
      </c>
      <c r="E23" s="19" t="s">
        <v>29</v>
      </c>
    </row>
    <row r="24" spans="2:5" x14ac:dyDescent="0.25">
      <c r="B24" s="18" t="s">
        <v>18</v>
      </c>
      <c r="C24" s="19" t="s">
        <v>19</v>
      </c>
      <c r="D24" s="19"/>
      <c r="E24" s="19"/>
    </row>
    <row r="25" spans="2:5" x14ac:dyDescent="0.25">
      <c r="B25" s="46" t="s">
        <v>153</v>
      </c>
      <c r="C25" t="s">
        <v>152</v>
      </c>
      <c r="D25" s="19"/>
      <c r="E25" s="19"/>
    </row>
    <row r="26" spans="2:5" x14ac:dyDescent="0.25">
      <c r="B26" s="70" t="s">
        <v>177</v>
      </c>
      <c r="C26" s="72" t="s">
        <v>178</v>
      </c>
      <c r="D26" s="19"/>
      <c r="E26" s="19"/>
    </row>
    <row r="27" spans="2:5" x14ac:dyDescent="0.25">
      <c r="B27" s="16" t="s">
        <v>16</v>
      </c>
      <c r="C27" s="17" t="s">
        <v>17</v>
      </c>
      <c r="D27" s="19"/>
      <c r="E27" s="19"/>
    </row>
    <row r="28" spans="2:5" x14ac:dyDescent="0.25">
      <c r="B28" s="18">
        <v>1230</v>
      </c>
      <c r="C28" s="19" t="s">
        <v>22</v>
      </c>
      <c r="D28" s="19"/>
      <c r="E28" s="19"/>
    </row>
    <row r="29" spans="2:5" x14ac:dyDescent="0.25">
      <c r="B29" s="18">
        <v>1231</v>
      </c>
      <c r="C29" s="19" t="s">
        <v>24</v>
      </c>
      <c r="D29" s="19"/>
      <c r="E29" s="19"/>
    </row>
    <row r="30" spans="2:5" x14ac:dyDescent="0.25">
      <c r="B30" s="18">
        <v>1232</v>
      </c>
      <c r="C30" s="19" t="s">
        <v>27</v>
      </c>
      <c r="D30" s="19"/>
      <c r="E30" s="19"/>
    </row>
    <row r="31" spans="2:5" x14ac:dyDescent="0.25">
      <c r="B31" s="18">
        <v>1246</v>
      </c>
      <c r="C31" s="19" t="s">
        <v>30</v>
      </c>
      <c r="D31" s="19"/>
      <c r="E31" s="19"/>
    </row>
    <row r="32" spans="2:5" x14ac:dyDescent="0.25">
      <c r="B32" s="18">
        <v>1273</v>
      </c>
      <c r="C32" s="19" t="s">
        <v>31</v>
      </c>
      <c r="D32" s="19"/>
      <c r="E32" s="19"/>
    </row>
    <row r="33" spans="2:5" x14ac:dyDescent="0.25">
      <c r="B33" s="18">
        <v>1320</v>
      </c>
      <c r="C33" s="19" t="s">
        <v>34</v>
      </c>
      <c r="D33" s="19"/>
      <c r="E33" s="19"/>
    </row>
    <row r="34" spans="2:5" x14ac:dyDescent="0.25">
      <c r="B34" s="18" t="s">
        <v>35</v>
      </c>
      <c r="C34" s="19" t="s">
        <v>36</v>
      </c>
      <c r="D34" s="19"/>
      <c r="E34" s="19"/>
    </row>
    <row r="35" spans="2:5" x14ac:dyDescent="0.25">
      <c r="B35" s="18" t="s">
        <v>25</v>
      </c>
      <c r="C35" s="19" t="s">
        <v>26</v>
      </c>
      <c r="D35" s="19"/>
      <c r="E35" s="19"/>
    </row>
    <row r="36" spans="2:5" x14ac:dyDescent="0.25">
      <c r="B36" s="18" t="s">
        <v>28</v>
      </c>
      <c r="C36" s="19" t="s">
        <v>29</v>
      </c>
      <c r="D36" s="19"/>
      <c r="E36" s="19"/>
    </row>
    <row r="37" spans="2:5" x14ac:dyDescent="0.25">
      <c r="B37" s="2"/>
      <c r="D37" s="19"/>
      <c r="E37" s="19"/>
    </row>
  </sheetData>
  <mergeCells count="6">
    <mergeCell ref="B19:C19"/>
    <mergeCell ref="B2:C2"/>
    <mergeCell ref="D2:E2"/>
    <mergeCell ref="B3:C3"/>
    <mergeCell ref="D3:E3"/>
    <mergeCell ref="B18:C18"/>
  </mergeCells>
  <phoneticPr fontId="2" type="noConversion"/>
  <printOptions gridLines="1" gridLinesSet="0"/>
  <pageMargins left="0.75" right="0.75" top="1" bottom="1" header="0.5" footer="0.5"/>
  <pageSetup orientation="portrait" verticalDpi="0" r:id="rId1"/>
  <headerFooter alignWithMargins="0">
    <oddHeader>&amp;A</oddHeader>
    <oddFooter>Page &amp;P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B0894D-E3B0-4D48-806D-A28273C251D4}">
  <sheetPr codeName="Sheet4"/>
  <dimension ref="A1:D64"/>
  <sheetViews>
    <sheetView showGridLines="0" view="pageBreakPreview" zoomScale="140" zoomScaleNormal="140" zoomScaleSheetLayoutView="140" workbookViewId="0">
      <selection activeCell="A30" sqref="A30:B30"/>
    </sheetView>
  </sheetViews>
  <sheetFormatPr defaultRowHeight="13.2" x14ac:dyDescent="0.25"/>
  <cols>
    <col min="1" max="1" width="17.44140625" customWidth="1"/>
    <col min="2" max="2" width="27" customWidth="1"/>
    <col min="3" max="3" width="21.6640625" customWidth="1"/>
    <col min="4" max="4" width="30.6640625" customWidth="1"/>
  </cols>
  <sheetData>
    <row r="1" spans="1:4" ht="12.75" customHeight="1" x14ac:dyDescent="0.25">
      <c r="A1" s="179" t="s">
        <v>37</v>
      </c>
      <c r="B1" s="179"/>
      <c r="C1" s="179"/>
      <c r="D1" s="179"/>
    </row>
    <row r="2" spans="1:4" ht="26.25" customHeight="1" x14ac:dyDescent="0.25">
      <c r="A2" s="179"/>
      <c r="B2" s="179"/>
      <c r="C2" s="179"/>
      <c r="D2" s="179"/>
    </row>
    <row r="3" spans="1:4" ht="12.75" customHeight="1" x14ac:dyDescent="0.25">
      <c r="A3" s="4"/>
      <c r="B3" s="7" t="s">
        <v>4</v>
      </c>
      <c r="C3" s="22"/>
      <c r="D3" s="4"/>
    </row>
    <row r="4" spans="1:4" ht="12.75" customHeight="1" x14ac:dyDescent="0.25">
      <c r="A4" s="4" t="s">
        <v>183</v>
      </c>
      <c r="B4" s="22"/>
      <c r="C4" s="22"/>
      <c r="D4" s="77"/>
    </row>
    <row r="5" spans="1:4" ht="12.75" customHeight="1" x14ac:dyDescent="0.25">
      <c r="A5" s="7" t="s">
        <v>2</v>
      </c>
      <c r="B5" s="9"/>
      <c r="C5" s="7" t="s">
        <v>3</v>
      </c>
      <c r="D5" s="9"/>
    </row>
    <row r="6" spans="1:4" ht="12.75" customHeight="1" x14ac:dyDescent="0.25">
      <c r="A6" s="4" t="s">
        <v>184</v>
      </c>
      <c r="B6" s="6"/>
      <c r="D6" s="8"/>
    </row>
    <row r="7" spans="1:4" ht="14.25" customHeight="1" x14ac:dyDescent="0.25">
      <c r="A7" s="23" t="s">
        <v>0</v>
      </c>
      <c r="B7" s="10"/>
      <c r="C7" s="3" t="s">
        <v>40</v>
      </c>
      <c r="D7" s="11"/>
    </row>
    <row r="8" spans="1:4" ht="13.5" customHeight="1" x14ac:dyDescent="0.25">
      <c r="A8" s="5"/>
      <c r="B8" s="5"/>
      <c r="C8" s="5"/>
      <c r="D8" s="5"/>
    </row>
    <row r="9" spans="1:4" ht="15" customHeight="1" x14ac:dyDescent="0.25">
      <c r="A9" s="21" t="s">
        <v>38</v>
      </c>
      <c r="B9" s="22"/>
      <c r="C9" s="73" t="s">
        <v>39</v>
      </c>
      <c r="D9" s="74" t="s">
        <v>181</v>
      </c>
    </row>
    <row r="10" spans="1:4" ht="19.5" customHeight="1" thickBot="1" x14ac:dyDescent="0.3">
      <c r="A10" s="29"/>
      <c r="B10" s="35" t="s">
        <v>180</v>
      </c>
      <c r="C10" s="75" t="s">
        <v>182</v>
      </c>
      <c r="D10" s="76" t="s">
        <v>199</v>
      </c>
    </row>
    <row r="11" spans="1:4" ht="18.75" customHeight="1" thickBot="1" x14ac:dyDescent="0.3">
      <c r="A11" s="39" t="s">
        <v>107</v>
      </c>
      <c r="B11" s="40" t="s">
        <v>1</v>
      </c>
      <c r="C11" s="39" t="s">
        <v>107</v>
      </c>
      <c r="D11" s="41" t="s">
        <v>1</v>
      </c>
    </row>
    <row r="12" spans="1:4" ht="28.5" customHeight="1" x14ac:dyDescent="0.25">
      <c r="A12" s="78"/>
      <c r="B12" s="79"/>
      <c r="C12" s="33"/>
      <c r="D12" s="43"/>
    </row>
    <row r="13" spans="1:4" ht="18" customHeight="1" x14ac:dyDescent="0.25">
      <c r="A13" s="64"/>
      <c r="B13" s="63"/>
      <c r="C13" s="33"/>
      <c r="D13" s="56"/>
    </row>
    <row r="14" spans="1:4" ht="25.5" customHeight="1" x14ac:dyDescent="0.25">
      <c r="A14" s="64" t="s">
        <v>130</v>
      </c>
      <c r="B14" s="63" t="s">
        <v>131</v>
      </c>
      <c r="C14" s="33"/>
      <c r="D14" s="43"/>
    </row>
    <row r="15" spans="1:4" ht="18" customHeight="1" x14ac:dyDescent="0.25">
      <c r="A15" s="64"/>
      <c r="B15" s="63"/>
      <c r="C15" s="48"/>
      <c r="D15" s="58"/>
    </row>
    <row r="16" spans="1:4" ht="18" customHeight="1" x14ac:dyDescent="0.25">
      <c r="A16" s="30" t="s">
        <v>111</v>
      </c>
      <c r="B16" s="34" t="s">
        <v>112</v>
      </c>
      <c r="C16" s="33"/>
      <c r="D16" s="43"/>
    </row>
    <row r="17" spans="1:4" ht="18" customHeight="1" x14ac:dyDescent="0.25">
      <c r="A17" s="30" t="s">
        <v>204</v>
      </c>
      <c r="B17" s="34" t="s">
        <v>205</v>
      </c>
      <c r="C17" s="51" t="s">
        <v>145</v>
      </c>
      <c r="D17" s="60" t="s">
        <v>146</v>
      </c>
    </row>
    <row r="18" spans="1:4" ht="18" customHeight="1" x14ac:dyDescent="0.25">
      <c r="A18" s="30" t="s">
        <v>206</v>
      </c>
      <c r="B18" s="34" t="s">
        <v>207</v>
      </c>
      <c r="C18" s="50" t="s">
        <v>119</v>
      </c>
      <c r="D18" s="37" t="s">
        <v>120</v>
      </c>
    </row>
    <row r="19" spans="1:4" ht="18" customHeight="1" x14ac:dyDescent="0.25">
      <c r="A19" s="30" t="s">
        <v>208</v>
      </c>
      <c r="B19" s="34" t="s">
        <v>209</v>
      </c>
      <c r="C19" s="51" t="s">
        <v>117</v>
      </c>
      <c r="D19" s="42" t="s">
        <v>104</v>
      </c>
    </row>
    <row r="20" spans="1:4" ht="31.5" customHeight="1" x14ac:dyDescent="0.25">
      <c r="A20" s="30" t="s">
        <v>210</v>
      </c>
      <c r="B20" s="34" t="s">
        <v>211</v>
      </c>
      <c r="C20" s="57" t="s">
        <v>158</v>
      </c>
      <c r="D20" s="58" t="s">
        <v>159</v>
      </c>
    </row>
    <row r="21" spans="1:4" ht="27" customHeight="1" x14ac:dyDescent="0.25">
      <c r="A21" s="30" t="s">
        <v>125</v>
      </c>
      <c r="B21" s="34" t="s">
        <v>212</v>
      </c>
      <c r="C21" s="50"/>
      <c r="D21" s="43"/>
    </row>
    <row r="22" spans="1:4" ht="26.25" customHeight="1" x14ac:dyDescent="0.25">
      <c r="A22" s="69" t="s">
        <v>213</v>
      </c>
      <c r="B22" s="34" t="s">
        <v>214</v>
      </c>
      <c r="C22" s="50" t="s">
        <v>227</v>
      </c>
      <c r="D22" s="43" t="s">
        <v>228</v>
      </c>
    </row>
    <row r="23" spans="1:4" ht="26.25" customHeight="1" x14ac:dyDescent="0.25">
      <c r="A23" s="30">
        <v>503</v>
      </c>
      <c r="B23" s="34" t="s">
        <v>215</v>
      </c>
      <c r="C23" s="52" t="s">
        <v>143</v>
      </c>
      <c r="D23" s="38" t="s">
        <v>144</v>
      </c>
    </row>
    <row r="24" spans="1:4" ht="24.75" customHeight="1" x14ac:dyDescent="0.25">
      <c r="A24" s="30" t="s">
        <v>216</v>
      </c>
      <c r="B24" s="34" t="s">
        <v>217</v>
      </c>
      <c r="C24" s="53" t="s">
        <v>154</v>
      </c>
      <c r="D24" s="49" t="s">
        <v>155</v>
      </c>
    </row>
    <row r="25" spans="1:4" ht="18" customHeight="1" x14ac:dyDescent="0.25">
      <c r="A25" s="30" t="s">
        <v>218</v>
      </c>
      <c r="B25" s="34" t="s">
        <v>219</v>
      </c>
      <c r="C25" s="53" t="s">
        <v>156</v>
      </c>
      <c r="D25" s="48" t="s">
        <v>157</v>
      </c>
    </row>
    <row r="26" spans="1:4" ht="18" customHeight="1" x14ac:dyDescent="0.25">
      <c r="A26" s="30" t="s">
        <v>78</v>
      </c>
      <c r="B26" s="34" t="s">
        <v>220</v>
      </c>
      <c r="C26" s="50"/>
      <c r="D26" s="43"/>
    </row>
    <row r="27" spans="1:4" ht="18" customHeight="1" x14ac:dyDescent="0.25">
      <c r="A27" s="30" t="s">
        <v>221</v>
      </c>
      <c r="B27" s="34" t="s">
        <v>222</v>
      </c>
      <c r="C27" s="61" t="s">
        <v>164</v>
      </c>
      <c r="D27" s="62" t="s">
        <v>165</v>
      </c>
    </row>
    <row r="28" spans="1:4" ht="26.25" customHeight="1" x14ac:dyDescent="0.25">
      <c r="A28" s="30" t="s">
        <v>223</v>
      </c>
      <c r="B28" s="34" t="s">
        <v>224</v>
      </c>
      <c r="C28" s="50">
        <v>719</v>
      </c>
      <c r="D28" s="43" t="s">
        <v>229</v>
      </c>
    </row>
    <row r="29" spans="1:4" ht="18" customHeight="1" x14ac:dyDescent="0.25">
      <c r="A29" s="30" t="s">
        <v>225</v>
      </c>
      <c r="B29" s="34" t="s">
        <v>226</v>
      </c>
      <c r="C29" s="50" t="s">
        <v>230</v>
      </c>
      <c r="D29" s="43" t="s">
        <v>231</v>
      </c>
    </row>
    <row r="30" spans="1:4" ht="18" customHeight="1" x14ac:dyDescent="0.25">
      <c r="A30" s="30"/>
      <c r="B30" s="34"/>
      <c r="C30" s="50">
        <v>760</v>
      </c>
      <c r="D30" s="43" t="s">
        <v>232</v>
      </c>
    </row>
    <row r="31" spans="1:4" ht="18" customHeight="1" x14ac:dyDescent="0.25">
      <c r="A31" s="30"/>
      <c r="B31" s="68"/>
      <c r="C31" s="50">
        <v>806</v>
      </c>
      <c r="D31" s="43" t="s">
        <v>233</v>
      </c>
    </row>
    <row r="32" spans="1:4" ht="26.25" customHeight="1" x14ac:dyDescent="0.25">
      <c r="A32" s="30"/>
      <c r="B32" s="65"/>
      <c r="C32" s="50"/>
      <c r="D32" s="43"/>
    </row>
    <row r="33" spans="1:4" ht="18" customHeight="1" x14ac:dyDescent="0.25">
      <c r="A33" s="30"/>
      <c r="B33" s="34"/>
      <c r="C33" s="50"/>
      <c r="D33" s="43"/>
    </row>
    <row r="34" spans="1:4" ht="18" customHeight="1" x14ac:dyDescent="0.25">
      <c r="A34" s="30"/>
      <c r="B34" s="34"/>
      <c r="C34" s="50"/>
      <c r="D34" s="43"/>
    </row>
    <row r="35" spans="1:4" ht="18.75" customHeight="1" x14ac:dyDescent="0.25">
      <c r="A35" s="32"/>
      <c r="B35" s="34"/>
      <c r="C35" s="54"/>
      <c r="D35" s="36"/>
    </row>
    <row r="36" spans="1:4" ht="18" customHeight="1" x14ac:dyDescent="0.25">
      <c r="A36" s="32"/>
      <c r="B36" s="34"/>
      <c r="C36" s="53"/>
      <c r="D36" s="43"/>
    </row>
    <row r="37" spans="1:4" ht="18" customHeight="1" x14ac:dyDescent="0.25">
      <c r="A37" s="32"/>
      <c r="B37" s="34"/>
      <c r="C37" s="53"/>
      <c r="D37" s="43"/>
    </row>
    <row r="38" spans="1:4" ht="18" customHeight="1" x14ac:dyDescent="0.25">
      <c r="A38" s="32"/>
      <c r="B38" s="34"/>
      <c r="C38" s="55"/>
      <c r="D38" s="43"/>
    </row>
    <row r="39" spans="1:4" ht="18" customHeight="1" x14ac:dyDescent="0.25">
      <c r="A39" s="30"/>
      <c r="B39" s="34"/>
      <c r="C39" s="55"/>
      <c r="D39" s="43"/>
    </row>
    <row r="40" spans="1:4" ht="18" customHeight="1" x14ac:dyDescent="0.25">
      <c r="A40" s="30"/>
      <c r="B40" s="34"/>
      <c r="C40" s="32"/>
      <c r="D40" s="43"/>
    </row>
    <row r="41" spans="1:4" ht="18" customHeight="1" x14ac:dyDescent="0.25">
      <c r="A41" s="30"/>
      <c r="B41" s="34"/>
      <c r="C41" s="53"/>
      <c r="D41" s="31"/>
    </row>
    <row r="42" spans="1:4" ht="26.25" customHeight="1" x14ac:dyDescent="0.25">
      <c r="A42" s="30"/>
      <c r="B42" s="34"/>
      <c r="C42" s="53"/>
      <c r="D42" s="31"/>
    </row>
    <row r="43" spans="1:4" ht="26.25" customHeight="1" x14ac:dyDescent="0.25">
      <c r="A43" s="30"/>
      <c r="B43" s="34"/>
      <c r="C43" s="53"/>
      <c r="D43" s="31"/>
    </row>
    <row r="44" spans="1:4" ht="18" customHeight="1" x14ac:dyDescent="0.25">
      <c r="A44" s="33"/>
      <c r="B44" s="34"/>
      <c r="C44" s="53"/>
      <c r="D44" s="31"/>
    </row>
    <row r="45" spans="1:4" ht="27" customHeight="1" x14ac:dyDescent="0.25">
      <c r="A45" s="44"/>
      <c r="B45" s="45"/>
      <c r="C45" s="53"/>
      <c r="D45" s="31"/>
    </row>
    <row r="46" spans="1:4" ht="26.25" customHeight="1" x14ac:dyDescent="0.25">
      <c r="A46" s="33"/>
      <c r="B46" s="34"/>
      <c r="C46" s="30"/>
      <c r="D46" s="31"/>
    </row>
    <row r="47" spans="1:4" ht="27" customHeight="1" thickBot="1" x14ac:dyDescent="0.3">
      <c r="A47" s="33"/>
      <c r="B47" s="34"/>
    </row>
    <row r="48" spans="1:4" ht="25.5" customHeight="1" x14ac:dyDescent="0.25">
      <c r="A48" s="33"/>
      <c r="B48" s="34"/>
      <c r="C48" s="180" t="s">
        <v>108</v>
      </c>
      <c r="D48" s="181"/>
    </row>
    <row r="49" spans="1:4" ht="27" customHeight="1" x14ac:dyDescent="0.25">
      <c r="A49" s="33"/>
      <c r="B49" s="43"/>
      <c r="C49" s="59"/>
      <c r="D49" s="47"/>
    </row>
    <row r="50" spans="1:4" ht="18" customHeight="1" x14ac:dyDescent="0.25">
      <c r="A50" s="33"/>
      <c r="B50" s="43"/>
      <c r="C50" s="59"/>
      <c r="D50" s="47"/>
    </row>
    <row r="51" spans="1:4" ht="18" customHeight="1" x14ac:dyDescent="0.25">
      <c r="A51" s="33"/>
      <c r="B51" s="43"/>
      <c r="C51" s="59"/>
      <c r="D51" s="47"/>
    </row>
    <row r="52" spans="1:4" ht="13.8" thickBot="1" x14ac:dyDescent="0.3">
      <c r="C52" s="59"/>
      <c r="D52" s="47"/>
    </row>
    <row r="53" spans="1:4" ht="18" customHeight="1" thickBot="1" x14ac:dyDescent="0.3">
      <c r="C53" s="182" t="s">
        <v>109</v>
      </c>
      <c r="D53" s="183"/>
    </row>
    <row r="54" spans="1:4" ht="18" customHeight="1" x14ac:dyDescent="0.25">
      <c r="C54" s="26"/>
      <c r="D54" s="25"/>
    </row>
    <row r="55" spans="1:4" ht="18" customHeight="1" x14ac:dyDescent="0.25">
      <c r="C55" s="26"/>
      <c r="D55" s="25"/>
    </row>
    <row r="56" spans="1:4" ht="18" customHeight="1" x14ac:dyDescent="0.25">
      <c r="C56" s="26"/>
      <c r="D56" s="25"/>
    </row>
    <row r="57" spans="1:4" ht="18" customHeight="1" x14ac:dyDescent="0.25">
      <c r="C57" s="26"/>
      <c r="D57" s="25"/>
    </row>
    <row r="58" spans="1:4" ht="18" customHeight="1" x14ac:dyDescent="0.25">
      <c r="A58" s="27"/>
      <c r="B58" s="28"/>
      <c r="C58" s="26"/>
      <c r="D58" s="25"/>
    </row>
    <row r="59" spans="1:4" ht="18" customHeight="1" x14ac:dyDescent="0.25">
      <c r="A59" s="24"/>
      <c r="B59" s="25"/>
      <c r="C59" s="26"/>
      <c r="D59" s="25"/>
    </row>
    <row r="60" spans="1:4" x14ac:dyDescent="0.25">
      <c r="A60" s="24"/>
      <c r="B60" s="25"/>
      <c r="C60" s="1"/>
      <c r="D60" s="1"/>
    </row>
    <row r="61" spans="1:4" x14ac:dyDescent="0.25">
      <c r="A61" s="24"/>
      <c r="B61" s="25"/>
    </row>
    <row r="62" spans="1:4" x14ac:dyDescent="0.25">
      <c r="A62" s="24"/>
      <c r="B62" s="25"/>
    </row>
    <row r="63" spans="1:4" x14ac:dyDescent="0.25">
      <c r="A63" s="24"/>
      <c r="B63" s="25"/>
    </row>
    <row r="64" spans="1:4" x14ac:dyDescent="0.25">
      <c r="A64" s="1"/>
      <c r="B64" s="1"/>
    </row>
  </sheetData>
  <mergeCells count="3">
    <mergeCell ref="A1:D2"/>
    <mergeCell ref="C48:D48"/>
    <mergeCell ref="C53:D53"/>
  </mergeCells>
  <printOptions gridLinesSet="0"/>
  <pageMargins left="0.34375" right="8.3333333333333329E-2" top="0.5" bottom="0.5" header="0.511811023622047" footer="0.511811023622047"/>
  <pageSetup paperSize="5" scale="92" orientation="portrait" horizontalDpi="4294967292" r:id="rId1"/>
  <headerFooter alignWithMargins="0"/>
  <legacyDrawing r:id="rId2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8803CF52-7CAC-4223-A1FB-267E0E7F27F0}">
          <x14:formula1>
            <xm:f>Sheet1!$A$2:$A$18</xm:f>
          </x14:formula1>
          <xm:sqref>D5</xm:sqref>
        </x14:dataValidation>
      </x14:dataValidation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F54BD6-D434-4D6D-BEBC-8E8C9BE0160F}">
  <sheetPr codeName="Sheet5"/>
  <dimension ref="A1:A18"/>
  <sheetViews>
    <sheetView workbookViewId="0">
      <selection activeCell="A18" sqref="A18"/>
    </sheetView>
  </sheetViews>
  <sheetFormatPr defaultRowHeight="13.2" x14ac:dyDescent="0.25"/>
  <cols>
    <col min="1" max="1" width="36.44140625" customWidth="1"/>
  </cols>
  <sheetData>
    <row r="1" spans="1:1" x14ac:dyDescent="0.25">
      <c r="A1" s="80" t="s">
        <v>185</v>
      </c>
    </row>
    <row r="2" spans="1:1" x14ac:dyDescent="0.25">
      <c r="A2" s="80" t="s">
        <v>186</v>
      </c>
    </row>
    <row r="3" spans="1:1" x14ac:dyDescent="0.25">
      <c r="A3" s="80" t="s">
        <v>187</v>
      </c>
    </row>
    <row r="4" spans="1:1" x14ac:dyDescent="0.25">
      <c r="A4" s="80" t="s">
        <v>188</v>
      </c>
    </row>
    <row r="5" spans="1:1" x14ac:dyDescent="0.25">
      <c r="A5" s="80" t="s">
        <v>189</v>
      </c>
    </row>
    <row r="6" spans="1:1" x14ac:dyDescent="0.25">
      <c r="A6" s="80" t="s">
        <v>190</v>
      </c>
    </row>
    <row r="7" spans="1:1" x14ac:dyDescent="0.25">
      <c r="A7" s="80" t="s">
        <v>191</v>
      </c>
    </row>
    <row r="8" spans="1:1" x14ac:dyDescent="0.25">
      <c r="A8" s="80" t="s">
        <v>192</v>
      </c>
    </row>
    <row r="9" spans="1:1" x14ac:dyDescent="0.25">
      <c r="A9" s="80" t="s">
        <v>200</v>
      </c>
    </row>
    <row r="10" spans="1:1" x14ac:dyDescent="0.25">
      <c r="A10" s="80" t="s">
        <v>193</v>
      </c>
    </row>
    <row r="11" spans="1:1" x14ac:dyDescent="0.25">
      <c r="A11" s="80" t="s">
        <v>194</v>
      </c>
    </row>
    <row r="12" spans="1:1" x14ac:dyDescent="0.25">
      <c r="A12" s="80" t="s">
        <v>195</v>
      </c>
    </row>
    <row r="13" spans="1:1" x14ac:dyDescent="0.25">
      <c r="A13" s="80" t="s">
        <v>201</v>
      </c>
    </row>
    <row r="14" spans="1:1" x14ac:dyDescent="0.25">
      <c r="A14" s="80" t="s">
        <v>196</v>
      </c>
    </row>
    <row r="15" spans="1:1" x14ac:dyDescent="0.25">
      <c r="A15" s="80" t="s">
        <v>202</v>
      </c>
    </row>
    <row r="16" spans="1:1" x14ac:dyDescent="0.25">
      <c r="A16" s="80" t="s">
        <v>197</v>
      </c>
    </row>
    <row r="17" spans="1:1" x14ac:dyDescent="0.25">
      <c r="A17" s="80" t="s">
        <v>203</v>
      </c>
    </row>
    <row r="18" spans="1:1" x14ac:dyDescent="0.25">
      <c r="A18" s="80" t="s">
        <v>198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97D82902D62EE4F9F023F587866FF21" ma:contentTypeVersion="13" ma:contentTypeDescription="Create a new document." ma:contentTypeScope="" ma:versionID="4e5edfb2d282a47932e433c016b5c9f7">
  <xsd:schema xmlns:xsd="http://www.w3.org/2001/XMLSchema" xmlns:xs="http://www.w3.org/2001/XMLSchema" xmlns:p="http://schemas.microsoft.com/office/2006/metadata/properties" xmlns:ns3="5c47a9dd-c5af-406d-9f3b-aceac3eab94f" xmlns:ns4="6c961e96-078e-477b-9eb2-3044c01c0065" targetNamespace="http://schemas.microsoft.com/office/2006/metadata/properties" ma:root="true" ma:fieldsID="f88c6eb8bc8b03d47fb4b4521f8edfd7" ns3:_="" ns4:_="">
    <xsd:import namespace="5c47a9dd-c5af-406d-9f3b-aceac3eab94f"/>
    <xsd:import namespace="6c961e96-078e-477b-9eb2-3044c01c0065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LengthInSeconds" minOccurs="0"/>
                <xsd:element ref="ns4:_activity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47a9dd-c5af-406d-9f3b-aceac3eab94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961e96-078e-477b-9eb2-3044c01c0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c961e96-078e-477b-9eb2-3044c01c0065" xsi:nil="true"/>
  </documentManagement>
</p:properties>
</file>

<file path=customXml/itemProps1.xml><?xml version="1.0" encoding="utf-8"?>
<ds:datastoreItem xmlns:ds="http://schemas.openxmlformats.org/officeDocument/2006/customXml" ds:itemID="{0266A3B2-0507-4876-A485-E53526D415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47a9dd-c5af-406d-9f3b-aceac3eab94f"/>
    <ds:schemaRef ds:uri="6c961e96-078e-477b-9eb2-3044c01c006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ED620D-97CB-4E93-8D16-28C07980B73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5671E8B-25D7-49A6-A1F5-9BAB23E3E7DB}">
  <ds:schemaRefs>
    <ds:schemaRef ds:uri="http://purl.org/dc/terms/"/>
    <ds:schemaRef ds:uri="5c47a9dd-c5af-406d-9f3b-aceac3eab94f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6c961e96-078e-477b-9eb2-3044c01c0065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5</vt:i4>
      </vt:variant>
      <vt:variant>
        <vt:lpstr>Named Ranges</vt:lpstr>
      </vt:variant>
      <vt:variant>
        <vt:i4>3</vt:i4>
      </vt:variant>
    </vt:vector>
  </HeadingPairs>
  <TitlesOfParts>
    <vt:vector size="8" baseType="lpstr">
      <vt:lpstr>Order Sheet PDN</vt:lpstr>
      <vt:lpstr>HQ Construction</vt:lpstr>
      <vt:lpstr>BP</vt:lpstr>
      <vt:lpstr>Order Sheet Maint</vt:lpstr>
      <vt:lpstr>Sheet1</vt:lpstr>
      <vt:lpstr>'HQ Construction'!Print_Area</vt:lpstr>
      <vt:lpstr>'Order Sheet Maint'!Print_Area</vt:lpstr>
      <vt:lpstr>'Order Sheet PDN'!Print_Area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BEACHWOOD AVENUE OVER CSX R/R</dc:title>
  <dc:creator>DAVID DONOHO</dc:creator>
  <cp:lastModifiedBy>Laura Chandler</cp:lastModifiedBy>
  <cp:lastPrinted>2023-08-22T15:27:58Z</cp:lastPrinted>
  <dcterms:created xsi:type="dcterms:W3CDTF">2005-04-06T19:18:06Z</dcterms:created>
  <dcterms:modified xsi:type="dcterms:W3CDTF">2023-09-12T12:56:57Z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0x010100997D82902D62EE4F9F023F587866FF21</vt:lpwstr>
  </property>
</Properties>
</file>