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4" r:id="rId22"/>
    <p:sldId id="272" r:id="rId23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246"/>
    <a:srgbClr val="1A2343"/>
    <a:srgbClr val="011D5F"/>
    <a:srgbClr val="E71B1B"/>
    <a:srgbClr val="7E7E82"/>
    <a:srgbClr val="C8141E"/>
    <a:srgbClr val="514F50"/>
    <a:srgbClr val="FF1925"/>
    <a:srgbClr val="7F7F7F"/>
    <a:srgbClr val="D4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4806A-356A-46FD-A39E-94FFC5A15B17}" v="2" dt="2024-07-31T23:31:21.6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0975" autoAdjust="0"/>
  </p:normalViewPr>
  <p:slideViewPr>
    <p:cSldViewPr>
      <p:cViewPr varScale="1">
        <p:scale>
          <a:sx n="71" d="100"/>
          <a:sy n="71" d="100"/>
        </p:scale>
        <p:origin x="1536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Egan" userId="9f451285-5921-489e-8d6b-5ff4b123c57c" providerId="ADAL" clId="{A4B4806A-356A-46FD-A39E-94FFC5A15B17}"/>
    <pc:docChg chg="custSel modSld">
      <pc:chgData name="Melissa Egan" userId="9f451285-5921-489e-8d6b-5ff4b123c57c" providerId="ADAL" clId="{A4B4806A-356A-46FD-A39E-94FFC5A15B17}" dt="2024-07-31T22:51:46.486" v="18" actId="14100"/>
      <pc:docMkLst>
        <pc:docMk/>
      </pc:docMkLst>
      <pc:sldChg chg="modSp mod">
        <pc:chgData name="Melissa Egan" userId="9f451285-5921-489e-8d6b-5ff4b123c57c" providerId="ADAL" clId="{A4B4806A-356A-46FD-A39E-94FFC5A15B17}" dt="2024-07-31T22:51:46.486" v="18" actId="14100"/>
        <pc:sldMkLst>
          <pc:docMk/>
          <pc:sldMk cId="2681747527" sldId="256"/>
        </pc:sldMkLst>
        <pc:spChg chg="mod">
          <ac:chgData name="Melissa Egan" userId="9f451285-5921-489e-8d6b-5ff4b123c57c" providerId="ADAL" clId="{A4B4806A-356A-46FD-A39E-94FFC5A15B17}" dt="2024-07-31T22:51:46.486" v="18" actId="14100"/>
          <ac:spMkLst>
            <pc:docMk/>
            <pc:sldMk cId="2681747527" sldId="256"/>
            <ac:spMk id="20" creationId="{00000000-0000-0000-0000-000000000000}"/>
          </ac:spMkLst>
        </pc:spChg>
      </pc:sldChg>
    </pc:docChg>
  </pc:docChgLst>
  <pc:docChgLst>
    <pc:chgData name="Alex Pellom" userId="a35f2645-9638-4b8d-96b8-b57c69a04712" providerId="ADAL" clId="{491DFC0B-D387-47EA-A175-3F4828400077}"/>
    <pc:docChg chg="modSld">
      <pc:chgData name="Alex Pellom" userId="a35f2645-9638-4b8d-96b8-b57c69a04712" providerId="ADAL" clId="{491DFC0B-D387-47EA-A175-3F4828400077}" dt="2024-07-31T21:09:40.615" v="13" actId="20577"/>
      <pc:docMkLst>
        <pc:docMk/>
      </pc:docMkLst>
      <pc:sldChg chg="modSp mod">
        <pc:chgData name="Alex Pellom" userId="a35f2645-9638-4b8d-96b8-b57c69a04712" providerId="ADAL" clId="{491DFC0B-D387-47EA-A175-3F4828400077}" dt="2024-07-31T21:03:30.572" v="1" actId="14100"/>
        <pc:sldMkLst>
          <pc:docMk/>
          <pc:sldMk cId="2681747527" sldId="256"/>
        </pc:sldMkLst>
        <pc:spChg chg="mod">
          <ac:chgData name="Alex Pellom" userId="a35f2645-9638-4b8d-96b8-b57c69a04712" providerId="ADAL" clId="{491DFC0B-D387-47EA-A175-3F4828400077}" dt="2024-07-31T21:03:30.572" v="1" actId="14100"/>
          <ac:spMkLst>
            <pc:docMk/>
            <pc:sldMk cId="2681747527" sldId="256"/>
            <ac:spMk id="18" creationId="{00000000-0000-0000-0000-000000000000}"/>
          </ac:spMkLst>
        </pc:spChg>
      </pc:sldChg>
      <pc:sldChg chg="modSp mod">
        <pc:chgData name="Alex Pellom" userId="a35f2645-9638-4b8d-96b8-b57c69a04712" providerId="ADAL" clId="{491DFC0B-D387-47EA-A175-3F4828400077}" dt="2024-07-31T21:09:19.131" v="7" actId="20577"/>
        <pc:sldMkLst>
          <pc:docMk/>
          <pc:sldMk cId="2844399095" sldId="267"/>
        </pc:sldMkLst>
        <pc:spChg chg="mod">
          <ac:chgData name="Alex Pellom" userId="a35f2645-9638-4b8d-96b8-b57c69a04712" providerId="ADAL" clId="{491DFC0B-D387-47EA-A175-3F4828400077}" dt="2024-07-31T21:09:19.131" v="7" actId="20577"/>
          <ac:spMkLst>
            <pc:docMk/>
            <pc:sldMk cId="2844399095" sldId="267"/>
            <ac:spMk id="3" creationId="{BA9570AD-9F1B-DB3D-B676-15B30BCA756B}"/>
          </ac:spMkLst>
        </pc:spChg>
      </pc:sldChg>
      <pc:sldChg chg="modSp mod">
        <pc:chgData name="Alex Pellom" userId="a35f2645-9638-4b8d-96b8-b57c69a04712" providerId="ADAL" clId="{491DFC0B-D387-47EA-A175-3F4828400077}" dt="2024-07-31T21:09:25.115" v="9" actId="20577"/>
        <pc:sldMkLst>
          <pc:docMk/>
          <pc:sldMk cId="999149397" sldId="268"/>
        </pc:sldMkLst>
        <pc:spChg chg="mod">
          <ac:chgData name="Alex Pellom" userId="a35f2645-9638-4b8d-96b8-b57c69a04712" providerId="ADAL" clId="{491DFC0B-D387-47EA-A175-3F4828400077}" dt="2024-07-31T21:09:25.115" v="9" actId="20577"/>
          <ac:spMkLst>
            <pc:docMk/>
            <pc:sldMk cId="999149397" sldId="268"/>
            <ac:spMk id="3" creationId="{A4BFB799-C06C-0801-CFA5-C08789F6C2D7}"/>
          </ac:spMkLst>
        </pc:spChg>
      </pc:sldChg>
      <pc:sldChg chg="modSp mod">
        <pc:chgData name="Alex Pellom" userId="a35f2645-9638-4b8d-96b8-b57c69a04712" providerId="ADAL" clId="{491DFC0B-D387-47EA-A175-3F4828400077}" dt="2024-07-31T21:09:30.926" v="10" actId="20577"/>
        <pc:sldMkLst>
          <pc:docMk/>
          <pc:sldMk cId="3717000306" sldId="269"/>
        </pc:sldMkLst>
        <pc:spChg chg="mod">
          <ac:chgData name="Alex Pellom" userId="a35f2645-9638-4b8d-96b8-b57c69a04712" providerId="ADAL" clId="{491DFC0B-D387-47EA-A175-3F4828400077}" dt="2024-07-31T21:09:30.926" v="10" actId="20577"/>
          <ac:spMkLst>
            <pc:docMk/>
            <pc:sldMk cId="3717000306" sldId="269"/>
            <ac:spMk id="3" creationId="{4FB45A3D-CBDE-4A91-9E6E-A8CC137FE231}"/>
          </ac:spMkLst>
        </pc:spChg>
      </pc:sldChg>
      <pc:sldChg chg="modSp mod">
        <pc:chgData name="Alex Pellom" userId="a35f2645-9638-4b8d-96b8-b57c69a04712" providerId="ADAL" clId="{491DFC0B-D387-47EA-A175-3F4828400077}" dt="2024-07-31T21:09:37.233" v="12" actId="20577"/>
        <pc:sldMkLst>
          <pc:docMk/>
          <pc:sldMk cId="2926392688" sldId="270"/>
        </pc:sldMkLst>
        <pc:spChg chg="mod">
          <ac:chgData name="Alex Pellom" userId="a35f2645-9638-4b8d-96b8-b57c69a04712" providerId="ADAL" clId="{491DFC0B-D387-47EA-A175-3F4828400077}" dt="2024-07-31T21:09:37.233" v="12" actId="20577"/>
          <ac:spMkLst>
            <pc:docMk/>
            <pc:sldMk cId="2926392688" sldId="270"/>
            <ac:spMk id="3" creationId="{E223465C-D460-4145-A8C0-F4C7CF9F4D55}"/>
          </ac:spMkLst>
        </pc:spChg>
      </pc:sldChg>
      <pc:sldChg chg="modSp mod">
        <pc:chgData name="Alex Pellom" userId="a35f2645-9638-4b8d-96b8-b57c69a04712" providerId="ADAL" clId="{491DFC0B-D387-47EA-A175-3F4828400077}" dt="2024-07-31T21:09:40.615" v="13" actId="20577"/>
        <pc:sldMkLst>
          <pc:docMk/>
          <pc:sldMk cId="4165078905" sldId="273"/>
        </pc:sldMkLst>
        <pc:spChg chg="mod">
          <ac:chgData name="Alex Pellom" userId="a35f2645-9638-4b8d-96b8-b57c69a04712" providerId="ADAL" clId="{491DFC0B-D387-47EA-A175-3F4828400077}" dt="2024-07-31T21:09:40.615" v="13" actId="20577"/>
          <ac:spMkLst>
            <pc:docMk/>
            <pc:sldMk cId="4165078905" sldId="273"/>
            <ac:spMk id="3" creationId="{E223465C-D460-4145-A8C0-F4C7CF9F4D55}"/>
          </ac:spMkLst>
        </pc:spChg>
      </pc:sldChg>
    </pc:docChg>
  </pc:docChgLst>
  <pc:docChgLst>
    <pc:chgData name="Derek C. Fregeolle" userId="8aeb80d1-910b-4bc6-b235-e873adf24855" providerId="ADAL" clId="{6CA1E8B6-BB12-4879-AE37-FFDC06DBC2B2}"/>
    <pc:docChg chg="undo redo custSel addSld delSld modSld modNotesMaster modHandout">
      <pc:chgData name="Derek C. Fregeolle" userId="8aeb80d1-910b-4bc6-b235-e873adf24855" providerId="ADAL" clId="{6CA1E8B6-BB12-4879-AE37-FFDC06DBC2B2}" dt="2023-02-28T19:41:06.178" v="3099" actId="20577"/>
      <pc:docMkLst>
        <pc:docMk/>
      </pc:docMkLst>
      <pc:sldChg chg="modSp mod">
        <pc:chgData name="Derek C. Fregeolle" userId="8aeb80d1-910b-4bc6-b235-e873adf24855" providerId="ADAL" clId="{6CA1E8B6-BB12-4879-AE37-FFDC06DBC2B2}" dt="2023-02-14T18:50:31.298" v="684" actId="27636"/>
        <pc:sldMkLst>
          <pc:docMk/>
          <pc:sldMk cId="2681747527" sldId="256"/>
        </pc:sldMkLst>
        <pc:spChg chg="mod">
          <ac:chgData name="Derek C. Fregeolle" userId="8aeb80d1-910b-4bc6-b235-e873adf24855" providerId="ADAL" clId="{6CA1E8B6-BB12-4879-AE37-FFDC06DBC2B2}" dt="2023-02-14T18:25:18.870" v="6" actId="20577"/>
          <ac:spMkLst>
            <pc:docMk/>
            <pc:sldMk cId="2681747527" sldId="256"/>
            <ac:spMk id="19" creationId="{00000000-0000-0000-0000-000000000000}"/>
          </ac:spMkLst>
        </pc:spChg>
        <pc:spChg chg="mod">
          <ac:chgData name="Derek C. Fregeolle" userId="8aeb80d1-910b-4bc6-b235-e873adf24855" providerId="ADAL" clId="{6CA1E8B6-BB12-4879-AE37-FFDC06DBC2B2}" dt="2023-02-14T18:50:31.298" v="684" actId="27636"/>
          <ac:spMkLst>
            <pc:docMk/>
            <pc:sldMk cId="2681747527" sldId="256"/>
            <ac:spMk id="20" creationId="{00000000-0000-0000-0000-000000000000}"/>
          </ac:spMkLst>
        </pc:spChg>
      </pc:sldChg>
      <pc:sldChg chg="modSp mod">
        <pc:chgData name="Derek C. Fregeolle" userId="8aeb80d1-910b-4bc6-b235-e873adf24855" providerId="ADAL" clId="{6CA1E8B6-BB12-4879-AE37-FFDC06DBC2B2}" dt="2023-02-28T19:30:59.551" v="2791" actId="20577"/>
        <pc:sldMkLst>
          <pc:docMk/>
          <pc:sldMk cId="404054836" sldId="257"/>
        </pc:sldMkLst>
        <pc:spChg chg="mod">
          <ac:chgData name="Derek C. Fregeolle" userId="8aeb80d1-910b-4bc6-b235-e873adf24855" providerId="ADAL" clId="{6CA1E8B6-BB12-4879-AE37-FFDC06DBC2B2}" dt="2023-02-28T19:30:59.551" v="2791" actId="20577"/>
          <ac:spMkLst>
            <pc:docMk/>
            <pc:sldMk cId="404054836" sldId="257"/>
            <ac:spMk id="5" creationId="{DCA8B584-66D1-14ED-11BF-B34BC1E835DE}"/>
          </ac:spMkLst>
        </pc:spChg>
      </pc:sldChg>
      <pc:sldChg chg="modSp mod">
        <pc:chgData name="Derek C. Fregeolle" userId="8aeb80d1-910b-4bc6-b235-e873adf24855" providerId="ADAL" clId="{6CA1E8B6-BB12-4879-AE37-FFDC06DBC2B2}" dt="2023-02-28T19:40:35.304" v="3088" actId="20577"/>
        <pc:sldMkLst>
          <pc:docMk/>
          <pc:sldMk cId="3641673490" sldId="258"/>
        </pc:sldMkLst>
        <pc:spChg chg="mod">
          <ac:chgData name="Derek C. Fregeolle" userId="8aeb80d1-910b-4bc6-b235-e873adf24855" providerId="ADAL" clId="{6CA1E8B6-BB12-4879-AE37-FFDC06DBC2B2}" dt="2023-02-28T19:40:35.304" v="3088" actId="20577"/>
          <ac:spMkLst>
            <pc:docMk/>
            <pc:sldMk cId="3641673490" sldId="258"/>
            <ac:spMk id="2" creationId="{C2BC0690-34B1-C4BA-83DC-B5358712DC09}"/>
          </ac:spMkLst>
        </pc:spChg>
        <pc:spChg chg="mod">
          <ac:chgData name="Derek C. Fregeolle" userId="8aeb80d1-910b-4bc6-b235-e873adf24855" providerId="ADAL" clId="{6CA1E8B6-BB12-4879-AE37-FFDC06DBC2B2}" dt="2023-02-28T19:31:55.361" v="2814" actId="20577"/>
          <ac:spMkLst>
            <pc:docMk/>
            <pc:sldMk cId="3641673490" sldId="258"/>
            <ac:spMk id="4" creationId="{EB88DDAA-EFF5-632C-693C-71E1CC77694F}"/>
          </ac:spMkLst>
        </pc:spChg>
      </pc:sldChg>
      <pc:sldChg chg="modSp mod">
        <pc:chgData name="Derek C. Fregeolle" userId="8aeb80d1-910b-4bc6-b235-e873adf24855" providerId="ADAL" clId="{6CA1E8B6-BB12-4879-AE37-FFDC06DBC2B2}" dt="2023-02-28T19:41:06.178" v="3099" actId="20577"/>
        <pc:sldMkLst>
          <pc:docMk/>
          <pc:sldMk cId="462778238" sldId="259"/>
        </pc:sldMkLst>
        <pc:spChg chg="mod">
          <ac:chgData name="Derek C. Fregeolle" userId="8aeb80d1-910b-4bc6-b235-e873adf24855" providerId="ADAL" clId="{6CA1E8B6-BB12-4879-AE37-FFDC06DBC2B2}" dt="2023-02-28T19:41:06.178" v="3099" actId="20577"/>
          <ac:spMkLst>
            <pc:docMk/>
            <pc:sldMk cId="462778238" sldId="259"/>
            <ac:spMk id="5" creationId="{96F41883-7C5E-E850-174A-CBD08A1496E5}"/>
          </ac:spMkLst>
        </pc:spChg>
        <pc:spChg chg="mod">
          <ac:chgData name="Derek C. Fregeolle" userId="8aeb80d1-910b-4bc6-b235-e873adf24855" providerId="ADAL" clId="{6CA1E8B6-BB12-4879-AE37-FFDC06DBC2B2}" dt="2023-02-14T18:30:12.186" v="116" actId="113"/>
          <ac:spMkLst>
            <pc:docMk/>
            <pc:sldMk cId="462778238" sldId="259"/>
            <ac:spMk id="6" creationId="{78F193AE-58CA-3E31-9D54-001931CF52EA}"/>
          </ac:spMkLst>
        </pc:spChg>
      </pc:sldChg>
      <pc:sldChg chg="modSp mod">
        <pc:chgData name="Derek C. Fregeolle" userId="8aeb80d1-910b-4bc6-b235-e873adf24855" providerId="ADAL" clId="{6CA1E8B6-BB12-4879-AE37-FFDC06DBC2B2}" dt="2023-02-28T19:32:34.374" v="2831" actId="20577"/>
        <pc:sldMkLst>
          <pc:docMk/>
          <pc:sldMk cId="2647527856" sldId="260"/>
        </pc:sldMkLst>
        <pc:spChg chg="mod">
          <ac:chgData name="Derek C. Fregeolle" userId="8aeb80d1-910b-4bc6-b235-e873adf24855" providerId="ADAL" clId="{6CA1E8B6-BB12-4879-AE37-FFDC06DBC2B2}" dt="2023-02-28T19:32:34.374" v="2831" actId="20577"/>
          <ac:spMkLst>
            <pc:docMk/>
            <pc:sldMk cId="2647527856" sldId="260"/>
            <ac:spMk id="9" creationId="{90989A71-4A88-46E4-55EE-BCC8F70A4E50}"/>
          </ac:spMkLst>
        </pc:spChg>
      </pc:sldChg>
      <pc:sldChg chg="modSp mod">
        <pc:chgData name="Derek C. Fregeolle" userId="8aeb80d1-910b-4bc6-b235-e873adf24855" providerId="ADAL" clId="{6CA1E8B6-BB12-4879-AE37-FFDC06DBC2B2}" dt="2023-02-28T19:36:04.712" v="2903" actId="20577"/>
        <pc:sldMkLst>
          <pc:docMk/>
          <pc:sldMk cId="533198859" sldId="261"/>
        </pc:sldMkLst>
        <pc:spChg chg="mod">
          <ac:chgData name="Derek C. Fregeolle" userId="8aeb80d1-910b-4bc6-b235-e873adf24855" providerId="ADAL" clId="{6CA1E8B6-BB12-4879-AE37-FFDC06DBC2B2}" dt="2023-02-28T19:36:04.712" v="2903" actId="20577"/>
          <ac:spMkLst>
            <pc:docMk/>
            <pc:sldMk cId="533198859" sldId="261"/>
            <ac:spMk id="3" creationId="{D2B999F0-CE31-CEDB-14FA-8ED4A75B0ECA}"/>
          </ac:spMkLst>
        </pc:spChg>
      </pc:sldChg>
      <pc:sldChg chg="modSp mod">
        <pc:chgData name="Derek C. Fregeolle" userId="8aeb80d1-910b-4bc6-b235-e873adf24855" providerId="ADAL" clId="{6CA1E8B6-BB12-4879-AE37-FFDC06DBC2B2}" dt="2023-02-28T19:33:34.631" v="2846" actId="33524"/>
        <pc:sldMkLst>
          <pc:docMk/>
          <pc:sldMk cId="894153485" sldId="262"/>
        </pc:sldMkLst>
        <pc:spChg chg="mod">
          <ac:chgData name="Derek C. Fregeolle" userId="8aeb80d1-910b-4bc6-b235-e873adf24855" providerId="ADAL" clId="{6CA1E8B6-BB12-4879-AE37-FFDC06DBC2B2}" dt="2023-02-28T19:33:34.631" v="2846" actId="33524"/>
          <ac:spMkLst>
            <pc:docMk/>
            <pc:sldMk cId="894153485" sldId="262"/>
            <ac:spMk id="3" creationId="{A74EAB3B-6658-62F4-C44D-D4C58B9E423C}"/>
          </ac:spMkLst>
        </pc:spChg>
      </pc:sldChg>
      <pc:sldChg chg="modSp mod">
        <pc:chgData name="Derek C. Fregeolle" userId="8aeb80d1-910b-4bc6-b235-e873adf24855" providerId="ADAL" clId="{6CA1E8B6-BB12-4879-AE37-FFDC06DBC2B2}" dt="2023-02-28T19:40:04.546" v="3079" actId="20577"/>
        <pc:sldMkLst>
          <pc:docMk/>
          <pc:sldMk cId="3143202136" sldId="263"/>
        </pc:sldMkLst>
        <pc:spChg chg="mod">
          <ac:chgData name="Derek C. Fregeolle" userId="8aeb80d1-910b-4bc6-b235-e873adf24855" providerId="ADAL" clId="{6CA1E8B6-BB12-4879-AE37-FFDC06DBC2B2}" dt="2023-02-28T19:36:17.384" v="2924" actId="20577"/>
          <ac:spMkLst>
            <pc:docMk/>
            <pc:sldMk cId="3143202136" sldId="263"/>
            <ac:spMk id="2" creationId="{3353103B-D229-44B0-4091-D964A9E9538F}"/>
          </ac:spMkLst>
        </pc:spChg>
        <pc:spChg chg="mod">
          <ac:chgData name="Derek C. Fregeolle" userId="8aeb80d1-910b-4bc6-b235-e873adf24855" providerId="ADAL" clId="{6CA1E8B6-BB12-4879-AE37-FFDC06DBC2B2}" dt="2023-02-28T19:40:04.546" v="3079" actId="20577"/>
          <ac:spMkLst>
            <pc:docMk/>
            <pc:sldMk cId="3143202136" sldId="263"/>
            <ac:spMk id="3" creationId="{AAC82C5D-F53F-0D6B-8849-9EC8BBF18CB7}"/>
          </ac:spMkLst>
        </pc:spChg>
      </pc:sldChg>
      <pc:sldChg chg="modSp mod">
        <pc:chgData name="Derek C. Fregeolle" userId="8aeb80d1-910b-4bc6-b235-e873adf24855" providerId="ADAL" clId="{6CA1E8B6-BB12-4879-AE37-FFDC06DBC2B2}" dt="2023-02-28T19:35:15.613" v="2891" actId="20577"/>
        <pc:sldMkLst>
          <pc:docMk/>
          <pc:sldMk cId="1560664560" sldId="264"/>
        </pc:sldMkLst>
        <pc:spChg chg="mod">
          <ac:chgData name="Derek C. Fregeolle" userId="8aeb80d1-910b-4bc6-b235-e873adf24855" providerId="ADAL" clId="{6CA1E8B6-BB12-4879-AE37-FFDC06DBC2B2}" dt="2023-02-28T19:35:15.613" v="2891" actId="20577"/>
          <ac:spMkLst>
            <pc:docMk/>
            <pc:sldMk cId="1560664560" sldId="264"/>
            <ac:spMk id="3" creationId="{CCE20CEE-A5A8-AFD3-CEC3-CADC60A46E16}"/>
          </ac:spMkLst>
        </pc:spChg>
      </pc:sldChg>
      <pc:sldChg chg="addSp delSp modSp mod modNotesTx">
        <pc:chgData name="Derek C. Fregeolle" userId="8aeb80d1-910b-4bc6-b235-e873adf24855" providerId="ADAL" clId="{6CA1E8B6-BB12-4879-AE37-FFDC06DBC2B2}" dt="2023-02-15T18:23:49.986" v="2741" actId="478"/>
        <pc:sldMkLst>
          <pc:docMk/>
          <pc:sldMk cId="2844399095" sldId="267"/>
        </pc:sldMkLst>
        <pc:spChg chg="mod">
          <ac:chgData name="Derek C. Fregeolle" userId="8aeb80d1-910b-4bc6-b235-e873adf24855" providerId="ADAL" clId="{6CA1E8B6-BB12-4879-AE37-FFDC06DBC2B2}" dt="2023-02-14T18:33:43.139" v="203" actId="20577"/>
          <ac:spMkLst>
            <pc:docMk/>
            <pc:sldMk cId="2844399095" sldId="267"/>
            <ac:spMk id="3" creationId="{BA9570AD-9F1B-DB3D-B676-15B30BCA756B}"/>
          </ac:spMkLst>
        </pc:spChg>
        <pc:spChg chg="add del mod">
          <ac:chgData name="Derek C. Fregeolle" userId="8aeb80d1-910b-4bc6-b235-e873adf24855" providerId="ADAL" clId="{6CA1E8B6-BB12-4879-AE37-FFDC06DBC2B2}" dt="2023-02-15T18:23:49.986" v="2741" actId="478"/>
          <ac:spMkLst>
            <pc:docMk/>
            <pc:sldMk cId="2844399095" sldId="267"/>
            <ac:spMk id="4" creationId="{B639836C-B74B-1C06-64DC-4EFF35AEF795}"/>
          </ac:spMkLst>
        </pc:spChg>
      </pc:sldChg>
      <pc:sldChg chg="addSp delSp modSp mod modNotesTx">
        <pc:chgData name="Derek C. Fregeolle" userId="8aeb80d1-910b-4bc6-b235-e873adf24855" providerId="ADAL" clId="{6CA1E8B6-BB12-4879-AE37-FFDC06DBC2B2}" dt="2023-02-15T18:23:47.481" v="2740" actId="478"/>
        <pc:sldMkLst>
          <pc:docMk/>
          <pc:sldMk cId="999149397" sldId="268"/>
        </pc:sldMkLst>
        <pc:spChg chg="mod">
          <ac:chgData name="Derek C. Fregeolle" userId="8aeb80d1-910b-4bc6-b235-e873adf24855" providerId="ADAL" clId="{6CA1E8B6-BB12-4879-AE37-FFDC06DBC2B2}" dt="2023-02-15T17:49:07.348" v="2552" actId="6549"/>
          <ac:spMkLst>
            <pc:docMk/>
            <pc:sldMk cId="999149397" sldId="268"/>
            <ac:spMk id="3" creationId="{A4BFB799-C06C-0801-CFA5-C08789F6C2D7}"/>
          </ac:spMkLst>
        </pc:spChg>
        <pc:spChg chg="add del mod">
          <ac:chgData name="Derek C. Fregeolle" userId="8aeb80d1-910b-4bc6-b235-e873adf24855" providerId="ADAL" clId="{6CA1E8B6-BB12-4879-AE37-FFDC06DBC2B2}" dt="2023-02-15T18:23:47.481" v="2740" actId="478"/>
          <ac:spMkLst>
            <pc:docMk/>
            <pc:sldMk cId="999149397" sldId="268"/>
            <ac:spMk id="4" creationId="{36A7A6CF-21F0-77D9-D37A-9923AA5158D4}"/>
          </ac:spMkLst>
        </pc:spChg>
      </pc:sldChg>
      <pc:sldChg chg="addSp delSp modSp mod modNotesTx">
        <pc:chgData name="Derek C. Fregeolle" userId="8aeb80d1-910b-4bc6-b235-e873adf24855" providerId="ADAL" clId="{6CA1E8B6-BB12-4879-AE37-FFDC06DBC2B2}" dt="2023-02-15T18:23:44.572" v="2739" actId="478"/>
        <pc:sldMkLst>
          <pc:docMk/>
          <pc:sldMk cId="3717000306" sldId="269"/>
        </pc:sldMkLst>
        <pc:spChg chg="mod">
          <ac:chgData name="Derek C. Fregeolle" userId="8aeb80d1-910b-4bc6-b235-e873adf24855" providerId="ADAL" clId="{6CA1E8B6-BB12-4879-AE37-FFDC06DBC2B2}" dt="2023-02-15T18:12:05.505" v="2659" actId="113"/>
          <ac:spMkLst>
            <pc:docMk/>
            <pc:sldMk cId="3717000306" sldId="269"/>
            <ac:spMk id="3" creationId="{4FB45A3D-CBDE-4A91-9E6E-A8CC137FE231}"/>
          </ac:spMkLst>
        </pc:spChg>
        <pc:spChg chg="add del mod">
          <ac:chgData name="Derek C. Fregeolle" userId="8aeb80d1-910b-4bc6-b235-e873adf24855" providerId="ADAL" clId="{6CA1E8B6-BB12-4879-AE37-FFDC06DBC2B2}" dt="2023-02-15T18:23:44.572" v="2739" actId="478"/>
          <ac:spMkLst>
            <pc:docMk/>
            <pc:sldMk cId="3717000306" sldId="269"/>
            <ac:spMk id="4" creationId="{7F6525AB-79D4-3DD2-AF4D-6DF1F843115C}"/>
          </ac:spMkLst>
        </pc:spChg>
      </pc:sldChg>
      <pc:sldChg chg="addSp delSp modSp add del mod modNotesTx">
        <pc:chgData name="Derek C. Fregeolle" userId="8aeb80d1-910b-4bc6-b235-e873adf24855" providerId="ADAL" clId="{6CA1E8B6-BB12-4879-AE37-FFDC06DBC2B2}" dt="2023-02-15T18:23:41.795" v="2738" actId="478"/>
        <pc:sldMkLst>
          <pc:docMk/>
          <pc:sldMk cId="2926392688" sldId="270"/>
        </pc:sldMkLst>
        <pc:spChg chg="mod">
          <ac:chgData name="Derek C. Fregeolle" userId="8aeb80d1-910b-4bc6-b235-e873adf24855" providerId="ADAL" clId="{6CA1E8B6-BB12-4879-AE37-FFDC06DBC2B2}" dt="2023-02-14T18:29:00.629" v="109" actId="20577"/>
          <ac:spMkLst>
            <pc:docMk/>
            <pc:sldMk cId="2926392688" sldId="270"/>
            <ac:spMk id="2" creationId="{F1993339-3FD4-FFE9-D837-1A1F3D6265F5}"/>
          </ac:spMkLst>
        </pc:spChg>
        <pc:spChg chg="mod">
          <ac:chgData name="Derek C. Fregeolle" userId="8aeb80d1-910b-4bc6-b235-e873adf24855" providerId="ADAL" clId="{6CA1E8B6-BB12-4879-AE37-FFDC06DBC2B2}" dt="2023-02-14T18:49:24.564" v="662" actId="27636"/>
          <ac:spMkLst>
            <pc:docMk/>
            <pc:sldMk cId="2926392688" sldId="270"/>
            <ac:spMk id="3" creationId="{E223465C-D460-4145-A8C0-F4C7CF9F4D55}"/>
          </ac:spMkLst>
        </pc:spChg>
        <pc:spChg chg="add del mod">
          <ac:chgData name="Derek C. Fregeolle" userId="8aeb80d1-910b-4bc6-b235-e873adf24855" providerId="ADAL" clId="{6CA1E8B6-BB12-4879-AE37-FFDC06DBC2B2}" dt="2023-02-15T18:23:41.795" v="2738" actId="478"/>
          <ac:spMkLst>
            <pc:docMk/>
            <pc:sldMk cId="2926392688" sldId="270"/>
            <ac:spMk id="4" creationId="{CA01A7B4-7A03-4D3F-CB3C-D0D343E1BD67}"/>
          </ac:spMkLst>
        </pc:spChg>
      </pc:sldChg>
      <pc:sldChg chg="modSp mod">
        <pc:chgData name="Derek C. Fregeolle" userId="8aeb80d1-910b-4bc6-b235-e873adf24855" providerId="ADAL" clId="{6CA1E8B6-BB12-4879-AE37-FFDC06DBC2B2}" dt="2023-02-15T15:19:43.505" v="2506" actId="2710"/>
        <pc:sldMkLst>
          <pc:docMk/>
          <pc:sldMk cId="4088806858" sldId="271"/>
        </pc:sldMkLst>
        <pc:spChg chg="mod">
          <ac:chgData name="Derek C. Fregeolle" userId="8aeb80d1-910b-4bc6-b235-e873adf24855" providerId="ADAL" clId="{6CA1E8B6-BB12-4879-AE37-FFDC06DBC2B2}" dt="2023-02-15T15:19:43.505" v="2506" actId="2710"/>
          <ac:spMkLst>
            <pc:docMk/>
            <pc:sldMk cId="4088806858" sldId="271"/>
            <ac:spMk id="3" creationId="{1205D4DE-D974-0D5E-84A1-5BB2BF5951A3}"/>
          </ac:spMkLst>
        </pc:spChg>
      </pc:sldChg>
      <pc:sldChg chg="addSp delSp modSp add mod modNotesTx">
        <pc:chgData name="Derek C. Fregeolle" userId="8aeb80d1-910b-4bc6-b235-e873adf24855" providerId="ADAL" clId="{6CA1E8B6-BB12-4879-AE37-FFDC06DBC2B2}" dt="2023-02-15T18:23:39.146" v="2737" actId="478"/>
        <pc:sldMkLst>
          <pc:docMk/>
          <pc:sldMk cId="4165078905" sldId="273"/>
        </pc:sldMkLst>
        <pc:spChg chg="mod">
          <ac:chgData name="Derek C. Fregeolle" userId="8aeb80d1-910b-4bc6-b235-e873adf24855" providerId="ADAL" clId="{6CA1E8B6-BB12-4879-AE37-FFDC06DBC2B2}" dt="2023-02-15T14:43:42.754" v="1057" actId="20577"/>
          <ac:spMkLst>
            <pc:docMk/>
            <pc:sldMk cId="4165078905" sldId="273"/>
            <ac:spMk id="2" creationId="{F1993339-3FD4-FFE9-D837-1A1F3D6265F5}"/>
          </ac:spMkLst>
        </pc:spChg>
        <pc:spChg chg="mod">
          <ac:chgData name="Derek C. Fregeolle" userId="8aeb80d1-910b-4bc6-b235-e873adf24855" providerId="ADAL" clId="{6CA1E8B6-BB12-4879-AE37-FFDC06DBC2B2}" dt="2023-02-15T18:23:33.516" v="2736" actId="6549"/>
          <ac:spMkLst>
            <pc:docMk/>
            <pc:sldMk cId="4165078905" sldId="273"/>
            <ac:spMk id="3" creationId="{E223465C-D460-4145-A8C0-F4C7CF9F4D55}"/>
          </ac:spMkLst>
        </pc:spChg>
        <pc:spChg chg="add del mod">
          <ac:chgData name="Derek C. Fregeolle" userId="8aeb80d1-910b-4bc6-b235-e873adf24855" providerId="ADAL" clId="{6CA1E8B6-BB12-4879-AE37-FFDC06DBC2B2}" dt="2023-02-15T18:23:39.146" v="2737" actId="478"/>
          <ac:spMkLst>
            <pc:docMk/>
            <pc:sldMk cId="4165078905" sldId="273"/>
            <ac:spMk id="4" creationId="{AE59D677-3037-F6D7-4731-45E632D275BA}"/>
          </ac:spMkLst>
        </pc:spChg>
      </pc:sldChg>
      <pc:sldChg chg="modSp new mod">
        <pc:chgData name="Derek C. Fregeolle" userId="8aeb80d1-910b-4bc6-b235-e873adf24855" providerId="ADAL" clId="{6CA1E8B6-BB12-4879-AE37-FFDC06DBC2B2}" dt="2023-02-15T18:25:01.833" v="2770" actId="20577"/>
        <pc:sldMkLst>
          <pc:docMk/>
          <pc:sldMk cId="423667549" sldId="274"/>
        </pc:sldMkLst>
        <pc:spChg chg="mod">
          <ac:chgData name="Derek C. Fregeolle" userId="8aeb80d1-910b-4bc6-b235-e873adf24855" providerId="ADAL" clId="{6CA1E8B6-BB12-4879-AE37-FFDC06DBC2B2}" dt="2023-02-15T18:25:01.833" v="2770" actId="20577"/>
          <ac:spMkLst>
            <pc:docMk/>
            <pc:sldMk cId="423667549" sldId="274"/>
            <ac:spMk id="2" creationId="{89771191-FA00-067C-673F-6F6B7C027134}"/>
          </ac:spMkLst>
        </pc:spChg>
      </pc:sldChg>
      <pc:sldChg chg="addSp modSp new del mod modShow modNotesTx">
        <pc:chgData name="Derek C. Fregeolle" userId="8aeb80d1-910b-4bc6-b235-e873adf24855" providerId="ADAL" clId="{6CA1E8B6-BB12-4879-AE37-FFDC06DBC2B2}" dt="2023-02-15T18:09:46.410" v="2590" actId="2696"/>
        <pc:sldMkLst>
          <pc:docMk/>
          <pc:sldMk cId="556406059" sldId="274"/>
        </pc:sldMkLst>
        <pc:spChg chg="mod">
          <ac:chgData name="Derek C. Fregeolle" userId="8aeb80d1-910b-4bc6-b235-e873adf24855" providerId="ADAL" clId="{6CA1E8B6-BB12-4879-AE37-FFDC06DBC2B2}" dt="2023-02-15T14:43:04.666" v="1039" actId="20577"/>
          <ac:spMkLst>
            <pc:docMk/>
            <pc:sldMk cId="556406059" sldId="274"/>
            <ac:spMk id="2" creationId="{6A85187E-33B4-E8B9-0D5C-42F38EB05111}"/>
          </ac:spMkLst>
        </pc:spChg>
        <pc:spChg chg="add mod">
          <ac:chgData name="Derek C. Fregeolle" userId="8aeb80d1-910b-4bc6-b235-e873adf24855" providerId="ADAL" clId="{6CA1E8B6-BB12-4879-AE37-FFDC06DBC2B2}" dt="2023-02-15T15:18:26.333" v="2494"/>
          <ac:spMkLst>
            <pc:docMk/>
            <pc:sldMk cId="556406059" sldId="274"/>
            <ac:spMk id="4" creationId="{B9DBC21B-F05D-08DB-1B3B-2B11E7A9C5F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4" y="0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4" y="8772378"/>
            <a:ext cx="3012329" cy="462120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12002" cy="461193"/>
          </a:xfrm>
          <a:prstGeom prst="rect">
            <a:avLst/>
          </a:prstGeom>
        </p:spPr>
        <p:txBody>
          <a:bodyPr vert="horz" lIns="87469" tIns="43736" rIns="87469" bIns="4373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568" y="4"/>
            <a:ext cx="3012002" cy="461193"/>
          </a:xfrm>
          <a:prstGeom prst="rect">
            <a:avLst/>
          </a:prstGeom>
        </p:spPr>
        <p:txBody>
          <a:bodyPr vert="horz" lIns="87469" tIns="43736" rIns="87469" bIns="43736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3738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69" tIns="43736" rIns="87469" bIns="4373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12" y="4387446"/>
            <a:ext cx="5559456" cy="4155317"/>
          </a:xfrm>
          <a:prstGeom prst="rect">
            <a:avLst/>
          </a:prstGeom>
        </p:spPr>
        <p:txBody>
          <a:bodyPr vert="horz" lIns="87469" tIns="43736" rIns="87469" bIns="4373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3359"/>
            <a:ext cx="3012002" cy="461193"/>
          </a:xfrm>
          <a:prstGeom prst="rect">
            <a:avLst/>
          </a:prstGeom>
        </p:spPr>
        <p:txBody>
          <a:bodyPr vert="horz" lIns="87469" tIns="43736" rIns="87469" bIns="4373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568" y="8773359"/>
            <a:ext cx="3012002" cy="461193"/>
          </a:xfrm>
          <a:prstGeom prst="rect">
            <a:avLst/>
          </a:prstGeom>
        </p:spPr>
        <p:txBody>
          <a:bodyPr vert="horz" lIns="87469" tIns="43736" rIns="87469" bIns="43736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8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5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65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32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32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1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06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78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96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59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44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sz="2000" dirty="0"/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visitor management strategies does you school employ?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respond to an intruder/hostage event?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initial response priorities?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30-seconds look like?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teachers trained to do if they recognize a threat?</a:t>
            </a:r>
          </a:p>
          <a:p>
            <a:pPr marL="1134542" lvl="2" indent="-226908">
              <a:lnSpc>
                <a:spcPct val="115000"/>
              </a:lnSpc>
              <a:spcBef>
                <a:spcPts val="496"/>
              </a:spcBef>
              <a:buFont typeface="Wingdings" panose="05000000000000000000" pitchFamily="2" charset="2"/>
              <a:buChar char="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Report?</a:t>
            </a:r>
          </a:p>
          <a:p>
            <a:pPr marL="1134542" lvl="2" indent="-226908">
              <a:lnSpc>
                <a:spcPct val="115000"/>
              </a:lnSpc>
              <a:spcBef>
                <a:spcPts val="496"/>
              </a:spcBef>
              <a:buFont typeface="Wingdings" panose="05000000000000000000" pitchFamily="2" charset="2"/>
              <a:buChar char="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Lockdown?</a:t>
            </a:r>
          </a:p>
          <a:p>
            <a:pPr marL="1134542" lvl="2" indent="-226908">
              <a:lnSpc>
                <a:spcPct val="115000"/>
              </a:lnSpc>
              <a:spcBef>
                <a:spcPts val="496"/>
              </a:spcBef>
              <a:buFont typeface="Wingdings" panose="05000000000000000000" pitchFamily="2" charset="2"/>
              <a:buChar char="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Evacuate?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can place the school on lockdown?</a:t>
            </a:r>
          </a:p>
          <a:p>
            <a:pPr marL="1134542" lvl="2" indent="-226908">
              <a:lnSpc>
                <a:spcPct val="115000"/>
              </a:lnSpc>
              <a:spcBef>
                <a:spcPts val="496"/>
              </a:spcBef>
              <a:buFont typeface="Wingdings" panose="05000000000000000000" pitchFamily="2" charset="2"/>
              <a:buChar char="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this? </a:t>
            </a:r>
          </a:p>
          <a:p>
            <a:pPr marL="1134542" lvl="2" indent="-226908">
              <a:lnSpc>
                <a:spcPct val="115000"/>
              </a:lnSpc>
              <a:spcBef>
                <a:spcPts val="496"/>
              </a:spcBef>
              <a:buFont typeface="Wingdings" panose="05000000000000000000" pitchFamily="2" charset="2"/>
              <a:buChar char="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this communicated?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notifying the School Resource Officer (if staffed)?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calls 911?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initial actions and the actions of the staff?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concerns?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students taught for response?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respond this type of event?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door barricade devices/security devices be utilized to keep responders out and allow the hostage taker to further harden their position?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this risk mitigated?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the door barricade/security device removed?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agencies are notified to respond and how are these agencies notified?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school is on lockdown, how does law enforcement gain access to the building?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terms of securing the scene, what are the immediate priorities?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 the situation, what protective measures would you adopt at this point, if any?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Random crime, crime of opportunity, or planned (targeted) attack?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could this information change the response?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the school trained or exercised with local first responders?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medical priorities?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you begin to coordinate with at this point?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critical decisions/preparations might need to be made at this point?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issue warnings, alerts, and other emergency messaging?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your internal and external communications strategies?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individual (or position) coordinates and delivers your school’s public messaging?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encourage students, staff, and families to take individual steps to prepare for a potential active shooter incident?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school/district encourage staff, students, and the community to report suspicious activity/threats?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method does the school/district use to allow staff, students, and the community to report suspicious activity/threats?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the lead agency on this incident?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response efforts at this point?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maintain an effective command structure to coordinate emergency response efforts?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establish a command structure to coordinate your immediate response efforts?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staging or incident command post being created?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key decision-makers collect information to assess the extent of the situation, including injuries and fatalities?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resources are currently available?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 begin to conduct accountability for students and staff?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are the key external partners that would support response efforts?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responders enter: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 and group/tactical team approach?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 tactical intervention/first man in?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strategy?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the responders on-scene take? What kind of response is needed?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response plans and protocols would your school activate at this point?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students and staff know when the threat is neutralized, and the scene is secure?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communications methods are the officers using while entering and clearing rooms in the school?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protective measures would be implemented at this time based on your earlier decision to either evacuate, shelter-in-place, or lock-down the school?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any additional agencies or resources needed?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potential medical challenges does this type of incident pose for students and law enforcement response personnel?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at the school is taking lead on communication with outside agencies?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Coordination with school district?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this phase of response operations?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timely and accurate situational updates for internal and external partners throughout the response period?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and when does your school activate its crisis communications plan?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notify families, key partners, and the public of fatalities or serious injuries?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 begin to conduct accountability for students and staff?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are the fleeing students being told (or trained) to go?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searched for weapons?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 students being tracked once they’ve exited school?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helped?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someone screening fleeing students for injuries?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 notification system used to alert families/all staff?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we gather parents/guardians to keep them informed and calm?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social media have a part in the school systems response to the public?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off-grounds staff and students notified of the incident?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directions are they given?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3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b="1" dirty="0"/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response to short-term recovery efforts?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has the authority to end the lockdown? How is this communicated and what is the process?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students moved out of the area and safely reunited with parents?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buses used to transport students off-site? How are busses summoned? How long does it take for busses to arrive?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for drop-off/pick-up?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short-term recovery process?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reunifying parents with students?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any changes that would be made to the reunification site?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Debrief / Interview Areas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/ Guardians without proper identification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Custody concerns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the school system handling the death of on-duty employees?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Notification of next-of-kin?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manage and secure the scene following the incident?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your process for tracking the status and location of individuals who have been injured or fatally wounded?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investigative response methods need to be used?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collection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Field interviews 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there medical priorities at this point?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policies are in place to support affected populations with counseling and behavioral health resources?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resources, if any, would be needed to support family reunification and other support services for families, students, and staff?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Is there a public information officer (PIO) at your school?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the recovery period?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community?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your recovery communications methods include the capability to communicate with students and staff who have language or access and functional needs requirements?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your school and your community thought about the aftermath of this type of incident and what the priorities, needs, and expectations are of the students, staff, families, and community?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(for short-term recovery goals)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Reunification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29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b="1" dirty="0"/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Continuity of Learning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the school be temporarily closed?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Long? 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Alternate facility?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learning continues during the period of school closure? What plans exist to facilitate this?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return to school look like?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short-term to long-term recovery efforts?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are needed?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Victims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Students/staff present during the incident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Non-English-speaking parents/guardians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long-term recovery process?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provide continued security to the campus, if necessary?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plans/procedures exist to monitor threats and suspicious activity?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community?</a:t>
            </a:r>
          </a:p>
          <a:p>
            <a:pPr>
              <a:lnSpc>
                <a:spcPct val="115000"/>
              </a:lnSpc>
              <a:spcBef>
                <a:spcPts val="496"/>
              </a:spcBef>
            </a:pPr>
            <a:endParaRPr lang="en-US" sz="1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496"/>
              </a:spcBef>
            </a:pPr>
            <a:r>
              <a:rPr lang="en-US" sz="1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0363" indent="-340363">
              <a:lnSpc>
                <a:spcPct val="115000"/>
              </a:lnSpc>
              <a:spcBef>
                <a:spcPts val="496"/>
              </a:spcBef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your school/district have the ability to support long-term behavioral health needs for students and staff? If not, are there public or private resources that can support these requirements?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actions, if any, have been identified to help the community heal?</a:t>
            </a:r>
          </a:p>
          <a:p>
            <a:pPr marL="340363" indent="-340363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(regarding long-term recovery goals)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37452" lvl="1" indent="-283635">
              <a:lnSpc>
                <a:spcPct val="115000"/>
              </a:lnSpc>
              <a:spcBef>
                <a:spcPts val="496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Workers/Guidance Counselors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4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36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31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4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39102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43420" y="2686050"/>
            <a:ext cx="2133600" cy="314324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43420" y="2286001"/>
            <a:ext cx="5181600" cy="40004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457200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/>
          <a:stretch/>
        </p:blipFill>
        <p:spPr>
          <a:xfrm>
            <a:off x="1447800" y="2131219"/>
            <a:ext cx="867021" cy="9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73380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2400" y="2457450"/>
            <a:ext cx="3581400" cy="3429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 b="1086"/>
          <a:stretch/>
        </p:blipFill>
        <p:spPr>
          <a:xfrm>
            <a:off x="2971801" y="2258615"/>
            <a:ext cx="68579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315325" y="4600575"/>
            <a:ext cx="28575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57370"/>
            <a:ext cx="75438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2514600" y="2666999"/>
            <a:ext cx="3200400" cy="3143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Tabletop Exercise Series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idx="4294967295"/>
          </p:nvPr>
        </p:nvSpPr>
        <p:spPr>
          <a:xfrm>
            <a:off x="4267200" y="4572000"/>
            <a:ext cx="4495804" cy="3429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600" dirty="0">
                <a:solidFill>
                  <a:srgbClr val="514F50"/>
                </a:solidFill>
              </a:rPr>
              <a:t>Education Scenario 4: Intruder/Hostage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514600" y="2266950"/>
            <a:ext cx="6096000" cy="400049"/>
          </a:xfrm>
        </p:spPr>
        <p:txBody>
          <a:bodyPr/>
          <a:lstStyle/>
          <a:p>
            <a:r>
              <a:rPr lang="en-US" sz="3200" dirty="0"/>
              <a:t>Tennessee T.E.S.T Program</a:t>
            </a:r>
          </a:p>
        </p:txBody>
      </p:sp>
    </p:spTree>
    <p:extLst>
      <p:ext uri="{BB962C8B-B14F-4D97-AF65-F5344CB8AC3E}">
        <p14:creationId xmlns:p14="http://schemas.microsoft.com/office/powerpoint/2010/main" val="268174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6EAFD2-E0BB-6ED7-D3A5-9191C224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A8B584-66D1-14ED-11BF-B34BC1E835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Introductions</a:t>
            </a:r>
          </a:p>
          <a:p>
            <a:r>
              <a:rPr lang="en-US" dirty="0"/>
              <a:t>Name?</a:t>
            </a:r>
          </a:p>
          <a:p>
            <a:r>
              <a:rPr lang="en-US" dirty="0"/>
              <a:t>Organization?</a:t>
            </a:r>
          </a:p>
          <a:p>
            <a:r>
              <a:rPr lang="en-US" dirty="0"/>
              <a:t>What is your role in today’s exercise?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7EFD9-8E23-0F6A-2669-5777A78975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Housekeeping</a:t>
            </a:r>
          </a:p>
          <a:p>
            <a:r>
              <a:rPr lang="en-US" dirty="0"/>
              <a:t>Sign-in Sheets</a:t>
            </a:r>
          </a:p>
          <a:p>
            <a:r>
              <a:rPr lang="en-US" dirty="0"/>
              <a:t>Emergency Exits</a:t>
            </a:r>
          </a:p>
          <a:p>
            <a:r>
              <a:rPr lang="en-US" dirty="0"/>
              <a:t>Restrooms</a:t>
            </a:r>
          </a:p>
          <a:p>
            <a:r>
              <a:rPr lang="en-US" dirty="0"/>
              <a:t>Phones/radios</a:t>
            </a:r>
          </a:p>
          <a:p>
            <a:r>
              <a:rPr lang="en-US" dirty="0"/>
              <a:t>Breaks</a:t>
            </a:r>
          </a:p>
          <a:p>
            <a:r>
              <a:rPr lang="en-US" dirty="0"/>
              <a:t>Refreshments</a:t>
            </a:r>
          </a:p>
          <a:p>
            <a:r>
              <a:rPr lang="en-US" dirty="0"/>
              <a:t>Feedback Forms</a:t>
            </a:r>
          </a:p>
        </p:txBody>
      </p:sp>
    </p:spTree>
    <p:extLst>
      <p:ext uri="{BB962C8B-B14F-4D97-AF65-F5344CB8AC3E}">
        <p14:creationId xmlns:p14="http://schemas.microsoft.com/office/powerpoint/2010/main" val="4040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0690-34B1-C4BA-83DC-B5358712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Agenda</a:t>
            </a:r>
          </a:p>
        </p:txBody>
      </p:sp>
      <p:pic>
        <p:nvPicPr>
          <p:cNvPr id="6" name="Content Placeholder 5" descr="Clock with solid fill">
            <a:extLst>
              <a:ext uri="{FF2B5EF4-FFF2-40B4-BE49-F238E27FC236}">
                <a16:creationId xmlns:a16="http://schemas.microsoft.com/office/drawing/2014/main" id="{89C21CDC-6CA3-1578-F7F2-496B18CC155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1666875"/>
            <a:ext cx="2324100" cy="23241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8DDAA-EFF5-632C-693C-71E1CC77694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48200" y="666750"/>
            <a:ext cx="4038600" cy="37338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Pre-Exercise (15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Welcome and introductions</a:t>
            </a:r>
          </a:p>
          <a:p>
            <a:pPr>
              <a:lnSpc>
                <a:spcPct val="170000"/>
              </a:lnSpc>
            </a:pPr>
            <a:r>
              <a:rPr lang="en-US" dirty="0"/>
              <a:t>Purpose &amp; objectives</a:t>
            </a:r>
          </a:p>
          <a:p>
            <a:pPr>
              <a:lnSpc>
                <a:spcPct val="170000"/>
              </a:lnSpc>
            </a:pPr>
            <a:r>
              <a:rPr lang="en-US" dirty="0"/>
              <a:t>Roles &amp; guidelines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Exercise (1-2 hours)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1- Initial Notification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2- Response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3- Short-Term Recovery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4- Long-Term Recovery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Post-Exercise (20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Hotwash/Take-away discussion</a:t>
            </a:r>
          </a:p>
        </p:txBody>
      </p:sp>
    </p:spTree>
    <p:extLst>
      <p:ext uri="{BB962C8B-B14F-4D97-AF65-F5344CB8AC3E}">
        <p14:creationId xmlns:p14="http://schemas.microsoft.com/office/powerpoint/2010/main" val="364167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F41883-7C5E-E850-174A-CBD08A14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Purpose and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193AE-58CA-3E31-9D54-001931CF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76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purpose of this exercise is to provide participants an opportunity to exercise current plans, procedures, and capabilities to respond to an active aggressor event.</a:t>
            </a:r>
          </a:p>
          <a:p>
            <a:pPr lvl="1">
              <a:lnSpc>
                <a:spcPct val="150000"/>
              </a:lnSpc>
            </a:pPr>
            <a:r>
              <a:rPr lang="en-US" b="1" i="1" dirty="0"/>
              <a:t>Tabletop exercises are intended to test plans and procedures, not individuals.</a:t>
            </a:r>
          </a:p>
          <a:p>
            <a:pPr>
              <a:lnSpc>
                <a:spcPct val="150000"/>
              </a:lnSpc>
            </a:pPr>
            <a:r>
              <a:rPr lang="en-US" dirty="0"/>
              <a:t>The exercise will focus on the roles, responsibilities, and response aspects of personnel and emergency partners necessary to protect human health and safety. </a:t>
            </a:r>
          </a:p>
          <a:p>
            <a:pPr>
              <a:lnSpc>
                <a:spcPct val="150000"/>
              </a:lnSpc>
            </a:pPr>
            <a:r>
              <a:rPr lang="en-US" dirty="0"/>
              <a:t>The focus will be on processes and decision-making abilities rather than minute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7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937-D6C2-5FB2-B74A-2E41741A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Responsibilities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A5E69-578F-0DF1-98BC-EB26A40677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049047"/>
            <a:ext cx="2362200" cy="146422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Facilitators</a:t>
            </a:r>
          </a:p>
          <a:p>
            <a:pPr marL="0" indent="0" algn="ctr">
              <a:buNone/>
            </a:pPr>
            <a:r>
              <a:rPr lang="en-US" sz="1600" dirty="0"/>
              <a:t>Moderate the flow of discussion and keep the TTX moving and on-track.</a:t>
            </a:r>
          </a:p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89A71-4A88-46E4-55EE-BCC8F70A4E50}"/>
              </a:ext>
            </a:extLst>
          </p:cNvPr>
          <p:cNvSpPr txBox="1">
            <a:spLocks/>
          </p:cNvSpPr>
          <p:nvPr/>
        </p:nvSpPr>
        <p:spPr>
          <a:xfrm>
            <a:off x="1676400" y="1200150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Participants</a:t>
            </a:r>
          </a:p>
          <a:p>
            <a:pPr marL="0" indent="0" algn="ctr">
              <a:buNone/>
            </a:pPr>
            <a:r>
              <a:rPr lang="en-US" sz="1600" dirty="0"/>
              <a:t>Represent your agency &amp; discuss your planned response to the scenario.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80BC2DD-D806-4D96-126F-F49DFCF040E6}"/>
              </a:ext>
            </a:extLst>
          </p:cNvPr>
          <p:cNvSpPr txBox="1">
            <a:spLocks/>
          </p:cNvSpPr>
          <p:nvPr/>
        </p:nvSpPr>
        <p:spPr>
          <a:xfrm>
            <a:off x="5715000" y="1220763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Evaluators</a:t>
            </a:r>
          </a:p>
          <a:p>
            <a:pPr marL="0" indent="0" algn="ctr">
              <a:buNone/>
            </a:pPr>
            <a:r>
              <a:rPr lang="en-US" sz="1600" dirty="0"/>
              <a:t>Record strengths, note areas of improvement, and capture lessons learned</a:t>
            </a:r>
          </a:p>
          <a:p>
            <a:endParaRPr lang="en-US" dirty="0"/>
          </a:p>
        </p:txBody>
      </p:sp>
      <p:pic>
        <p:nvPicPr>
          <p:cNvPr id="12" name="Graphic 11" descr="Glasses with solid fill">
            <a:extLst>
              <a:ext uri="{FF2B5EF4-FFF2-40B4-BE49-F238E27FC236}">
                <a16:creationId xmlns:a16="http://schemas.microsoft.com/office/drawing/2014/main" id="{A704404A-09BC-F554-30D6-DD9A2AB2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925" y="3290765"/>
            <a:ext cx="914400" cy="914400"/>
          </a:xfrm>
          <a:prstGeom prst="rect">
            <a:avLst/>
          </a:prstGeom>
        </p:spPr>
      </p:pic>
      <p:pic>
        <p:nvPicPr>
          <p:cNvPr id="14" name="Graphic 13" descr="Clipboard Partially Checked with solid fill">
            <a:extLst>
              <a:ext uri="{FF2B5EF4-FFF2-40B4-BE49-F238E27FC236}">
                <a16:creationId xmlns:a16="http://schemas.microsoft.com/office/drawing/2014/main" id="{BFD5D199-A833-1D86-8F7E-DDAD1921A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1195" y="1495676"/>
            <a:ext cx="914400" cy="914400"/>
          </a:xfrm>
          <a:prstGeom prst="rect">
            <a:avLst/>
          </a:prstGeom>
        </p:spPr>
      </p:pic>
      <p:pic>
        <p:nvPicPr>
          <p:cNvPr id="16" name="Graphic 15" descr="Lecturer with solid fill">
            <a:extLst>
              <a:ext uri="{FF2B5EF4-FFF2-40B4-BE49-F238E27FC236}">
                <a16:creationId xmlns:a16="http://schemas.microsoft.com/office/drawing/2014/main" id="{E79E7556-0884-D07C-1134-01A7B8601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" y="3304728"/>
            <a:ext cx="914400" cy="914400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9F8824B6-532B-5A4F-782C-9677DA8236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270" y="1469312"/>
            <a:ext cx="914400" cy="9144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FF63902-BF80-27C1-869C-35B4880D91E8}"/>
              </a:ext>
            </a:extLst>
          </p:cNvPr>
          <p:cNvSpPr txBox="1">
            <a:spLocks/>
          </p:cNvSpPr>
          <p:nvPr/>
        </p:nvSpPr>
        <p:spPr>
          <a:xfrm>
            <a:off x="5715000" y="3024065"/>
            <a:ext cx="2362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Observers</a:t>
            </a:r>
            <a:endParaRPr lang="en-US" sz="2000" b="1" dirty="0"/>
          </a:p>
          <a:p>
            <a:pPr marL="0" indent="0" algn="ctr">
              <a:buNone/>
            </a:pPr>
            <a:r>
              <a:rPr lang="en-US" sz="1600" dirty="0"/>
              <a:t>Here to gain insight from the exercise, refrain from interjecting during the exercise.</a:t>
            </a:r>
          </a:p>
        </p:txBody>
      </p:sp>
    </p:spTree>
    <p:extLst>
      <p:ext uri="{BB962C8B-B14F-4D97-AF65-F5344CB8AC3E}">
        <p14:creationId xmlns:p14="http://schemas.microsoft.com/office/powerpoint/2010/main" val="264752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06C4-384E-4A23-F4DB-FFFA1DAD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99F0-CE31-CEDB-14FA-8ED4A75B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33147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This is an </a:t>
            </a:r>
            <a:r>
              <a:rPr lang="en-US" u="sng" dirty="0"/>
              <a:t>open, low-stress, no-fault </a:t>
            </a:r>
            <a:r>
              <a:rPr lang="en-US" dirty="0"/>
              <a:t>environment</a:t>
            </a:r>
          </a:p>
          <a:p>
            <a:pPr>
              <a:lnSpc>
                <a:spcPct val="160000"/>
              </a:lnSpc>
            </a:pPr>
            <a:r>
              <a:rPr lang="en-US" dirty="0"/>
              <a:t>The scenario is plausible, the events occur as presented</a:t>
            </a:r>
          </a:p>
          <a:p>
            <a:pPr>
              <a:lnSpc>
                <a:spcPct val="160000"/>
              </a:lnSpc>
            </a:pPr>
            <a:r>
              <a:rPr lang="en-US" dirty="0"/>
              <a:t>There is no hidden agenda or trick questions</a:t>
            </a:r>
          </a:p>
          <a:p>
            <a:pPr>
              <a:lnSpc>
                <a:spcPct val="160000"/>
              </a:lnSpc>
            </a:pPr>
            <a:r>
              <a:rPr lang="en-US" dirty="0"/>
              <a:t>Don’t fight the scenario</a:t>
            </a:r>
          </a:p>
          <a:p>
            <a:pPr>
              <a:lnSpc>
                <a:spcPct val="160000"/>
              </a:lnSpc>
            </a:pPr>
            <a:r>
              <a:rPr lang="en-US" dirty="0"/>
              <a:t>Be a respectful and active participant</a:t>
            </a:r>
          </a:p>
          <a:p>
            <a:pPr>
              <a:lnSpc>
                <a:spcPct val="160000"/>
              </a:lnSpc>
            </a:pPr>
            <a:r>
              <a:rPr lang="en-US" dirty="0"/>
              <a:t>Base your response actions on the current plans and capabilities of your department</a:t>
            </a:r>
          </a:p>
          <a:p>
            <a:pPr>
              <a:lnSpc>
                <a:spcPct val="160000"/>
              </a:lnSpc>
            </a:pPr>
            <a:r>
              <a:rPr lang="en-US" dirty="0"/>
              <a:t>Decisions made during the exercise do not set policy</a:t>
            </a:r>
          </a:p>
          <a:p>
            <a:pPr>
              <a:lnSpc>
                <a:spcPct val="160000"/>
              </a:lnSpc>
            </a:pPr>
            <a:r>
              <a:rPr lang="en-US" dirty="0"/>
              <a:t>Consider different approaches &amp; suggest improvements</a:t>
            </a:r>
          </a:p>
          <a:p>
            <a:pPr>
              <a:lnSpc>
                <a:spcPct val="160000"/>
              </a:lnSpc>
            </a:pPr>
            <a:r>
              <a:rPr lang="en-US" dirty="0"/>
              <a:t>Participants are encouraged to discuss issues in depth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B9E9-6B45-13B7-8946-A7178185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Content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AB3B-6658-62F4-C44D-D4C58B9E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50519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Lockdown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staff will initiate a lockdown procedure immediately following an intruder event.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Emergency Communication-Internal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officials will ensure quick and accurate incident notification to staff and response agencies and disseminate information as incident progresses.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Mental Health &amp; Healing</a:t>
            </a:r>
          </a:p>
          <a:p>
            <a:pPr>
              <a:lnSpc>
                <a:spcPct val="160000"/>
              </a:lnSpc>
            </a:pPr>
            <a:r>
              <a:rPr lang="en-US" dirty="0"/>
              <a:t>Once immediate safety issues have been addressed, staff will assess need for mental stress following trauma and provide services to those in need.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Student Accountability and Reunification</a:t>
            </a:r>
          </a:p>
          <a:p>
            <a:pPr>
              <a:lnSpc>
                <a:spcPct val="160000"/>
              </a:lnSpc>
            </a:pPr>
            <a:r>
              <a:rPr lang="en-US" dirty="0"/>
              <a:t>Students are accounted for and reunited with parent/guardian while ensuring secure and calm procedures.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03B-D229-44B0-4091-D964A9E9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82C5D-F53F-0D6B-8849-9EC8BBF1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List the specific participants or stakeholders that will be participating in the exercise today </a:t>
            </a:r>
          </a:p>
          <a:p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Recommended participants include: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Administration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Various School Staff, including health officials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maintenance or janitorial staff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Security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Law Enforcement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Fire and Emergency Medical Service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Emergency Management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Dispatch Center (911)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Anyone else who may have a role in response or recovery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8B87-CB3D-0776-5250-7A547E6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20CEE-A5A8-AFD3-CEC3-CADC60A4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Consider including the following information:</a:t>
            </a:r>
          </a:p>
          <a:p>
            <a:r>
              <a:rPr lang="en-US" i="1" dirty="0">
                <a:solidFill>
                  <a:srgbClr val="FF0000"/>
                </a:solidFill>
              </a:rPr>
              <a:t>Date and Time</a:t>
            </a:r>
          </a:p>
          <a:p>
            <a:r>
              <a:rPr lang="en-US" i="1" dirty="0">
                <a:solidFill>
                  <a:srgbClr val="FF0000"/>
                </a:solidFill>
              </a:rPr>
              <a:t>School Name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students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staff</a:t>
            </a:r>
          </a:p>
          <a:p>
            <a:r>
              <a:rPr lang="en-US" i="1" dirty="0">
                <a:solidFill>
                  <a:srgbClr val="FF0000"/>
                </a:solidFill>
              </a:rPr>
              <a:t>Weather conditions (simulate or real world)</a:t>
            </a:r>
          </a:p>
          <a:p>
            <a:r>
              <a:rPr lang="en-US" i="1" dirty="0">
                <a:solidFill>
                  <a:srgbClr val="FF0000"/>
                </a:solidFill>
              </a:rPr>
              <a:t>Current events in the area</a:t>
            </a:r>
          </a:p>
          <a:p>
            <a:r>
              <a:rPr lang="en-US" i="1" dirty="0">
                <a:solidFill>
                  <a:srgbClr val="FF0000"/>
                </a:solidFill>
              </a:rPr>
              <a:t>Maps, floor plans, diagrams,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6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Overview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BE50EF-C3AB-ABB4-ECD8-077456B3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14" y="1047750"/>
            <a:ext cx="6662171" cy="37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5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Satellite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AE045-D0B0-829B-9880-E28405D4C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714" y="1071644"/>
            <a:ext cx="6814571" cy="38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E0BD-DACF-5DCC-34C6-377AAA52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 – Initial Notification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570AD-9F1B-DB3D-B676-15B30BCA7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Today is </a:t>
            </a:r>
            <a:r>
              <a:rPr lang="en-US" i="1" dirty="0">
                <a:solidFill>
                  <a:srgbClr val="FF0000"/>
                </a:solidFill>
              </a:rPr>
              <a:t>[Date]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/>
              <a:t>At 10:05 a.m., yelling and screaming is heard in the south hallway.  </a:t>
            </a:r>
          </a:p>
          <a:p>
            <a:pPr>
              <a:lnSpc>
                <a:spcPct val="150000"/>
              </a:lnSpc>
            </a:pPr>
            <a:r>
              <a:rPr lang="en-US" dirty="0"/>
              <a:t>A teacher looks out of her door and sees an unknown man (not wearing a visitor’s badge) dressed in hunting gear walking up the hallway screaming profanities.  </a:t>
            </a:r>
          </a:p>
          <a:p>
            <a:pPr>
              <a:lnSpc>
                <a:spcPct val="150000"/>
              </a:lnSpc>
            </a:pPr>
            <a:r>
              <a:rPr lang="en-US" dirty="0"/>
              <a:t>At 9:06 a.m., the teacher contacts the main office and reports the intruder.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/>
              <a:t>Based on this information, what initial actions are taken?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9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D297-383B-041C-EDFD-4007792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FB799-C06C-0801-CFA5-C08789F6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405765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The principal and guidance counselor arrive on the scene to confront the intruder. The intruder disappears around the corner. They are unable to locate the intruder.</a:t>
            </a:r>
          </a:p>
          <a:p>
            <a:pPr>
              <a:lnSpc>
                <a:spcPct val="170000"/>
              </a:lnSpc>
            </a:pPr>
            <a:r>
              <a:rPr lang="en-US" dirty="0"/>
              <a:t>The intruder has secured himself inside a room with a female teacher.</a:t>
            </a:r>
          </a:p>
          <a:p>
            <a:pPr>
              <a:lnSpc>
                <a:spcPct val="170000"/>
              </a:lnSpc>
            </a:pPr>
            <a:r>
              <a:rPr lang="en-US" dirty="0"/>
              <a:t>The principal instructs the guidance counselor to call 9-1-1.</a:t>
            </a:r>
          </a:p>
          <a:p>
            <a:pPr>
              <a:lnSpc>
                <a:spcPct val="170000"/>
              </a:lnSpc>
            </a:pPr>
            <a:r>
              <a:rPr lang="en-US" dirty="0"/>
              <a:t>Parents begin calling asking if there is an intruder in the building. Parents are arriving at the school intending to pick up their children.  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Area media representatives are calling school representatives and law enforcement.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n-US" b="1" u="sng" dirty="0"/>
              <a:t>Based on this information, what actions are taken at this time?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4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4624-C46C-E974-A348-F295353B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45A3D-CBDE-4A91-9E6E-A8CC137F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principal initiates a lockdown and evacuate students from other hallways to the alternate shelter site and to delay family reunification until police have been able to question students and staff.</a:t>
            </a:r>
          </a:p>
          <a:p>
            <a:pPr>
              <a:lnSpc>
                <a:spcPct val="150000"/>
              </a:lnSpc>
            </a:pPr>
            <a:r>
              <a:rPr lang="en-US" dirty="0"/>
              <a:t>Two police cars arrive at the school. </a:t>
            </a:r>
          </a:p>
          <a:p>
            <a:pPr>
              <a:lnSpc>
                <a:spcPct val="150000"/>
              </a:lnSpc>
            </a:pPr>
            <a:r>
              <a:rPr lang="en-US" dirty="0"/>
              <a:t>School staff is reminded that a classroom with 25 students is off-grounds on a field trip and they are scheduled to return to the school at 10:30 a.m.</a:t>
            </a:r>
          </a:p>
          <a:p>
            <a:pPr marL="0" indent="0" algn="ctr">
              <a:buNone/>
            </a:pPr>
            <a:endParaRPr lang="en-US" sz="1800" u="sng" dirty="0"/>
          </a:p>
          <a:p>
            <a:pPr marL="0" indent="0" algn="ctr"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0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 – Short-Term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It is now 11:45 a.m.</a:t>
            </a:r>
          </a:p>
          <a:p>
            <a:pPr>
              <a:lnSpc>
                <a:spcPct val="150000"/>
              </a:lnSpc>
            </a:pPr>
            <a:r>
              <a:rPr lang="en-US" dirty="0"/>
              <a:t>The hostage situation has been successfully resolved. There are no injuries to either the hostage nor suspect.</a:t>
            </a:r>
          </a:p>
          <a:p>
            <a:pPr>
              <a:lnSpc>
                <a:spcPct val="150000"/>
              </a:lnSpc>
            </a:pPr>
            <a:r>
              <a:rPr lang="en-US" dirty="0"/>
              <a:t>Law Enforcement has confirmed there are no other dangers in the building.</a:t>
            </a:r>
          </a:p>
          <a:p>
            <a:pPr>
              <a:lnSpc>
                <a:spcPct val="150000"/>
              </a:lnSpc>
            </a:pPr>
            <a:r>
              <a:rPr lang="en-US" dirty="0"/>
              <a:t>Media is on scene.</a:t>
            </a:r>
          </a:p>
          <a:p>
            <a:pPr>
              <a:lnSpc>
                <a:spcPct val="150000"/>
              </a:lnSpc>
            </a:pPr>
            <a:r>
              <a:rPr lang="en-US" dirty="0"/>
              <a:t>Parents are arriving on scene and calling to ask how they can pick up their children.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9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 – Long-Term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Topics of Discussion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Continuity of Learning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Return to School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Mental Health and Supports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Public Information and Rumor Control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C9CA-50A1-6166-2332-B87BD921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Hotwash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D4DE-D974-0D5E-84A1-5BB2BF595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went well?</a:t>
            </a:r>
          </a:p>
          <a:p>
            <a:pPr>
              <a:lnSpc>
                <a:spcPct val="150000"/>
              </a:lnSpc>
            </a:pPr>
            <a:r>
              <a:rPr lang="en-US" dirty="0"/>
              <a:t>What are some areas for improvement?</a:t>
            </a:r>
          </a:p>
          <a:p>
            <a:pPr>
              <a:lnSpc>
                <a:spcPct val="150000"/>
              </a:lnSpc>
            </a:pPr>
            <a:r>
              <a:rPr lang="en-US" dirty="0"/>
              <a:t>Any additional comments/questions?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800" b="1" u="sng" dirty="0"/>
              <a:t>Please remember to fill out your feedback form!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0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71191-FA00-067C-673F-6F6B7C02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Tennessee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57253-0C63-38C1-C126-5C893277C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7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5442-A477-FCE0-CD22-633BDFC1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127412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4F14B65C4E84CA41F3F9558E331C1" ma:contentTypeVersion="6" ma:contentTypeDescription="Create a new document." ma:contentTypeScope="" ma:versionID="23968622ebf1cb9d8f78b70f3b3e4ad7">
  <xsd:schema xmlns:xsd="http://www.w3.org/2001/XMLSchema" xmlns:xs="http://www.w3.org/2001/XMLSchema" xmlns:p="http://schemas.microsoft.com/office/2006/metadata/properties" xmlns:ns2="e9ca3360-0084-456b-b06c-98168024bef2" xmlns:ns3="5c749d78-5c14-4cdc-81bb-5778a8e01c5c" targetNamespace="http://schemas.microsoft.com/office/2006/metadata/properties" ma:root="true" ma:fieldsID="338990f0652d2b5afc625d55fdad33b7" ns2:_="" ns3:_="">
    <xsd:import namespace="e9ca3360-0084-456b-b06c-98168024bef2"/>
    <xsd:import namespace="5c749d78-5c14-4cdc-81bb-5778a8e01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ca3360-0084-456b-b06c-98168024be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49d78-5c14-4cdc-81bb-5778a8e01c5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B9A7C4-303D-40A4-B3BF-DCAE2E8D0F30}">
  <ds:schemaRefs>
    <ds:schemaRef ds:uri="5c749d78-5c14-4cdc-81bb-5778a8e01c5c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9ca3360-0084-456b-b06c-98168024bef2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0D445F8-FBB1-4E39-A08C-34C231D9C0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ca3360-0084-456b-b06c-98168024bef2"/>
    <ds:schemaRef ds:uri="5c749d78-5c14-4cdc-81bb-5778a8e01c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4E3A7A-C332-4C0D-B6D6-CF2CFE01DB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3068</TotalTime>
  <Words>2788</Words>
  <Application>Microsoft Office PowerPoint</Application>
  <PresentationFormat>On-screen Show (16:9)</PresentationFormat>
  <Paragraphs>346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Courier New</vt:lpstr>
      <vt:lpstr>Open Sans</vt:lpstr>
      <vt:lpstr>Open Sans Light</vt:lpstr>
      <vt:lpstr>PermianSlabSerifTypeface</vt:lpstr>
      <vt:lpstr>Symbol</vt:lpstr>
      <vt:lpstr>Wingdings</vt:lpstr>
      <vt:lpstr>PowerPoint A</vt:lpstr>
      <vt:lpstr>Tennessee T.E.S.T Program</vt:lpstr>
      <vt:lpstr>Welcome</vt:lpstr>
      <vt:lpstr>Exercise Agenda</vt:lpstr>
      <vt:lpstr>Exercise Purpose and Scope</vt:lpstr>
      <vt:lpstr>Roles and Responsibilities</vt:lpstr>
      <vt:lpstr>Guidelines</vt:lpstr>
      <vt:lpstr>Functional Content Areas</vt:lpstr>
      <vt:lpstr>Exercise Participants</vt:lpstr>
      <vt:lpstr>Setting the Stage</vt:lpstr>
      <vt:lpstr>Overview Map</vt:lpstr>
      <vt:lpstr>Satellite Map</vt:lpstr>
      <vt:lpstr>Module 1 – Initial Notification </vt:lpstr>
      <vt:lpstr>Module 2 – Response </vt:lpstr>
      <vt:lpstr>Module 2 – Response (continued)</vt:lpstr>
      <vt:lpstr>Module 3 – Short-Term Recovery </vt:lpstr>
      <vt:lpstr>Module 4 – Long-Term Recovery </vt:lpstr>
      <vt:lpstr>Hotwash</vt:lpstr>
      <vt:lpstr>State of Tennessee Resources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/>
  <cp:lastModifiedBy>Melissa Egan</cp:lastModifiedBy>
  <cp:revision>15</cp:revision>
  <cp:lastPrinted>2023-01-09T18:55:47Z</cp:lastPrinted>
  <dcterms:created xsi:type="dcterms:W3CDTF">2015-04-17T19:14:55Z</dcterms:created>
  <dcterms:modified xsi:type="dcterms:W3CDTF">2024-07-31T23:31:30Z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0x0101009E44F14B65C4E84CA41F3F9558E331C1</vt:lpwstr>
  </property>
</Properties>
</file>